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wmf" ContentType="image/x-w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4">
  <p:sldMasterIdLst>
    <p:sldMasterId id="2147483648" r:id="rId1"/>
  </p:sldMasterIdLst>
  <p:notesMasterIdLst>
    <p:notesMasterId r:id="rId23"/>
  </p:notesMasterIdLst>
  <p:handoutMasterIdLst>
    <p:handoutMasterId r:id="rId24"/>
  </p:handoutMasterIdLst>
  <p:sldIdLst>
    <p:sldId id="409" r:id="rId3"/>
    <p:sldId id="459" r:id="rId4"/>
    <p:sldId id="414" r:id="rId5"/>
    <p:sldId id="416" r:id="rId6"/>
    <p:sldId id="436" r:id="rId7"/>
    <p:sldId id="435" r:id="rId8"/>
    <p:sldId id="437" r:id="rId9"/>
    <p:sldId id="415" r:id="rId10"/>
    <p:sldId id="438" r:id="rId11"/>
    <p:sldId id="453" r:id="rId12"/>
    <p:sldId id="439" r:id="rId13"/>
    <p:sldId id="454" r:id="rId14"/>
    <p:sldId id="455" r:id="rId15"/>
    <p:sldId id="449" r:id="rId16"/>
    <p:sldId id="456" r:id="rId17"/>
    <p:sldId id="450" r:id="rId18"/>
    <p:sldId id="457" r:id="rId19"/>
    <p:sldId id="458" r:id="rId20"/>
    <p:sldId id="451" r:id="rId21"/>
    <p:sldId id="411" r:id="rId22"/>
  </p:sldIdLst>
  <p:sldSz cx="14399895" cy="8999220"/>
  <p:notesSz cx="6858000" cy="9144000"/>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34" userDrawn="1">
          <p15:clr>
            <a:srgbClr val="A4A3A4"/>
          </p15:clr>
        </p15:guide>
        <p15:guide id="2" pos="45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3BC0"/>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68" d="100"/>
          <a:sy n="68" d="100"/>
        </p:scale>
        <p:origin x="811" y="43"/>
      </p:cViewPr>
      <p:guideLst>
        <p:guide orient="horz" pos="2834"/>
        <p:guide pos="4537"/>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8" Type="http://schemas.openxmlformats.org/officeDocument/2006/relationships/tags" Target="tags/tag155.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handoutMaster" Target="handoutMasters/handoutMaster1.xml"/><Relationship Id="rId23" Type="http://schemas.openxmlformats.org/officeDocument/2006/relationships/notesMaster" Target="notesMasters/notesMaster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dirty="0">
              <a:latin typeface="微软雅黑" panose="020B0503020204020204" pitchFamily="34" charset="-122"/>
              <a:ea typeface="微软雅黑" panose="020B0503020204020204" pitchFamily="3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pitchFamily="34" charset="-122"/>
                <a:ea typeface="微软雅黑" panose="020B0503020204020204" pitchFamily="34" charset="-122"/>
              </a:rPr>
            </a:fld>
            <a:endParaRPr lang="zh-CN" altLang="en-US">
              <a:latin typeface="微软雅黑" panose="020B0503020204020204" pitchFamily="34" charset="-122"/>
              <a:ea typeface="微软雅黑" panose="020B0503020204020204" pitchFamily="3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pitchFamily="34" charset="-122"/>
              <a:ea typeface="微软雅黑" panose="020B0503020204020204" pitchFamily="3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pitchFamily="34" charset="-122"/>
                <a:ea typeface="微软雅黑" panose="020B0503020204020204" pitchFamily="34" charset="-122"/>
              </a:rPr>
            </a:fld>
            <a:endParaRPr lang="zh-CN" altLang="en-US">
              <a:latin typeface="微软雅黑" panose="020B0503020204020204" pitchFamily="34" charset="-122"/>
              <a:ea typeface="微软雅黑" panose="020B0503020204020204" pitchFamily="3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pitchFamily="34" charset="-122"/>
                <a:ea typeface="微软雅黑" panose="020B0503020204020204" pitchFamily="3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pitchFamily="34" charset="-122"/>
                <a:ea typeface="微软雅黑" panose="020B0503020204020204" pitchFamily="34"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960120" y="1143000"/>
            <a:ext cx="493776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pitchFamily="34" charset="-122"/>
                <a:ea typeface="微软雅黑" panose="020B0503020204020204" pitchFamily="3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pitchFamily="34" charset="-122"/>
                <a:ea typeface="微软雅黑" panose="020B0503020204020204" pitchFamily="3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pitchFamily="34" charset="-122"/>
        <a:ea typeface="微软雅黑" panose="020B0503020204020204" pitchFamily="34" charset="-122"/>
        <a:cs typeface="+mn-cs"/>
      </a:defRPr>
    </a:lvl1pPr>
    <a:lvl2pPr marL="4572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2pPr>
    <a:lvl3pPr marL="9144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3pPr>
    <a:lvl4pPr marL="13716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4pPr>
    <a:lvl5pPr marL="18288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415942" y="1200019"/>
            <a:ext cx="11574162" cy="3373282"/>
          </a:xfrm>
        </p:spPr>
        <p:txBody>
          <a:bodyPr lIns="90000" tIns="46800" rIns="90000" bIns="46800" anchor="b" anchorCtr="0">
            <a:normAutofit/>
          </a:bodyPr>
          <a:lstStyle>
            <a:lvl1pPr algn="ctr">
              <a:defRPr sz="7875" b="1" i="0" spc="300" baseline="0">
                <a:solidFill>
                  <a:schemeClr val="tx1">
                    <a:lumMod val="85000"/>
                    <a:lumOff val="15000"/>
                  </a:schemeClr>
                </a:solidFill>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415942" y="4672516"/>
            <a:ext cx="11574162" cy="1932314"/>
          </a:xfrm>
        </p:spPr>
        <p:txBody>
          <a:bodyPr lIns="90000" tIns="46800" rIns="90000" bIns="46800">
            <a:normAutofit/>
          </a:bodyPr>
          <a:lstStyle>
            <a:lvl1pPr marL="0" indent="0" algn="ctr" eaLnBrk="1" fontAlgn="auto" latinLnBrk="0" hangingPunct="1">
              <a:lnSpc>
                <a:spcPct val="110000"/>
              </a:lnSpc>
              <a:buNone/>
              <a:defRPr sz="3150" u="none" strike="noStrike" kern="1200" cap="none" spc="200" normalizeH="0" baseline="0">
                <a:solidFill>
                  <a:schemeClr val="tx1">
                    <a:lumMod val="65000"/>
                    <a:lumOff val="35000"/>
                  </a:schemeClr>
                </a:solidFill>
                <a:uFillTx/>
              </a:defRPr>
            </a:lvl1pPr>
            <a:lvl2pPr marL="600075" indent="0" algn="ctr">
              <a:buNone/>
              <a:defRPr sz="2625"/>
            </a:lvl2pPr>
            <a:lvl3pPr marL="1200150" indent="0" algn="ctr">
              <a:buNone/>
              <a:defRPr sz="2360"/>
            </a:lvl3pPr>
            <a:lvl4pPr marL="1800225" indent="0" algn="ctr">
              <a:buNone/>
              <a:defRPr sz="2100"/>
            </a:lvl4pPr>
            <a:lvl5pPr marL="2400300" indent="0" algn="ctr">
              <a:buNone/>
              <a:defRPr sz="2100"/>
            </a:lvl5pPr>
            <a:lvl6pPr marL="2999740" indent="0" algn="ctr">
              <a:buNone/>
              <a:defRPr sz="2100"/>
            </a:lvl6pPr>
            <a:lvl7pPr marL="3599815" indent="0" algn="ctr">
              <a:buNone/>
              <a:defRPr sz="2100"/>
            </a:lvl7pPr>
            <a:lvl8pPr marL="4199890" indent="0" algn="ctr">
              <a:buNone/>
              <a:defRPr sz="2100"/>
            </a:lvl8pPr>
            <a:lvl9pPr marL="4799965" indent="0" algn="ctr">
              <a:buNone/>
              <a:defRPr sz="21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718602" y="1015764"/>
            <a:ext cx="12960340" cy="7195392"/>
          </a:xfrm>
        </p:spPr>
        <p:txBody>
          <a:bodyPr/>
          <a:lstStyle>
            <a:lvl1pPr marL="299720" indent="-299720">
              <a:lnSpc>
                <a:spcPct val="130000"/>
              </a:lnSpc>
              <a:buFont typeface="Wingdings" panose="05000000000000000000" pitchFamily="2" charset="2"/>
              <a:buChar char="l"/>
              <a:defRPr spc="150" baseline="0">
                <a:solidFill>
                  <a:schemeClr val="tx1">
                    <a:lumMod val="65000"/>
                    <a:lumOff val="35000"/>
                  </a:schemeClr>
                </a:solidFill>
              </a:defRPr>
            </a:lvl1pPr>
            <a:lvl2pPr marL="899795" indent="-299720">
              <a:lnSpc>
                <a:spcPct val="130000"/>
              </a:lnSpc>
              <a:buFont typeface="Wingdings" panose="05000000000000000000" pitchFamily="2" charset="2"/>
              <a:buChar char="l"/>
              <a:defRPr spc="150" baseline="0">
                <a:solidFill>
                  <a:schemeClr val="tx1">
                    <a:lumMod val="65000"/>
                    <a:lumOff val="35000"/>
                  </a:schemeClr>
                </a:solidFill>
              </a:defRPr>
            </a:lvl2pPr>
            <a:lvl3pPr marL="1499870" indent="-299720">
              <a:lnSpc>
                <a:spcPct val="130000"/>
              </a:lnSpc>
              <a:buFont typeface="Wingdings" panose="05000000000000000000" pitchFamily="2" charset="2"/>
              <a:buChar char="l"/>
              <a:defRPr spc="150" baseline="0">
                <a:solidFill>
                  <a:schemeClr val="tx1">
                    <a:lumMod val="65000"/>
                    <a:lumOff val="35000"/>
                  </a:schemeClr>
                </a:solidFill>
              </a:defRPr>
            </a:lvl3pPr>
            <a:lvl4pPr marL="2099945" indent="-299720">
              <a:lnSpc>
                <a:spcPct val="130000"/>
              </a:lnSpc>
              <a:buFont typeface="Wingdings" panose="05000000000000000000" pitchFamily="2" charset="2"/>
              <a:buChar char="l"/>
              <a:defRPr spc="150" baseline="0">
                <a:solidFill>
                  <a:schemeClr val="tx1">
                    <a:lumMod val="65000"/>
                    <a:lumOff val="35000"/>
                  </a:schemeClr>
                </a:solidFill>
              </a:defRPr>
            </a:lvl4pPr>
            <a:lvl5pPr marL="2700020" indent="-299720">
              <a:lnSpc>
                <a:spcPct val="130000"/>
              </a:lnSpc>
              <a:buFont typeface="Wingdings" panose="05000000000000000000" pitchFamily="2" charset="2"/>
              <a:buChar char="l"/>
              <a:defRPr spc="150" baseline="0">
                <a:solidFill>
                  <a:schemeClr val="tx1">
                    <a:lumMod val="65000"/>
                    <a:lumOff val="3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415942" y="3259896"/>
            <a:ext cx="11574162" cy="133703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7875" b="1" i="0" u="none" strike="noStrike" kern="1200" cap="none" spc="300" normalizeH="0" baseline="0" noProof="1" dirty="0">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415942" y="4672516"/>
            <a:ext cx="11574162" cy="618908"/>
          </a:xfrm>
        </p:spPr>
        <p:txBody>
          <a:bodyPr lIns="90000" tIns="46800" rIns="90000" bIns="46800">
            <a:normAutofit/>
          </a:bodyPr>
          <a:lstStyle>
            <a:lvl1pPr marL="0" indent="0" algn="ctr">
              <a:lnSpc>
                <a:spcPct val="110000"/>
              </a:lnSpc>
              <a:buNone/>
              <a:defRPr sz="3150" spc="200" baseline="0">
                <a:solidFill>
                  <a:schemeClr val="tx1">
                    <a:lumMod val="65000"/>
                    <a:lumOff val="35000"/>
                  </a:schemeClr>
                </a:solidFill>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718602" y="798438"/>
            <a:ext cx="12956087" cy="925999"/>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4725"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718602" y="1955938"/>
            <a:ext cx="12956087" cy="624577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00075" marR="0" lvl="1" indent="0" algn="l"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200150" marR="0" lvl="2"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800225" marR="0" lvl="3"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400300" marR="0" lvl="4"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2351400" y="5050475"/>
            <a:ext cx="9175988" cy="1006315"/>
          </a:xfrm>
        </p:spPr>
        <p:txBody>
          <a:bodyPr lIns="90000" tIns="46800" rIns="90000" bIns="46800" anchor="b" anchorCtr="0">
            <a:normAutofit/>
          </a:bodyPr>
          <a:lstStyle>
            <a:lvl1pPr>
              <a:defRPr sz="5775" b="1" i="0" u="none" strike="noStrike" kern="1200" cap="none" spc="300" normalizeH="0" baseline="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2351400" y="6056791"/>
            <a:ext cx="9175988" cy="1138601"/>
          </a:xfrm>
        </p:spPr>
        <p:txBody>
          <a:bodyPr lIns="90000" tIns="46800" rIns="90000" bIns="46800">
            <a:normAutofit/>
          </a:bodyPr>
          <a:lstStyle>
            <a:lvl1pPr marL="0" indent="0" eaLnBrk="1" fontAlgn="auto" latinLnBrk="0" hangingPunct="1">
              <a:lnSpc>
                <a:spcPct val="130000"/>
              </a:lnSpc>
              <a:buNone/>
              <a:defRPr kumimoji="0" lang="zh-CN" altLang="en-US" sz="236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00075" indent="0">
              <a:buNone/>
              <a:defRPr sz="2625">
                <a:solidFill>
                  <a:schemeClr val="tx1">
                    <a:tint val="75000"/>
                  </a:schemeClr>
                </a:solidFill>
              </a:defRPr>
            </a:lvl2pPr>
            <a:lvl3pPr marL="1200150" indent="0">
              <a:buNone/>
              <a:defRPr sz="2360">
                <a:solidFill>
                  <a:schemeClr val="tx1">
                    <a:tint val="75000"/>
                  </a:schemeClr>
                </a:solidFill>
              </a:defRPr>
            </a:lvl3pPr>
            <a:lvl4pPr marL="1800225" indent="0">
              <a:buNone/>
              <a:defRPr sz="2100">
                <a:solidFill>
                  <a:schemeClr val="tx1">
                    <a:tint val="75000"/>
                  </a:schemeClr>
                </a:solidFill>
              </a:defRPr>
            </a:lvl4pPr>
            <a:lvl5pPr marL="2400300" indent="0">
              <a:buNone/>
              <a:defRPr sz="2100">
                <a:solidFill>
                  <a:schemeClr val="tx1">
                    <a:tint val="75000"/>
                  </a:schemeClr>
                </a:solidFill>
              </a:defRPr>
            </a:lvl5pPr>
            <a:lvl6pPr marL="2999740" indent="0">
              <a:buNone/>
              <a:defRPr sz="2100">
                <a:solidFill>
                  <a:schemeClr val="tx1">
                    <a:tint val="75000"/>
                  </a:schemeClr>
                </a:solidFill>
              </a:defRPr>
            </a:lvl6pPr>
            <a:lvl7pPr marL="3599815" indent="0">
              <a:buNone/>
              <a:defRPr sz="2100">
                <a:solidFill>
                  <a:schemeClr val="tx1">
                    <a:tint val="75000"/>
                  </a:schemeClr>
                </a:solidFill>
              </a:defRPr>
            </a:lvl7pPr>
            <a:lvl8pPr marL="4199890" indent="0">
              <a:buNone/>
              <a:defRPr sz="2100">
                <a:solidFill>
                  <a:schemeClr val="tx1">
                    <a:tint val="75000"/>
                  </a:schemeClr>
                </a:solidFill>
              </a:defRPr>
            </a:lvl8pPr>
            <a:lvl9pPr marL="4799965" indent="0">
              <a:buNone/>
              <a:defRPr sz="21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718602" y="798438"/>
            <a:ext cx="12956087" cy="925999"/>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4725"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718602" y="1970111"/>
            <a:ext cx="6114491" cy="6231596"/>
          </a:xfrm>
        </p:spPr>
        <p:txBody>
          <a:bodyPr vert="horz" lIns="90000" tIns="46800" rIns="90000" bIns="46800" rtlCol="0">
            <a:normAutofit/>
          </a:bodyPr>
          <a:lstStyle>
            <a:lvl1pPr marL="299720" marR="0" lvl="0" indent="-29972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21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899795" marR="0" lvl="1" indent="-299720" algn="l" defTabSz="914400" rtl="0" eaLnBrk="1" fontAlgn="auto" latinLnBrk="0" hangingPunct="1">
              <a:lnSpc>
                <a:spcPct val="130000"/>
              </a:lnSpc>
              <a:spcBef>
                <a:spcPts val="0"/>
              </a:spcBef>
              <a:spcAft>
                <a:spcPts val="1000"/>
              </a:spcAft>
              <a:buFont typeface="Wingdings" panose="05000000000000000000" pitchFamily="2" charset="2"/>
              <a:buChar char="l"/>
              <a:tabLst>
                <a:tab pos="1609725" algn="l"/>
              </a:tabLst>
              <a:defRPr kumimoji="0" lang="zh-CN" altLang="en-US" sz="21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499870" marR="0" lvl="2" indent="-29972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21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2099945" marR="0" lvl="3" indent="-29972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21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700020" marR="0" lvl="4" indent="-29972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p:txBody>
      </p:sp>
      <p:sp>
        <p:nvSpPr>
          <p:cNvPr id="4" name="内容占位符 3"/>
          <p:cNvSpPr>
            <a:spLocks noGrp="1"/>
          </p:cNvSpPr>
          <p:nvPr>
            <p:ph sz="half" idx="2"/>
            <p:custDataLst>
              <p:tags r:id="rId4"/>
            </p:custDataLst>
          </p:nvPr>
        </p:nvSpPr>
        <p:spPr>
          <a:xfrm>
            <a:off x="7572954" y="1970111"/>
            <a:ext cx="6114491" cy="6231596"/>
          </a:xfrm>
        </p:spPr>
        <p:txBody>
          <a:bodyPr lIns="90000" tIns="46800" rIns="90000" bIns="46800">
            <a:normAutofit/>
          </a:bodyPr>
          <a:lstStyle>
            <a:lvl1pPr marL="299720" indent="-299720">
              <a:lnSpc>
                <a:spcPct val="130000"/>
              </a:lnSpc>
              <a:buFont typeface="Wingdings" panose="05000000000000000000" pitchFamily="2" charset="2"/>
              <a:buChar char="l"/>
              <a:defRPr sz="2100" spc="150" baseline="0">
                <a:solidFill>
                  <a:schemeClr val="tx1">
                    <a:lumMod val="65000"/>
                    <a:lumOff val="35000"/>
                  </a:schemeClr>
                </a:solidFill>
                <a:latin typeface="Arial" panose="020B0604020202020204" pitchFamily="34" charset="0"/>
                <a:ea typeface="微软雅黑" panose="020B0503020204020204" pitchFamily="34" charset="-122"/>
              </a:defRPr>
            </a:lvl1pPr>
            <a:lvl2pPr marL="899795" indent="-299720">
              <a:lnSpc>
                <a:spcPct val="130000"/>
              </a:lnSpc>
              <a:buFont typeface="Wingdings" panose="05000000000000000000" pitchFamily="2" charset="2"/>
              <a:buChar char="l"/>
              <a:defRPr sz="2100" spc="150" baseline="0">
                <a:solidFill>
                  <a:schemeClr val="tx1">
                    <a:lumMod val="65000"/>
                    <a:lumOff val="35000"/>
                  </a:schemeClr>
                </a:solidFill>
                <a:latin typeface="Arial" panose="020B0604020202020204" pitchFamily="34" charset="0"/>
                <a:ea typeface="微软雅黑" panose="020B0503020204020204" pitchFamily="34" charset="-122"/>
              </a:defRPr>
            </a:lvl2pPr>
            <a:lvl3pPr marL="1499870" indent="-299720">
              <a:lnSpc>
                <a:spcPct val="130000"/>
              </a:lnSpc>
              <a:buFont typeface="Wingdings" panose="05000000000000000000" pitchFamily="2" charset="2"/>
              <a:buChar char="l"/>
              <a:defRPr sz="2100" spc="150" baseline="0">
                <a:solidFill>
                  <a:schemeClr val="tx1">
                    <a:lumMod val="65000"/>
                    <a:lumOff val="35000"/>
                  </a:schemeClr>
                </a:solidFill>
                <a:latin typeface="Arial" panose="020B0604020202020204" pitchFamily="34" charset="0"/>
                <a:ea typeface="微软雅黑" panose="020B0503020204020204" pitchFamily="34" charset="-122"/>
              </a:defRPr>
            </a:lvl3pPr>
            <a:lvl4pPr marL="2099945" indent="-299720">
              <a:lnSpc>
                <a:spcPct val="130000"/>
              </a:lnSpc>
              <a:buFont typeface="Wingdings" panose="05000000000000000000" pitchFamily="2" charset="2"/>
              <a:buChar char="l"/>
              <a:defRPr sz="2100" spc="150" baseline="0">
                <a:solidFill>
                  <a:schemeClr val="tx1">
                    <a:lumMod val="65000"/>
                    <a:lumOff val="35000"/>
                  </a:schemeClr>
                </a:solidFill>
                <a:latin typeface="Arial" panose="020B0604020202020204" pitchFamily="34" charset="0"/>
                <a:ea typeface="微软雅黑" panose="020B0503020204020204" pitchFamily="34" charset="-122"/>
              </a:defRPr>
            </a:lvl4pPr>
            <a:lvl5pPr>
              <a:lnSpc>
                <a:spcPct val="130000"/>
              </a:lnSpc>
              <a:defRPr sz="21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718602" y="798438"/>
            <a:ext cx="12956087" cy="925999"/>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4725"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718602" y="1875621"/>
            <a:ext cx="6310087" cy="500795"/>
          </a:xfrm>
        </p:spPr>
        <p:txBody>
          <a:bodyPr lIns="101600" tIns="38100" rIns="76200" bIns="38100" anchor="t" anchorCtr="0">
            <a:normAutofit/>
          </a:bodyPr>
          <a:lstStyle>
            <a:lvl1pPr marL="0" indent="0" eaLnBrk="1" fontAlgn="auto" latinLnBrk="0" hangingPunct="1">
              <a:lnSpc>
                <a:spcPct val="100000"/>
              </a:lnSpc>
              <a:spcAft>
                <a:spcPts val="0"/>
              </a:spcAft>
              <a:buNone/>
              <a:defRPr sz="2625"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600075" indent="0">
              <a:buNone/>
              <a:defRPr sz="2625" b="1"/>
            </a:lvl2pPr>
            <a:lvl3pPr marL="1200150" indent="0">
              <a:buNone/>
              <a:defRPr sz="2360" b="1"/>
            </a:lvl3pPr>
            <a:lvl4pPr marL="1800225" indent="0">
              <a:buNone/>
              <a:defRPr sz="2100" b="1"/>
            </a:lvl4pPr>
            <a:lvl5pPr marL="2400300" indent="0">
              <a:buNone/>
              <a:defRPr sz="2100" b="1"/>
            </a:lvl5pPr>
            <a:lvl6pPr marL="2999740" indent="0">
              <a:buNone/>
              <a:defRPr sz="2100" b="1"/>
            </a:lvl6pPr>
            <a:lvl7pPr marL="3599815" indent="0">
              <a:buNone/>
              <a:defRPr sz="2100" b="1"/>
            </a:lvl7pPr>
            <a:lvl8pPr marL="4199890" indent="0">
              <a:buNone/>
              <a:defRPr sz="2100" b="1"/>
            </a:lvl8pPr>
            <a:lvl9pPr marL="4799965" indent="0">
              <a:buNone/>
              <a:defRPr sz="21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718602" y="2433110"/>
            <a:ext cx="6310087" cy="5768597"/>
          </a:xfrm>
        </p:spPr>
        <p:txBody>
          <a:bodyPr vert="horz" lIns="101600" tIns="0" rIns="82550" bIns="0" rtlCol="0">
            <a:normAutofit/>
          </a:bodyPr>
          <a:lstStyle>
            <a:lvl1pPr marL="299720" marR="0" lvl="0" indent="-29972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21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899795" marR="0" lvl="1" indent="-299720" algn="l" defTabSz="914400" rtl="0" eaLnBrk="1" fontAlgn="auto" latinLnBrk="0" hangingPunct="1">
              <a:lnSpc>
                <a:spcPct val="130000"/>
              </a:lnSpc>
              <a:spcBef>
                <a:spcPts val="0"/>
              </a:spcBef>
              <a:spcAft>
                <a:spcPts val="1000"/>
              </a:spcAft>
              <a:buFont typeface="Wingdings" panose="05000000000000000000" pitchFamily="2" charset="2"/>
              <a:buChar char="l"/>
              <a:tabLst>
                <a:tab pos="1609725" algn="l"/>
              </a:tabLst>
              <a:defRPr kumimoji="0" lang="zh-CN" altLang="en-US" sz="21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499870" marR="0" lvl="2" indent="-29972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21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2099945" marR="0" lvl="3" indent="-29972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21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700020" marR="0" lvl="4" indent="-29972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21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p:txBody>
      </p:sp>
      <p:sp>
        <p:nvSpPr>
          <p:cNvPr id="5" name="文本占位符 4"/>
          <p:cNvSpPr>
            <a:spLocks noGrp="1"/>
          </p:cNvSpPr>
          <p:nvPr>
            <p:ph type="body" sz="quarter" idx="3" hasCustomPrompt="1"/>
            <p:custDataLst>
              <p:tags r:id="rId5"/>
            </p:custDataLst>
          </p:nvPr>
        </p:nvSpPr>
        <p:spPr>
          <a:xfrm>
            <a:off x="7365253" y="1865816"/>
            <a:ext cx="6310087" cy="500795"/>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625" b="1"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600075" indent="0">
              <a:buNone/>
              <a:defRPr sz="2625" b="1"/>
            </a:lvl2pPr>
            <a:lvl3pPr marL="1200150" indent="0">
              <a:buNone/>
              <a:defRPr sz="2360" b="1"/>
            </a:lvl3pPr>
            <a:lvl4pPr marL="1800225" indent="0">
              <a:buNone/>
              <a:defRPr sz="2100" b="1"/>
            </a:lvl4pPr>
            <a:lvl5pPr marL="2400300" indent="0">
              <a:buNone/>
              <a:defRPr sz="2100" b="1"/>
            </a:lvl5pPr>
            <a:lvl6pPr marL="2999740" indent="0">
              <a:buNone/>
              <a:defRPr sz="2100" b="1"/>
            </a:lvl6pPr>
            <a:lvl7pPr marL="3599815" indent="0">
              <a:buNone/>
              <a:defRPr sz="2100" b="1"/>
            </a:lvl7pPr>
            <a:lvl8pPr marL="4199890" indent="0">
              <a:buNone/>
              <a:defRPr sz="2100" b="1"/>
            </a:lvl8pPr>
            <a:lvl9pPr marL="4799965" indent="0">
              <a:buNone/>
              <a:defRPr sz="21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7365253" y="2433110"/>
            <a:ext cx="6310087" cy="5768597"/>
          </a:xfrm>
        </p:spPr>
        <p:txBody>
          <a:bodyPr vert="horz" lIns="101600" tIns="0" rIns="82550" bIns="0" rtlCol="0">
            <a:normAutofit/>
          </a:bodyPr>
          <a:lstStyle>
            <a:lvl1pPr marL="299720" marR="0" lvl="0" indent="-29972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21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899795" marR="0" lvl="1" indent="-299720" algn="l" defTabSz="914400" rtl="0" eaLnBrk="1" fontAlgn="auto" latinLnBrk="0" hangingPunct="1">
              <a:lnSpc>
                <a:spcPct val="130000"/>
              </a:lnSpc>
              <a:spcBef>
                <a:spcPts val="0"/>
              </a:spcBef>
              <a:spcAft>
                <a:spcPts val="1000"/>
              </a:spcAft>
              <a:buFont typeface="Wingdings" panose="05000000000000000000" pitchFamily="2" charset="2"/>
              <a:buChar char="l"/>
              <a:tabLst>
                <a:tab pos="1609725" algn="l"/>
              </a:tabLst>
              <a:defRPr kumimoji="0" lang="zh-CN" altLang="en-US" sz="21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499870" marR="0" lvl="2" indent="-29972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21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2099945" marR="0" lvl="3" indent="-29972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21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700020" marR="0" lvl="4" indent="-299720" algn="l" defTabSz="914400" rtl="0" eaLnBrk="1" fontAlgn="auto" latinLnBrk="0" hangingPunct="1">
              <a:lnSpc>
                <a:spcPct val="130000"/>
              </a:lnSpc>
              <a:spcBef>
                <a:spcPts val="0"/>
              </a:spcBef>
              <a:spcAft>
                <a:spcPts val="1000"/>
              </a:spcAft>
              <a:buFont typeface="Wingdings" panose="05000000000000000000" pitchFamily="2" charset="2"/>
              <a:buChar char="l"/>
              <a:defRPr kumimoji="0" lang="zh-CN" altLang="en-US" sz="21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718602" y="798438"/>
            <a:ext cx="12956087" cy="925999"/>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4725"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718602" y="2040978"/>
            <a:ext cx="6054962" cy="6047342"/>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899795" marR="0" lvl="1" indent="-29972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2100" b="0" i="0" u="none" strike="noStrike" kern="1200" cap="none" spc="150" normalizeH="0" baseline="0" noProof="1" dirty="0">
                <a:solidFill>
                  <a:schemeClr val="tx1"/>
                </a:solidFill>
                <a:uFillTx/>
                <a:latin typeface="+mn-lt"/>
                <a:ea typeface="+mn-ea"/>
                <a:cs typeface="+mn-cs"/>
                <a:sym typeface="+mn-ea"/>
              </a:defRPr>
            </a:lvl2pPr>
            <a:lvl3pPr marL="1499870" marR="0" lvl="2" indent="-29972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2100" b="0" i="0" u="none" strike="noStrike" kern="1200" cap="none" spc="150" normalizeH="0" baseline="0" noProof="1" dirty="0">
                <a:solidFill>
                  <a:schemeClr val="tx1"/>
                </a:solidFill>
                <a:uFillTx/>
                <a:latin typeface="+mn-lt"/>
                <a:ea typeface="+mn-ea"/>
                <a:cs typeface="+mn-cs"/>
                <a:sym typeface="+mn-ea"/>
              </a:defRPr>
            </a:lvl3pPr>
            <a:lvl4pPr marL="2099945" marR="0" lvl="3" indent="-29972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2100" b="0" i="0" u="none" strike="noStrike" kern="1200" cap="none" spc="150" normalizeH="0" baseline="0" noProof="1" dirty="0">
                <a:solidFill>
                  <a:schemeClr val="tx1"/>
                </a:solidFill>
                <a:uFillTx/>
                <a:latin typeface="+mn-lt"/>
                <a:ea typeface="+mn-ea"/>
                <a:cs typeface="+mn-cs"/>
                <a:sym typeface="+mn-ea"/>
              </a:defRPr>
            </a:lvl4pPr>
            <a:lvl5pPr marL="2700020" marR="0" lvl="4" indent="-29972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21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hasCustomPrompt="1"/>
            <p:custDataLst>
              <p:tags r:id="rId3"/>
            </p:custDataLst>
          </p:nvPr>
        </p:nvSpPr>
        <p:spPr>
          <a:xfrm>
            <a:off x="7500669" y="2040978"/>
            <a:ext cx="6174020" cy="6047342"/>
          </a:xfrm>
        </p:spPr>
        <p:txBody>
          <a:bodyPr vert="horz" lIns="90000" tIns="46800" rIns="90000" bIns="46800" rtlCol="0">
            <a:normAutofit/>
          </a:bodyPr>
          <a:lstStyle>
            <a:lvl1pPr marL="0" marR="0" lvl="0" indent="0" algn="l" defTabSz="914400" rtl="0" eaLnBrk="1" fontAlgn="auto" latinLnBrk="0" hangingPunct="1">
              <a:lnSpc>
                <a:spcPct val="140000"/>
              </a:lnSpc>
              <a:spcBef>
                <a:spcPts val="0"/>
              </a:spcBef>
              <a:spcAft>
                <a:spcPts val="1000"/>
              </a:spcAft>
              <a:buFont typeface="Wingdings" panose="05000000000000000000" pitchFamily="2" charset="2"/>
              <a:buChar char="l"/>
              <a:defRPr kumimoji="0" lang="zh-CN" altLang="en-US" sz="2100" b="0" i="0" u="none" strike="noStrike" kern="1200" cap="none" spc="15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stStyle>
          <a:p>
            <a:pPr lvl="0"/>
            <a:r>
              <a:rPr dirty="0">
                <a:sym typeface="+mn-ea"/>
              </a:rPr>
              <a:t>单击此处编辑文本</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2088663" y="1200019"/>
            <a:ext cx="1233103" cy="6600106"/>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3675"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hasCustomPrompt="1"/>
            <p:custDataLst>
              <p:tags r:id="rId3"/>
            </p:custDataLst>
          </p:nvPr>
        </p:nvSpPr>
        <p:spPr>
          <a:xfrm>
            <a:off x="1080028" y="1200019"/>
            <a:ext cx="10830047" cy="6600106"/>
          </a:xfrm>
        </p:spPr>
        <p:txBody>
          <a:bodyPr vert="eaVert" lIns="46800" tIns="46800" rIns="46800" bIns="46800"/>
          <a:lstStyle>
            <a:lvl1pPr indent="0" eaLnBrk="1" fontAlgn="auto" latinLnBrk="0" hangingPunct="1">
              <a:lnSpc>
                <a:spcPct val="160000"/>
              </a:lnSpc>
              <a:spcAft>
                <a:spcPts val="1600"/>
              </a:spcAft>
              <a:buNone/>
              <a:defRPr spc="300" baseline="0">
                <a:solidFill>
                  <a:schemeClr val="tx1">
                    <a:lumMod val="65000"/>
                    <a:lumOff val="35000"/>
                  </a:schemeClr>
                </a:solidFill>
              </a:defRPr>
            </a:lvl1pPr>
            <a:lvl2pPr indent="0" eaLnBrk="1" fontAlgn="auto" latinLnBrk="0" hangingPunct="1">
              <a:lnSpc>
                <a:spcPct val="160000"/>
              </a:lnSpc>
              <a:spcAft>
                <a:spcPts val="1600"/>
              </a:spcAft>
              <a:buNone/>
              <a:defRPr spc="300" baseline="0">
                <a:solidFill>
                  <a:schemeClr val="tx1">
                    <a:lumMod val="65000"/>
                    <a:lumOff val="35000"/>
                  </a:schemeClr>
                </a:solidFill>
              </a:defRPr>
            </a:lvl2pPr>
            <a:lvl3pPr indent="0" eaLnBrk="1" fontAlgn="auto" latinLnBrk="0" hangingPunct="1">
              <a:lnSpc>
                <a:spcPct val="160000"/>
              </a:lnSpc>
              <a:spcAft>
                <a:spcPts val="1600"/>
              </a:spcAft>
              <a:buNone/>
              <a:defRPr spc="300" baseline="0">
                <a:solidFill>
                  <a:schemeClr val="tx1">
                    <a:lumMod val="65000"/>
                    <a:lumOff val="35000"/>
                  </a:schemeClr>
                </a:solidFill>
              </a:defRPr>
            </a:lvl3pPr>
            <a:lvl4pPr indent="0" eaLnBrk="1" fontAlgn="auto" latinLnBrk="0" hangingPunct="1">
              <a:lnSpc>
                <a:spcPct val="160000"/>
              </a:lnSpc>
              <a:spcAft>
                <a:spcPts val="1600"/>
              </a:spcAft>
              <a:buNone/>
              <a:defRPr spc="300" baseline="0">
                <a:solidFill>
                  <a:schemeClr val="tx1">
                    <a:lumMod val="65000"/>
                    <a:lumOff val="35000"/>
                  </a:schemeClr>
                </a:solidFill>
              </a:defRPr>
            </a:lvl4pPr>
            <a:lvl5pPr indent="0" eaLnBrk="1" fontAlgn="auto" latinLnBrk="0" hangingPunct="1">
              <a:lnSpc>
                <a:spcPct val="160000"/>
              </a:lnSpc>
              <a:spcAft>
                <a:spcPts val="1600"/>
              </a:spcAft>
              <a:buNone/>
              <a:defRPr spc="300" baseline="0">
                <a:solidFill>
                  <a:schemeClr val="tx1">
                    <a:lumMod val="65000"/>
                    <a:lumOff val="35000"/>
                  </a:schemeClr>
                </a:solidFill>
              </a:defRPr>
            </a:lvl5pPr>
          </a:lstStyle>
          <a:p>
            <a:pPr lvl="0"/>
            <a:r>
              <a:rPr lang="zh-CN" altLang="en-US" dirty="0"/>
              <a:t>单击此处编辑文本</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718602" y="798438"/>
            <a:ext cx="12956087" cy="850408"/>
          </a:xfrm>
          <a:prstGeom prst="rect">
            <a:avLst/>
          </a:prstGeom>
        </p:spPr>
        <p:txBody>
          <a:bodyPr vert="horz" lIns="101600" tIns="38100" rIns="76200" bIns="3810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718602" y="1989008"/>
            <a:ext cx="12956087" cy="6216478"/>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722853" y="8286748"/>
            <a:ext cx="3189060" cy="415755"/>
          </a:xfrm>
          <a:prstGeom prst="rect">
            <a:avLst/>
          </a:prstGeom>
        </p:spPr>
        <p:txBody>
          <a:bodyPr vert="horz" lIns="91440" tIns="45720" rIns="91440" bIns="45720" rtlCol="0" anchor="ctr">
            <a:normAutofit/>
          </a:bodyPr>
          <a:lstStyle>
            <a:lvl1pPr algn="l">
              <a:defRPr sz="131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861545" y="8286748"/>
            <a:ext cx="4677288" cy="415755"/>
          </a:xfrm>
          <a:prstGeom prst="rect">
            <a:avLst/>
          </a:prstGeom>
        </p:spPr>
        <p:txBody>
          <a:bodyPr vert="horz" lIns="91440" tIns="45720" rIns="91440" bIns="45720" rtlCol="0" anchor="ctr">
            <a:normAutofit/>
          </a:bodyPr>
          <a:lstStyle>
            <a:lvl1pPr algn="ctr">
              <a:defRPr sz="131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10485629" y="8286748"/>
            <a:ext cx="3189060" cy="415755"/>
          </a:xfrm>
          <a:prstGeom prst="rect">
            <a:avLst/>
          </a:prstGeom>
        </p:spPr>
        <p:txBody>
          <a:bodyPr vert="horz" lIns="91440" tIns="45720" rIns="91440" bIns="45720" rtlCol="0" anchor="ctr">
            <a:normAutofit/>
          </a:bodyPr>
          <a:lstStyle>
            <a:lvl1pPr algn="r">
              <a:defRPr sz="131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KSO_TEMPLATE" hidden="1"/>
          <p:cNvSpPr/>
          <p:nvPr>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6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200150" rtl="0" eaLnBrk="1" fontAlgn="auto" latinLnBrk="0" hangingPunct="1">
        <a:lnSpc>
          <a:spcPct val="100000"/>
        </a:lnSpc>
        <a:spcBef>
          <a:spcPct val="0"/>
        </a:spcBef>
        <a:buNone/>
        <a:defRPr sz="4725"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99720" indent="-299720" algn="l" defTabSz="1200150" rtl="0" eaLnBrk="1" fontAlgn="auto" latinLnBrk="0" hangingPunct="1">
        <a:lnSpc>
          <a:spcPct val="130000"/>
        </a:lnSpc>
        <a:spcBef>
          <a:spcPts val="0"/>
        </a:spcBef>
        <a:spcAft>
          <a:spcPts val="1000"/>
        </a:spcAft>
        <a:buFont typeface="Arial" panose="020B0604020202020204" pitchFamily="34" charset="0"/>
        <a:buChar char="•"/>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899795" indent="-299720" algn="l" defTabSz="1200150" rtl="0" eaLnBrk="1" fontAlgn="auto" latinLnBrk="0" hangingPunct="1">
        <a:lnSpc>
          <a:spcPct val="130000"/>
        </a:lnSpc>
        <a:spcBef>
          <a:spcPts val="0"/>
        </a:spcBef>
        <a:spcAft>
          <a:spcPts val="1000"/>
        </a:spcAft>
        <a:buFont typeface="Arial" panose="020B0604020202020204" pitchFamily="34" charset="0"/>
        <a:buChar char="•"/>
        <a:tabLst>
          <a:tab pos="2112645" algn="l"/>
        </a:tabLst>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499870" indent="-299720" algn="l" defTabSz="1200150" rtl="0" eaLnBrk="1" fontAlgn="auto" latinLnBrk="0" hangingPunct="1">
        <a:lnSpc>
          <a:spcPct val="130000"/>
        </a:lnSpc>
        <a:spcBef>
          <a:spcPts val="0"/>
        </a:spcBef>
        <a:spcAft>
          <a:spcPts val="1000"/>
        </a:spcAft>
        <a:buFont typeface="Arial" panose="020B0604020202020204" pitchFamily="34" charset="0"/>
        <a:buChar char="•"/>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2099945" indent="-299720" algn="l" defTabSz="1200150" rtl="0" eaLnBrk="1" fontAlgn="auto" latinLnBrk="0" hangingPunct="1">
        <a:lnSpc>
          <a:spcPct val="130000"/>
        </a:lnSpc>
        <a:spcBef>
          <a:spcPts val="0"/>
        </a:spcBef>
        <a:spcAft>
          <a:spcPts val="1000"/>
        </a:spcAft>
        <a:buFont typeface="Arial" panose="020B0604020202020204" pitchFamily="34" charset="0"/>
        <a:buChar char="•"/>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700020" indent="-299720" algn="l" defTabSz="1200150" rtl="0" eaLnBrk="1" fontAlgn="auto" latinLnBrk="0" hangingPunct="1">
        <a:lnSpc>
          <a:spcPct val="130000"/>
        </a:lnSpc>
        <a:spcBef>
          <a:spcPts val="0"/>
        </a:spcBef>
        <a:spcAft>
          <a:spcPts val="1000"/>
        </a:spcAft>
        <a:buFont typeface="Arial" panose="020B0604020202020204" pitchFamily="34" charset="0"/>
        <a:buChar char="•"/>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330009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6pPr>
      <a:lvl7pPr marL="3900170"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7pPr>
      <a:lvl8pPr marL="450024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8pPr>
      <a:lvl9pPr marL="509968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9pPr>
    </p:bodyStyle>
    <p:otherStyle>
      <a:defPPr>
        <a:defRPr lang="zh-CN"/>
      </a:defPPr>
      <a:lvl1pPr marL="0" algn="l" defTabSz="1200150" rtl="0" eaLnBrk="1" latinLnBrk="0" hangingPunct="1">
        <a:defRPr sz="2360" kern="1200">
          <a:solidFill>
            <a:schemeClr val="tx1"/>
          </a:solidFill>
          <a:latin typeface="+mn-lt"/>
          <a:ea typeface="+mn-ea"/>
          <a:cs typeface="+mn-cs"/>
        </a:defRPr>
      </a:lvl1pPr>
      <a:lvl2pPr marL="600075" algn="l" defTabSz="1200150" rtl="0" eaLnBrk="1" latinLnBrk="0" hangingPunct="1">
        <a:defRPr sz="2360" kern="1200">
          <a:solidFill>
            <a:schemeClr val="tx1"/>
          </a:solidFill>
          <a:latin typeface="+mn-lt"/>
          <a:ea typeface="+mn-ea"/>
          <a:cs typeface="+mn-cs"/>
        </a:defRPr>
      </a:lvl2pPr>
      <a:lvl3pPr marL="1200150" algn="l" defTabSz="1200150" rtl="0" eaLnBrk="1" latinLnBrk="0" hangingPunct="1">
        <a:defRPr sz="2360" kern="1200">
          <a:solidFill>
            <a:schemeClr val="tx1"/>
          </a:solidFill>
          <a:latin typeface="+mn-lt"/>
          <a:ea typeface="+mn-ea"/>
          <a:cs typeface="+mn-cs"/>
        </a:defRPr>
      </a:lvl3pPr>
      <a:lvl4pPr marL="1800225" algn="l" defTabSz="1200150" rtl="0" eaLnBrk="1" latinLnBrk="0" hangingPunct="1">
        <a:defRPr sz="2360" kern="1200">
          <a:solidFill>
            <a:schemeClr val="tx1"/>
          </a:solidFill>
          <a:latin typeface="+mn-lt"/>
          <a:ea typeface="+mn-ea"/>
          <a:cs typeface="+mn-cs"/>
        </a:defRPr>
      </a:lvl4pPr>
      <a:lvl5pPr marL="2400300" algn="l" defTabSz="1200150" rtl="0" eaLnBrk="1" latinLnBrk="0" hangingPunct="1">
        <a:defRPr sz="2360" kern="1200">
          <a:solidFill>
            <a:schemeClr val="tx1"/>
          </a:solidFill>
          <a:latin typeface="+mn-lt"/>
          <a:ea typeface="+mn-ea"/>
          <a:cs typeface="+mn-cs"/>
        </a:defRPr>
      </a:lvl5pPr>
      <a:lvl6pPr marL="2999740" algn="l" defTabSz="1200150" rtl="0" eaLnBrk="1" latinLnBrk="0" hangingPunct="1">
        <a:defRPr sz="2360" kern="1200">
          <a:solidFill>
            <a:schemeClr val="tx1"/>
          </a:solidFill>
          <a:latin typeface="+mn-lt"/>
          <a:ea typeface="+mn-ea"/>
          <a:cs typeface="+mn-cs"/>
        </a:defRPr>
      </a:lvl6pPr>
      <a:lvl7pPr marL="3599815" algn="l" defTabSz="1200150" rtl="0" eaLnBrk="1" latinLnBrk="0" hangingPunct="1">
        <a:defRPr sz="2360" kern="1200">
          <a:solidFill>
            <a:schemeClr val="tx1"/>
          </a:solidFill>
          <a:latin typeface="+mn-lt"/>
          <a:ea typeface="+mn-ea"/>
          <a:cs typeface="+mn-cs"/>
        </a:defRPr>
      </a:lvl7pPr>
      <a:lvl8pPr marL="4199890" algn="l" defTabSz="1200150" rtl="0" eaLnBrk="1" latinLnBrk="0" hangingPunct="1">
        <a:defRPr sz="2360" kern="1200">
          <a:solidFill>
            <a:schemeClr val="tx1"/>
          </a:solidFill>
          <a:latin typeface="+mn-lt"/>
          <a:ea typeface="+mn-ea"/>
          <a:cs typeface="+mn-cs"/>
        </a:defRPr>
      </a:lvl8pPr>
      <a:lvl9pPr marL="4799965" algn="l" defTabSz="1200150" rtl="0" eaLnBrk="1" latinLnBrk="0" hangingPunct="1">
        <a:defRPr sz="23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tags" Target="../tags/tag66.xml"/><Relationship Id="rId8" Type="http://schemas.openxmlformats.org/officeDocument/2006/relationships/tags" Target="../tags/tag65.xml"/><Relationship Id="rId7" Type="http://schemas.openxmlformats.org/officeDocument/2006/relationships/tags" Target="../tags/tag64.xml"/><Relationship Id="rId6" Type="http://schemas.openxmlformats.org/officeDocument/2006/relationships/tags" Target="../tags/tag63.xml"/><Relationship Id="rId5" Type="http://schemas.openxmlformats.org/officeDocument/2006/relationships/image" Target="../media/image3.wmf"/><Relationship Id="rId4" Type="http://schemas.openxmlformats.org/officeDocument/2006/relationships/oleObject" Target="../embeddings/oleObject2.bin"/><Relationship Id="rId3" Type="http://schemas.openxmlformats.org/officeDocument/2006/relationships/image" Target="../media/image2.png"/><Relationship Id="rId2" Type="http://schemas.openxmlformats.org/officeDocument/2006/relationships/image" Target="../media/image1.wmf"/><Relationship Id="rId13" Type="http://schemas.openxmlformats.org/officeDocument/2006/relationships/vmlDrawing" Target="../drawings/vmlDrawing1.vml"/><Relationship Id="rId12" Type="http://schemas.openxmlformats.org/officeDocument/2006/relationships/slideLayout" Target="../slideLayouts/slideLayout1.xml"/><Relationship Id="rId11" Type="http://schemas.openxmlformats.org/officeDocument/2006/relationships/tags" Target="../tags/tag67.xml"/><Relationship Id="rId10" Type="http://schemas.openxmlformats.org/officeDocument/2006/relationships/image" Target="../media/image4.png"/><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tags" Target="../tags/tag110.xml"/><Relationship Id="rId5" Type="http://schemas.openxmlformats.org/officeDocument/2006/relationships/image" Target="../media/image4.png"/><Relationship Id="rId4" Type="http://schemas.openxmlformats.org/officeDocument/2006/relationships/tags" Target="../tags/tag109.xml"/><Relationship Id="rId3" Type="http://schemas.openxmlformats.org/officeDocument/2006/relationships/tags" Target="../tags/tag108.xml"/><Relationship Id="rId2" Type="http://schemas.openxmlformats.org/officeDocument/2006/relationships/tags" Target="../tags/tag107.xml"/><Relationship Id="rId1" Type="http://schemas.openxmlformats.org/officeDocument/2006/relationships/tags" Target="../tags/tag106.xml"/></Relationships>
</file>

<file path=ppt/slides/_rels/slide11.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114.xml"/><Relationship Id="rId4" Type="http://schemas.openxmlformats.org/officeDocument/2006/relationships/image" Target="../media/image4.png"/><Relationship Id="rId3" Type="http://schemas.openxmlformats.org/officeDocument/2006/relationships/tags" Target="../tags/tag113.xml"/><Relationship Id="rId2" Type="http://schemas.openxmlformats.org/officeDocument/2006/relationships/tags" Target="../tags/tag112.xml"/><Relationship Id="rId1" Type="http://schemas.openxmlformats.org/officeDocument/2006/relationships/tags" Target="../tags/tag111.xml"/></Relationships>
</file>

<file path=ppt/slides/_rels/slide12.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tags" Target="../tags/tag119.xml"/><Relationship Id="rId5" Type="http://schemas.openxmlformats.org/officeDocument/2006/relationships/image" Target="../media/image4.png"/><Relationship Id="rId4" Type="http://schemas.openxmlformats.org/officeDocument/2006/relationships/tags" Target="../tags/tag118.xml"/><Relationship Id="rId3" Type="http://schemas.openxmlformats.org/officeDocument/2006/relationships/tags" Target="../tags/tag117.xml"/><Relationship Id="rId2" Type="http://schemas.openxmlformats.org/officeDocument/2006/relationships/tags" Target="../tags/tag116.xml"/><Relationship Id="rId1" Type="http://schemas.openxmlformats.org/officeDocument/2006/relationships/tags" Target="../tags/tag115.xml"/></Relationships>
</file>

<file path=ppt/slides/_rels/slide13.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tags" Target="../tags/tag124.xml"/><Relationship Id="rId5" Type="http://schemas.openxmlformats.org/officeDocument/2006/relationships/image" Target="../media/image4.png"/><Relationship Id="rId4" Type="http://schemas.openxmlformats.org/officeDocument/2006/relationships/tags" Target="../tags/tag123.xml"/><Relationship Id="rId3" Type="http://schemas.openxmlformats.org/officeDocument/2006/relationships/tags" Target="../tags/tag122.xml"/><Relationship Id="rId2" Type="http://schemas.openxmlformats.org/officeDocument/2006/relationships/tags" Target="../tags/tag121.xml"/><Relationship Id="rId1" Type="http://schemas.openxmlformats.org/officeDocument/2006/relationships/tags" Target="../tags/tag120.xml"/></Relationships>
</file>

<file path=ppt/slides/_rels/slide14.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128.xml"/><Relationship Id="rId4" Type="http://schemas.openxmlformats.org/officeDocument/2006/relationships/image" Target="../media/image4.png"/><Relationship Id="rId3" Type="http://schemas.openxmlformats.org/officeDocument/2006/relationships/tags" Target="../tags/tag127.xml"/><Relationship Id="rId2" Type="http://schemas.openxmlformats.org/officeDocument/2006/relationships/tags" Target="../tags/tag126.xml"/><Relationship Id="rId1" Type="http://schemas.openxmlformats.org/officeDocument/2006/relationships/tags" Target="../tags/tag125.xml"/></Relationships>
</file>

<file path=ppt/slides/_rels/slide15.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tags" Target="../tags/tag133.xml"/><Relationship Id="rId5" Type="http://schemas.openxmlformats.org/officeDocument/2006/relationships/image" Target="../media/image4.png"/><Relationship Id="rId4" Type="http://schemas.openxmlformats.org/officeDocument/2006/relationships/tags" Target="../tags/tag132.xml"/><Relationship Id="rId3" Type="http://schemas.openxmlformats.org/officeDocument/2006/relationships/tags" Target="../tags/tag131.xml"/><Relationship Id="rId2" Type="http://schemas.openxmlformats.org/officeDocument/2006/relationships/tags" Target="../tags/tag130.xml"/><Relationship Id="rId1" Type="http://schemas.openxmlformats.org/officeDocument/2006/relationships/tags" Target="../tags/tag129.xml"/></Relationships>
</file>

<file path=ppt/slides/_rels/slide16.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137.xml"/><Relationship Id="rId4" Type="http://schemas.openxmlformats.org/officeDocument/2006/relationships/image" Target="../media/image4.png"/><Relationship Id="rId3" Type="http://schemas.openxmlformats.org/officeDocument/2006/relationships/tags" Target="../tags/tag136.xml"/><Relationship Id="rId2" Type="http://schemas.openxmlformats.org/officeDocument/2006/relationships/tags" Target="../tags/tag135.xml"/><Relationship Id="rId1" Type="http://schemas.openxmlformats.org/officeDocument/2006/relationships/tags" Target="../tags/tag134.xml"/></Relationships>
</file>

<file path=ppt/slides/_rels/slide17.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141.xml"/><Relationship Id="rId4" Type="http://schemas.openxmlformats.org/officeDocument/2006/relationships/image" Target="../media/image4.png"/><Relationship Id="rId3" Type="http://schemas.openxmlformats.org/officeDocument/2006/relationships/tags" Target="../tags/tag140.xml"/><Relationship Id="rId2" Type="http://schemas.openxmlformats.org/officeDocument/2006/relationships/tags" Target="../tags/tag139.xml"/><Relationship Id="rId1" Type="http://schemas.openxmlformats.org/officeDocument/2006/relationships/tags" Target="../tags/tag138.xml"/></Relationships>
</file>

<file path=ppt/slides/_rels/slide18.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145.xml"/><Relationship Id="rId4" Type="http://schemas.openxmlformats.org/officeDocument/2006/relationships/image" Target="../media/image4.png"/><Relationship Id="rId3" Type="http://schemas.openxmlformats.org/officeDocument/2006/relationships/tags" Target="../tags/tag144.xml"/><Relationship Id="rId2" Type="http://schemas.openxmlformats.org/officeDocument/2006/relationships/tags" Target="../tags/tag143.xml"/><Relationship Id="rId1" Type="http://schemas.openxmlformats.org/officeDocument/2006/relationships/tags" Target="../tags/tag142.xml"/></Relationships>
</file>

<file path=ppt/slides/_rels/slide19.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149.xml"/><Relationship Id="rId4" Type="http://schemas.openxmlformats.org/officeDocument/2006/relationships/image" Target="../media/image4.png"/><Relationship Id="rId3" Type="http://schemas.openxmlformats.org/officeDocument/2006/relationships/tags" Target="../tags/tag148.xml"/><Relationship Id="rId2" Type="http://schemas.openxmlformats.org/officeDocument/2006/relationships/tags" Target="../tags/tag147.xml"/><Relationship Id="rId1" Type="http://schemas.openxmlformats.org/officeDocument/2006/relationships/tags" Target="../tags/tag146.xml"/></Relationships>
</file>

<file path=ppt/slides/_rels/slide2.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71.xml"/><Relationship Id="rId4" Type="http://schemas.openxmlformats.org/officeDocument/2006/relationships/image" Target="../media/image4.png"/><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s>
</file>

<file path=ppt/slides/_rels/slide20.xml.rels><?xml version="1.0" encoding="UTF-8" standalone="yes"?>
<Relationships xmlns="http://schemas.openxmlformats.org/package/2006/relationships"><Relationship Id="rId9" Type="http://schemas.openxmlformats.org/officeDocument/2006/relationships/tags" Target="../tags/tag154.xml"/><Relationship Id="rId8" Type="http://schemas.openxmlformats.org/officeDocument/2006/relationships/image" Target="../media/image4.png"/><Relationship Id="rId7" Type="http://schemas.openxmlformats.org/officeDocument/2006/relationships/tags" Target="../tags/tag153.xml"/><Relationship Id="rId6" Type="http://schemas.openxmlformats.org/officeDocument/2006/relationships/tags" Target="../tags/tag152.xml"/><Relationship Id="rId5" Type="http://schemas.openxmlformats.org/officeDocument/2006/relationships/tags" Target="../tags/tag151.xml"/><Relationship Id="rId4" Type="http://schemas.openxmlformats.org/officeDocument/2006/relationships/tags" Target="../tags/tag150.xml"/><Relationship Id="rId3" Type="http://schemas.openxmlformats.org/officeDocument/2006/relationships/image" Target="../media/image2.png"/><Relationship Id="rId2" Type="http://schemas.openxmlformats.org/officeDocument/2006/relationships/image" Target="../media/image1.wmf"/><Relationship Id="rId11" Type="http://schemas.openxmlformats.org/officeDocument/2006/relationships/vmlDrawing" Target="../drawings/vmlDrawing2.vml"/><Relationship Id="rId10" Type="http://schemas.openxmlformats.org/officeDocument/2006/relationships/slideLayout" Target="../slideLayouts/slideLayout2.xml"/><Relationship Id="rId1"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tags" Target="../tags/tag76.xml"/><Relationship Id="rId5" Type="http://schemas.openxmlformats.org/officeDocument/2006/relationships/image" Target="../media/image4.png"/><Relationship Id="rId4" Type="http://schemas.openxmlformats.org/officeDocument/2006/relationships/tags" Target="../tags/tag75.xml"/><Relationship Id="rId3" Type="http://schemas.openxmlformats.org/officeDocument/2006/relationships/tags" Target="../tags/tag74.xml"/><Relationship Id="rId2" Type="http://schemas.openxmlformats.org/officeDocument/2006/relationships/tags" Target="../tags/tag73.xml"/><Relationship Id="rId1" Type="http://schemas.openxmlformats.org/officeDocument/2006/relationships/tags" Target="../tags/tag72.xml"/></Relationships>
</file>

<file path=ppt/slides/_rels/slide4.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tags" Target="../tags/tag81.xml"/><Relationship Id="rId5" Type="http://schemas.openxmlformats.org/officeDocument/2006/relationships/image" Target="../media/image4.png"/><Relationship Id="rId4" Type="http://schemas.openxmlformats.org/officeDocument/2006/relationships/tags" Target="../tags/tag80.xml"/><Relationship Id="rId3" Type="http://schemas.openxmlformats.org/officeDocument/2006/relationships/tags" Target="../tags/tag79.xml"/><Relationship Id="rId2" Type="http://schemas.openxmlformats.org/officeDocument/2006/relationships/tags" Target="../tags/tag78.xml"/><Relationship Id="rId1" Type="http://schemas.openxmlformats.org/officeDocument/2006/relationships/tags" Target="../tags/tag77.xml"/></Relationships>
</file>

<file path=ppt/slides/_rels/slide5.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tags" Target="../tags/tag86.xml"/><Relationship Id="rId5" Type="http://schemas.openxmlformats.org/officeDocument/2006/relationships/tags" Target="../tags/tag85.xml"/><Relationship Id="rId4" Type="http://schemas.openxmlformats.org/officeDocument/2006/relationships/image" Target="../media/image4.png"/><Relationship Id="rId3" Type="http://schemas.openxmlformats.org/officeDocument/2006/relationships/tags" Target="../tags/tag84.xml"/><Relationship Id="rId2" Type="http://schemas.openxmlformats.org/officeDocument/2006/relationships/tags" Target="../tags/tag83.xml"/><Relationship Id="rId1" Type="http://schemas.openxmlformats.org/officeDocument/2006/relationships/tags" Target="../tags/tag82.xml"/></Relationships>
</file>

<file path=ppt/slides/_rels/slide6.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tags" Target="../tags/tag91.xml"/><Relationship Id="rId5" Type="http://schemas.openxmlformats.org/officeDocument/2006/relationships/image" Target="../media/image4.png"/><Relationship Id="rId4" Type="http://schemas.openxmlformats.org/officeDocument/2006/relationships/tags" Target="../tags/tag90.xml"/><Relationship Id="rId3" Type="http://schemas.openxmlformats.org/officeDocument/2006/relationships/tags" Target="../tags/tag89.xml"/><Relationship Id="rId2" Type="http://schemas.openxmlformats.org/officeDocument/2006/relationships/tags" Target="../tags/tag88.xml"/><Relationship Id="rId1" Type="http://schemas.openxmlformats.org/officeDocument/2006/relationships/tags" Target="../tags/tag87.xml"/></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95.xml"/><Relationship Id="rId4" Type="http://schemas.openxmlformats.org/officeDocument/2006/relationships/image" Target="../media/image4.png"/><Relationship Id="rId3" Type="http://schemas.openxmlformats.org/officeDocument/2006/relationships/tags" Target="../tags/tag94.xml"/><Relationship Id="rId2" Type="http://schemas.openxmlformats.org/officeDocument/2006/relationships/tags" Target="../tags/tag93.xml"/><Relationship Id="rId1" Type="http://schemas.openxmlformats.org/officeDocument/2006/relationships/tags" Target="../tags/tag92.xml"/></Relationships>
</file>

<file path=ppt/slides/_rels/slide8.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tags" Target="../tags/tag100.xml"/><Relationship Id="rId5" Type="http://schemas.openxmlformats.org/officeDocument/2006/relationships/image" Target="../media/image4.png"/><Relationship Id="rId4" Type="http://schemas.openxmlformats.org/officeDocument/2006/relationships/tags" Target="../tags/tag99.xml"/><Relationship Id="rId3" Type="http://schemas.openxmlformats.org/officeDocument/2006/relationships/tags" Target="../tags/tag98.xml"/><Relationship Id="rId2" Type="http://schemas.openxmlformats.org/officeDocument/2006/relationships/tags" Target="../tags/tag97.xml"/><Relationship Id="rId1" Type="http://schemas.openxmlformats.org/officeDocument/2006/relationships/tags" Target="../tags/tag96.xml"/></Relationships>
</file>

<file path=ppt/slides/_rels/slide9.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tags" Target="../tags/tag105.xml"/><Relationship Id="rId5" Type="http://schemas.openxmlformats.org/officeDocument/2006/relationships/image" Target="../media/image4.png"/><Relationship Id="rId4" Type="http://schemas.openxmlformats.org/officeDocument/2006/relationships/tags" Target="../tags/tag104.xml"/><Relationship Id="rId3" Type="http://schemas.openxmlformats.org/officeDocument/2006/relationships/tags" Target="../tags/tag103.xml"/><Relationship Id="rId2" Type="http://schemas.openxmlformats.org/officeDocument/2006/relationships/tags" Target="../tags/tag102.xml"/><Relationship Id="rId1" Type="http://schemas.openxmlformats.org/officeDocument/2006/relationships/tags" Target="../tags/tag10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alpha val="29000"/>
          </a:schemeClr>
        </a:solidFill>
        <a:effectLst/>
      </p:bgPr>
    </p:bg>
    <p:spTree>
      <p:nvGrpSpPr>
        <p:cNvPr id="1" name=""/>
        <p:cNvGrpSpPr/>
        <p:nvPr/>
      </p:nvGrpSpPr>
      <p:grpSpPr>
        <a:xfrm>
          <a:off x="0" y="0"/>
          <a:ext cx="0" cy="0"/>
          <a:chOff x="0" y="0"/>
          <a:chExt cx="0" cy="0"/>
        </a:xfrm>
      </p:grpSpPr>
      <p:graphicFrame>
        <p:nvGraphicFramePr>
          <p:cNvPr id="19" name="对象 18"/>
          <p:cNvGraphicFramePr/>
          <p:nvPr/>
        </p:nvGraphicFramePr>
        <p:xfrm>
          <a:off x="175260" y="158044"/>
          <a:ext cx="11805285" cy="8999855"/>
        </p:xfrm>
        <a:graphic>
          <a:graphicData uri="http://schemas.openxmlformats.org/presentationml/2006/ole">
            <mc:AlternateContent xmlns:mc="http://schemas.openxmlformats.org/markup-compatibility/2006">
              <mc:Choice xmlns:v="urn:schemas-microsoft-com:vml" Requires="v">
                <p:oleObj spid="_x0000_s1150" name="" r:id="rId1" imgW="6882765" imgH="4863465" progId="Photoshop.Image.19">
                  <p:embed/>
                </p:oleObj>
              </mc:Choice>
              <mc:Fallback>
                <p:oleObj name="" r:id="rId1" imgW="6882765" imgH="4863465" progId="Photoshop.Image.19">
                  <p:embed/>
                  <p:pic>
                    <p:nvPicPr>
                      <p:cNvPr id="0" name="图片 19"/>
                      <p:cNvPicPr/>
                      <p:nvPr/>
                    </p:nvPicPr>
                    <p:blipFill>
                      <a:blip r:embed="rId2"/>
                      <a:stretch>
                        <a:fillRect/>
                      </a:stretch>
                    </p:blipFill>
                    <p:spPr>
                      <a:xfrm>
                        <a:off x="175260" y="158044"/>
                        <a:ext cx="11805285" cy="8999855"/>
                      </a:xfrm>
                      <a:prstGeom prst="rect">
                        <a:avLst/>
                      </a:prstGeom>
                    </p:spPr>
                  </p:pic>
                </p:oleObj>
              </mc:Fallback>
            </mc:AlternateContent>
          </a:graphicData>
        </a:graphic>
      </p:graphicFrame>
      <p:pic>
        <p:nvPicPr>
          <p:cNvPr id="10" name="图片 9" descr="摄图网_401214245_炫酷粒子城市建筑元素（非企业商用）"/>
          <p:cNvPicPr>
            <a:picLocks noChangeAspect="1"/>
          </p:cNvPicPr>
          <p:nvPr/>
        </p:nvPicPr>
        <p:blipFill>
          <a:blip r:embed="rId3"/>
          <a:stretch>
            <a:fillRect/>
          </a:stretch>
        </p:blipFill>
        <p:spPr>
          <a:xfrm>
            <a:off x="-1135380" y="3434715"/>
            <a:ext cx="13115925" cy="6558280"/>
          </a:xfrm>
          <a:prstGeom prst="rect">
            <a:avLst/>
          </a:prstGeom>
        </p:spPr>
      </p:pic>
      <p:graphicFrame>
        <p:nvGraphicFramePr>
          <p:cNvPr id="22" name="对象 21"/>
          <p:cNvGraphicFramePr/>
          <p:nvPr/>
        </p:nvGraphicFramePr>
        <p:xfrm>
          <a:off x="3644596" y="2793555"/>
          <a:ext cx="9778365" cy="3277235"/>
        </p:xfrm>
        <a:graphic>
          <a:graphicData uri="http://schemas.openxmlformats.org/presentationml/2006/ole">
            <mc:AlternateContent xmlns:mc="http://schemas.openxmlformats.org/markup-compatibility/2006">
              <mc:Choice xmlns:v="urn:schemas-microsoft-com:vml" Requires="v">
                <p:oleObj spid="_x0000_s1151" name="" r:id="rId4" imgW="11390630" imgH="4863465" progId="">
                  <p:embed/>
                </p:oleObj>
              </mc:Choice>
              <mc:Fallback>
                <p:oleObj name="" r:id="rId4" imgW="11390630" imgH="4863465" progId="">
                  <p:embed/>
                  <p:pic>
                    <p:nvPicPr>
                      <p:cNvPr id="0" name="图片 22"/>
                      <p:cNvPicPr/>
                      <p:nvPr/>
                    </p:nvPicPr>
                    <p:blipFill>
                      <a:blip r:embed="rId5"/>
                      <a:srcRect r="42587"/>
                      <a:stretch>
                        <a:fillRect/>
                      </a:stretch>
                    </p:blipFill>
                    <p:spPr>
                      <a:xfrm>
                        <a:off x="3644596" y="2793555"/>
                        <a:ext cx="9778365" cy="3277235"/>
                      </a:xfrm>
                      <a:prstGeom prst="rect">
                        <a:avLst/>
                      </a:prstGeom>
                    </p:spPr>
                  </p:pic>
                </p:oleObj>
              </mc:Fallback>
            </mc:AlternateContent>
          </a:graphicData>
        </a:graphic>
      </p:graphicFrame>
      <p:sp>
        <p:nvSpPr>
          <p:cNvPr id="2" name="标题 1"/>
          <p:cNvSpPr>
            <a:spLocks noGrp="1"/>
          </p:cNvSpPr>
          <p:nvPr>
            <p:ph type="ctrTitle"/>
            <p:custDataLst>
              <p:tags r:id="rId6"/>
            </p:custDataLst>
          </p:nvPr>
        </p:nvSpPr>
        <p:spPr>
          <a:xfrm>
            <a:off x="3027032" y="2506950"/>
            <a:ext cx="10127143" cy="1388132"/>
          </a:xfrm>
        </p:spPr>
        <p:txBody>
          <a:bodyPr>
            <a:normAutofit/>
          </a:bodyPr>
          <a:lstStyle/>
          <a:p>
            <a:pPr algn="r"/>
            <a:r>
              <a:rPr lang="zh-CN" altLang="zh-CN" sz="4000" dirty="0"/>
              <a:t>山东省施工图</a:t>
            </a:r>
            <a:r>
              <a:rPr lang="zh-CN" altLang="zh-CN" sz="4000" dirty="0" smtClean="0"/>
              <a:t>审查</a:t>
            </a:r>
            <a:r>
              <a:rPr lang="zh-CN" altLang="en-US" sz="4000" dirty="0" smtClean="0"/>
              <a:t>问题解答电气要点</a:t>
            </a:r>
            <a:endParaRPr lang="zh-CN" altLang="zh-CN" sz="4000" dirty="0"/>
          </a:p>
        </p:txBody>
      </p:sp>
      <p:sp>
        <p:nvSpPr>
          <p:cNvPr id="3" name="副标题 2"/>
          <p:cNvSpPr>
            <a:spLocks noGrp="1"/>
          </p:cNvSpPr>
          <p:nvPr>
            <p:ph type="subTitle" idx="1"/>
            <p:custDataLst>
              <p:tags r:id="rId7"/>
            </p:custDataLst>
          </p:nvPr>
        </p:nvSpPr>
        <p:spPr>
          <a:xfrm>
            <a:off x="2949896" y="4138476"/>
            <a:ext cx="10127289" cy="1932314"/>
          </a:xfrm>
        </p:spPr>
        <p:txBody>
          <a:bodyPr>
            <a:normAutofit fontScale="77500" lnSpcReduction="20000"/>
          </a:bodyPr>
          <a:lstStyle/>
          <a:p>
            <a:pPr algn="r"/>
            <a:r>
              <a:rPr lang="zh-CN" altLang="en-US" dirty="0">
                <a:solidFill>
                  <a:schemeClr val="bg1"/>
                </a:solidFill>
              </a:rPr>
              <a:t>山东省建筑设计研究院有限公司   张钊</a:t>
            </a:r>
            <a:endParaRPr lang="en-US" altLang="zh-CN" dirty="0">
              <a:solidFill>
                <a:schemeClr val="bg1"/>
              </a:solidFill>
            </a:endParaRPr>
          </a:p>
          <a:p>
            <a:pPr algn="r"/>
            <a:r>
              <a:rPr lang="zh-CN" altLang="en-US" dirty="0">
                <a:solidFill>
                  <a:schemeClr val="bg1"/>
                </a:solidFill>
              </a:rPr>
              <a:t>博士后、山东省工程设计大师</a:t>
            </a:r>
            <a:endParaRPr lang="en-US" altLang="zh-CN" dirty="0">
              <a:solidFill>
                <a:schemeClr val="bg1"/>
              </a:solidFill>
            </a:endParaRPr>
          </a:p>
          <a:p>
            <a:pPr algn="r"/>
            <a:r>
              <a:rPr lang="en-US" altLang="zh-CN" dirty="0" smtClean="0">
                <a:solidFill>
                  <a:schemeClr val="bg1"/>
                </a:solidFill>
              </a:rPr>
              <a:t>13806410860</a:t>
            </a:r>
            <a:endParaRPr lang="en-US" altLang="zh-CN" dirty="0" smtClean="0">
              <a:solidFill>
                <a:schemeClr val="bg1"/>
              </a:solidFill>
            </a:endParaRPr>
          </a:p>
          <a:p>
            <a:pPr algn="r"/>
            <a:r>
              <a:rPr lang="zh-CN" altLang="en-US" dirty="0" smtClean="0">
                <a:solidFill>
                  <a:schemeClr val="bg1"/>
                </a:solidFill>
              </a:rPr>
              <a:t>      </a:t>
            </a:r>
            <a:endParaRPr lang="zh-CN" altLang="en-US" dirty="0">
              <a:solidFill>
                <a:schemeClr val="bg1"/>
              </a:solidFill>
            </a:endParaRPr>
          </a:p>
        </p:txBody>
      </p:sp>
      <p:sp>
        <p:nvSpPr>
          <p:cNvPr id="13" name="副标题 2"/>
          <p:cNvSpPr>
            <a:spLocks noGrp="1"/>
          </p:cNvSpPr>
          <p:nvPr>
            <p:custDataLst>
              <p:tags r:id="rId8"/>
            </p:custDataLst>
          </p:nvPr>
        </p:nvSpPr>
        <p:spPr>
          <a:xfrm>
            <a:off x="1128889" y="903110"/>
            <a:ext cx="1209484" cy="361829"/>
          </a:xfrm>
          <a:prstGeom prst="rect">
            <a:avLst/>
          </a:prstGeom>
        </p:spPr>
        <p:txBody>
          <a:bodyPr vert="horz" lIns="101601" tIns="38100" rIns="76201" bIns="38100" rtlCol="0">
            <a:noAutofit/>
          </a:bodyPr>
          <a:lstStyle>
            <a:lvl1pPr marL="0" indent="0" algn="ctr" defTabSz="685800" rtl="0" eaLnBrk="1" fontAlgn="auto" latinLnBrk="0" hangingPunct="1">
              <a:lnSpc>
                <a:spcPct val="100000"/>
              </a:lnSpc>
              <a:spcBef>
                <a:spcPts val="0"/>
              </a:spcBef>
              <a:spcAft>
                <a:spcPts val="1000"/>
              </a:spcAft>
              <a:buFont typeface="Arial" panose="020B0604020202020204" pitchFamily="34" charset="0"/>
              <a:buNone/>
              <a:defRPr sz="1800" u="none" strike="noStrike" kern="1200" cap="none" spc="200" normalizeH="0" baseline="0">
                <a:solidFill>
                  <a:schemeClr val="tx1"/>
                </a:solidFill>
                <a:uFillTx/>
                <a:latin typeface="+mn-lt"/>
                <a:ea typeface="+mn-ea"/>
                <a:cs typeface="+mn-cs"/>
              </a:defRPr>
            </a:lvl1pPr>
            <a:lvl2pPr marL="342900" indent="0" algn="ctr" defTabSz="685800" rtl="0" eaLnBrk="1" fontAlgn="auto" latinLnBrk="0" hangingPunct="1">
              <a:lnSpc>
                <a:spcPct val="130000"/>
              </a:lnSpc>
              <a:spcBef>
                <a:spcPts val="0"/>
              </a:spcBef>
              <a:spcAft>
                <a:spcPts val="1000"/>
              </a:spcAft>
              <a:buFont typeface="Arial" panose="020B0604020202020204" pitchFamily="34" charset="0"/>
              <a:buNone/>
              <a:tabLst>
                <a:tab pos="1207770" algn="l"/>
              </a:tabLst>
              <a:defRPr sz="1500" u="none" strike="noStrike" kern="1200" cap="none" spc="150" normalizeH="0" baseline="0">
                <a:solidFill>
                  <a:schemeClr val="tx1"/>
                </a:solidFill>
                <a:uFillTx/>
                <a:latin typeface="+mn-lt"/>
                <a:ea typeface="+mn-ea"/>
                <a:cs typeface="+mn-cs"/>
              </a:defRPr>
            </a:lvl2pPr>
            <a:lvl3pPr marL="685800" indent="0" algn="ctr" defTabSz="685800" rtl="0" eaLnBrk="1" fontAlgn="auto" latinLnBrk="0" hangingPunct="1">
              <a:lnSpc>
                <a:spcPct val="130000"/>
              </a:lnSpc>
              <a:spcBef>
                <a:spcPts val="0"/>
              </a:spcBef>
              <a:spcAft>
                <a:spcPts val="1000"/>
              </a:spcAft>
              <a:buFont typeface="Arial" panose="020B0604020202020204" pitchFamily="34" charset="0"/>
              <a:buNone/>
              <a:defRPr sz="1350" u="none" strike="noStrike" kern="1200" cap="none" spc="150" normalizeH="0" baseline="0">
                <a:solidFill>
                  <a:schemeClr val="tx1"/>
                </a:solidFill>
                <a:uFillTx/>
                <a:latin typeface="+mn-lt"/>
                <a:ea typeface="+mn-ea"/>
                <a:cs typeface="+mn-cs"/>
              </a:defRPr>
            </a:lvl3pPr>
            <a:lvl4pPr marL="10287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4pPr>
            <a:lvl5pPr marL="13716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80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9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8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ctr">
              <a:lnSpc>
                <a:spcPct val="70000"/>
              </a:lnSpc>
              <a:spcBef>
                <a:spcPts val="600"/>
              </a:spcBef>
            </a:pPr>
            <a:endParaRPr lang="zh-CN" altLang="en-US" sz="1600" b="1" dirty="0">
              <a:solidFill>
                <a:schemeClr val="tx1"/>
              </a:solidFill>
              <a:effectLst>
                <a:outerShdw blurRad="38100" dist="25400" dir="5400000" algn="ctr" rotWithShape="0">
                  <a:srgbClr val="6E747A">
                    <a:alpha val="43000"/>
                  </a:srgbClr>
                </a:outerShdw>
              </a:effectLst>
              <a:latin typeface="Arial Black" panose="020B0A04020102020204" charset="0"/>
              <a:ea typeface="方正韵动特黑简体" panose="02000000000000000000" charset="-122"/>
              <a:cs typeface="Arial Black" panose="020B0A04020102020204" charset="0"/>
            </a:endParaRPr>
          </a:p>
        </p:txBody>
      </p:sp>
      <p:sp>
        <p:nvSpPr>
          <p:cNvPr id="12" name="副标题 2"/>
          <p:cNvSpPr>
            <a:spLocks noGrp="1"/>
          </p:cNvSpPr>
          <p:nvPr>
            <p:custDataLst>
              <p:tags r:id="rId9"/>
            </p:custDataLst>
          </p:nvPr>
        </p:nvSpPr>
        <p:spPr>
          <a:xfrm>
            <a:off x="7735570" y="486410"/>
            <a:ext cx="6438900" cy="544830"/>
          </a:xfrm>
          <a:prstGeom prst="rect">
            <a:avLst/>
          </a:prstGeom>
        </p:spPr>
        <p:txBody>
          <a:bodyPr vert="horz" lIns="90000" tIns="46800" rIns="90000" bIns="46800" rtlCol="0">
            <a:noAutofit/>
          </a:bodyPr>
          <a:lstStyle>
            <a:lvl1pPr marL="0" indent="0" algn="ctr" defTabSz="1200150" rtl="0" eaLnBrk="1" fontAlgn="auto" latinLnBrk="0" hangingPunct="1">
              <a:lnSpc>
                <a:spcPct val="110000"/>
              </a:lnSpc>
              <a:spcBef>
                <a:spcPts val="0"/>
              </a:spcBef>
              <a:spcAft>
                <a:spcPts val="1000"/>
              </a:spcAft>
              <a:buFont typeface="Arial" panose="020B0604020202020204" pitchFamily="34" charset="0"/>
              <a:buNone/>
              <a:defRPr sz="3150" u="none" strike="noStrike" kern="1200" cap="none" spc="20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00075" indent="0" algn="ctr" defTabSz="1200150" rtl="0" eaLnBrk="1" fontAlgn="auto" latinLnBrk="0" hangingPunct="1">
              <a:lnSpc>
                <a:spcPct val="130000"/>
              </a:lnSpc>
              <a:spcBef>
                <a:spcPts val="0"/>
              </a:spcBef>
              <a:spcAft>
                <a:spcPts val="1000"/>
              </a:spcAft>
              <a:buFont typeface="Arial" panose="020B0604020202020204" pitchFamily="34" charset="0"/>
              <a:buNone/>
              <a:tabLst>
                <a:tab pos="2112645" algn="l"/>
              </a:tabLst>
              <a:defRPr sz="2625"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200150" indent="0" algn="ctr" defTabSz="1200150" rtl="0" eaLnBrk="1" fontAlgn="auto" latinLnBrk="0" hangingPunct="1">
              <a:lnSpc>
                <a:spcPct val="130000"/>
              </a:lnSpc>
              <a:spcBef>
                <a:spcPts val="0"/>
              </a:spcBef>
              <a:spcAft>
                <a:spcPts val="1000"/>
              </a:spcAft>
              <a:buFont typeface="Arial" panose="020B0604020202020204" pitchFamily="34" charset="0"/>
              <a:buNone/>
              <a:defRPr sz="236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800225"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400300"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99974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6pPr>
            <a:lvl7pPr marL="359981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7pPr>
            <a:lvl8pPr marL="419989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8pPr>
            <a:lvl9pPr marL="479996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9pPr>
          </a:lstStyle>
          <a:p>
            <a:pPr algn="r"/>
            <a:r>
              <a:rPr lang="zh-CN" altLang="en-US" sz="2400" b="1" dirty="0" smtClean="0">
                <a:solidFill>
                  <a:srgbClr val="5A3BC0"/>
                </a:solidFill>
              </a:rPr>
              <a:t>施工图审查</a:t>
            </a:r>
            <a:endParaRPr lang="zh-CN" altLang="en-US" sz="2400" b="1" dirty="0">
              <a:solidFill>
                <a:srgbClr val="5A3BC0"/>
              </a:solidFill>
            </a:endParaRPr>
          </a:p>
        </p:txBody>
      </p:sp>
      <p:pic>
        <p:nvPicPr>
          <p:cNvPr id="1031" name="图片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44644" y="758826"/>
            <a:ext cx="1245400" cy="1215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副标题 9"/>
          <p:cNvSpPr>
            <a:spLocks noGrp="1"/>
          </p:cNvSpPr>
          <p:nvPr>
            <p:ph type="subTitle" idx="1"/>
            <p:custDataLst>
              <p:tags r:id="rId1"/>
            </p:custDataLst>
          </p:nvPr>
        </p:nvSpPr>
        <p:spPr>
          <a:xfrm>
            <a:off x="1885244" y="1670756"/>
            <a:ext cx="5700889" cy="857955"/>
          </a:xfrm>
        </p:spPr>
        <p:txBody>
          <a:bodyPr>
            <a:normAutofit fontScale="40000" lnSpcReduction="20000"/>
          </a:bodyPr>
          <a:lstStyle/>
          <a:p>
            <a:endParaRPr lang="zh-CN" altLang="zh-CN" sz="9600" b="1" dirty="0">
              <a:gradFill>
                <a:gsLst>
                  <a:gs pos="0">
                    <a:srgbClr val="012D86"/>
                  </a:gs>
                  <a:gs pos="100000">
                    <a:srgbClr val="0E2557"/>
                  </a:gs>
                </a:gsLst>
                <a:lin scaled="0"/>
              </a:gradFill>
            </a:endParaRPr>
          </a:p>
          <a:p>
            <a:endParaRPr lang="zh-CN" altLang="en-US" b="1" dirty="0">
              <a:gradFill>
                <a:gsLst>
                  <a:gs pos="0">
                    <a:srgbClr val="012D86"/>
                  </a:gs>
                  <a:gs pos="100000">
                    <a:srgbClr val="0E2557"/>
                  </a:gs>
                </a:gsLst>
                <a:lin scaled="0"/>
              </a:gradFill>
              <a:effectLst/>
            </a:endParaRPr>
          </a:p>
        </p:txBody>
      </p:sp>
      <p:sp>
        <p:nvSpPr>
          <p:cNvPr id="15" name="副标题 9"/>
          <p:cNvSpPr>
            <a:spLocks noGrp="1"/>
          </p:cNvSpPr>
          <p:nvPr>
            <p:custDataLst>
              <p:tags r:id="rId2"/>
            </p:custDataLst>
          </p:nvPr>
        </p:nvSpPr>
        <p:spPr>
          <a:xfrm>
            <a:off x="2135793" y="1527478"/>
            <a:ext cx="10473895" cy="6803722"/>
          </a:xfrm>
          <a:prstGeom prst="rect">
            <a:avLst/>
          </a:prstGeom>
        </p:spPr>
        <p:txBody>
          <a:bodyPr vert="horz" lIns="90001" tIns="46800" rIns="90001" bIns="46800" rtlCol="0">
            <a:normAutofit fontScale="92500" lnSpcReduction="20000"/>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00075" marR="0" lvl="1" indent="0" algn="l"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200150" marR="0" lvl="2"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800225" marR="0" lvl="3"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400300" marR="0" lvl="4"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5pPr>
            <a:lvl6pPr marL="330009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6pPr>
            <a:lvl7pPr marL="3900170"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7pPr>
            <a:lvl8pPr marL="450024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8pPr>
            <a:lvl9pPr marL="509968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9pPr>
          </a:lstStyle>
          <a:p>
            <a:r>
              <a:rPr lang="en-US" altLang="zh-CN" sz="2000" dirty="0"/>
              <a:t>5.3.18 </a:t>
            </a:r>
            <a:r>
              <a:rPr lang="zh-CN" altLang="zh-CN" sz="2000" dirty="0"/>
              <a:t>《建筑电气与智能化通用规范》</a:t>
            </a:r>
            <a:r>
              <a:rPr lang="en-US" altLang="zh-CN" sz="2000" dirty="0"/>
              <a:t>GB55024-2022</a:t>
            </a:r>
            <a:r>
              <a:rPr lang="zh-CN" altLang="zh-CN" sz="2000" dirty="0"/>
              <a:t>第</a:t>
            </a:r>
            <a:r>
              <a:rPr lang="en-US" altLang="zh-CN" sz="2000" dirty="0"/>
              <a:t>4.3.1</a:t>
            </a:r>
            <a:r>
              <a:rPr lang="zh-CN" altLang="zh-CN" sz="2000" dirty="0"/>
              <a:t>条要求由建筑物外引入的低压电源线路，应在总配电箱（柜）的受电端装设具有隔离功能的电器。是否必须用具有隔离功能的断路器？用隔离开关可以吗？</a:t>
            </a:r>
            <a:endParaRPr lang="zh-CN" altLang="zh-CN" sz="2000" dirty="0"/>
          </a:p>
          <a:p>
            <a:r>
              <a:rPr lang="zh-CN" altLang="zh-CN" sz="2000" dirty="0"/>
              <a:t>解答：必须设置具有隔离功能的电器。如果采用断路器应必须具有隔离功能，也可以采用隔离开关。</a:t>
            </a:r>
            <a:endParaRPr lang="zh-CN" altLang="zh-CN" sz="2000" dirty="0"/>
          </a:p>
          <a:p>
            <a:r>
              <a:rPr lang="en-US" altLang="zh-CN" sz="2000" dirty="0"/>
              <a:t>5.3.20</a:t>
            </a:r>
            <a:r>
              <a:rPr lang="zh-CN" altLang="zh-CN" sz="2000" dirty="0"/>
              <a:t>对于电力变压器、电动机、交流接触器和照明产品能效水平有何要求？</a:t>
            </a:r>
            <a:endParaRPr lang="zh-CN" altLang="zh-CN" sz="2000" dirty="0"/>
          </a:p>
          <a:p>
            <a:r>
              <a:rPr lang="zh-CN" altLang="zh-CN" sz="2000" dirty="0"/>
              <a:t>解答：电力变压器、电动机、交流接触器、照明产品应满足现行标准的</a:t>
            </a:r>
            <a:r>
              <a:rPr lang="en-US" altLang="zh-CN" sz="2000" dirty="0"/>
              <a:t>2</a:t>
            </a:r>
            <a:r>
              <a:rPr lang="zh-CN" altLang="zh-CN" sz="2000" dirty="0"/>
              <a:t>级能效要求。</a:t>
            </a:r>
            <a:endParaRPr lang="zh-CN" altLang="zh-CN" sz="2000" dirty="0"/>
          </a:p>
          <a:p>
            <a:r>
              <a:rPr lang="en-US" altLang="zh-CN" sz="2000" dirty="0"/>
              <a:t>5.3.21</a:t>
            </a:r>
            <a:r>
              <a:rPr lang="zh-CN" altLang="zh-CN" sz="2000" dirty="0"/>
              <a:t>无障碍电梯的呼叫按钮安装高度、电梯运行装置和抵达音响的相关规定应满足《建筑与市政工程无障碍通用规范</a:t>
            </a:r>
            <a:endParaRPr lang="zh-CN" altLang="zh-CN" sz="2000" dirty="0"/>
          </a:p>
          <a:p>
            <a:r>
              <a:rPr lang="zh-CN" altLang="zh-CN" sz="2000" dirty="0"/>
              <a:t>》</a:t>
            </a:r>
            <a:r>
              <a:rPr lang="en-US" altLang="zh-CN" sz="2000" dirty="0"/>
              <a:t>GB55019-2021</a:t>
            </a:r>
            <a:r>
              <a:rPr lang="zh-CN" altLang="zh-CN" sz="2000" dirty="0"/>
              <a:t>第</a:t>
            </a:r>
            <a:r>
              <a:rPr lang="en-US" altLang="zh-CN" sz="2000" dirty="0"/>
              <a:t>2.6.1</a:t>
            </a:r>
            <a:r>
              <a:rPr lang="zh-CN" altLang="zh-CN" sz="2000" dirty="0"/>
              <a:t>条的规定，这一条还需要电气专业在设计文件中表示出来吗？</a:t>
            </a:r>
            <a:endParaRPr lang="zh-CN" altLang="zh-CN" sz="2000" dirty="0"/>
          </a:p>
          <a:p>
            <a:r>
              <a:rPr lang="zh-CN" altLang="zh-CN" sz="2000" dirty="0"/>
              <a:t>解答：不需要，建筑专业选定了无障碍电梯就认为满足以上要求。</a:t>
            </a:r>
            <a:endParaRPr lang="zh-CN" altLang="zh-CN" sz="2000" dirty="0"/>
          </a:p>
          <a:p>
            <a:r>
              <a:rPr lang="en-US" altLang="zh-CN" sz="2000" dirty="0"/>
              <a:t>5.3.22</a:t>
            </a:r>
            <a:r>
              <a:rPr lang="zh-CN" altLang="zh-CN" sz="2000" dirty="0"/>
              <a:t>电气设备用房与常积水场所贴邻时应采取防水措施，除了做双墙外，在隔墙的两侧做防水是否可以？</a:t>
            </a:r>
            <a:endParaRPr lang="zh-CN" altLang="zh-CN" sz="2000" dirty="0"/>
          </a:p>
          <a:p>
            <a:r>
              <a:rPr lang="zh-CN" altLang="zh-CN" sz="2000" dirty="0"/>
              <a:t>解答：不可以。</a:t>
            </a:r>
            <a:endParaRPr lang="zh-CN" altLang="zh-CN" sz="2000" dirty="0"/>
          </a:p>
          <a:p>
            <a:r>
              <a:rPr lang="en-US" altLang="zh-CN" sz="2000" dirty="0"/>
              <a:t>5.3.23</a:t>
            </a:r>
            <a:r>
              <a:rPr lang="zh-CN" altLang="zh-CN" sz="2000" dirty="0"/>
              <a:t>为避免常积水场所在电气设备用房的正上方，两者之间做了夹层，对夹层的净高有无具体要求？</a:t>
            </a:r>
            <a:endParaRPr lang="zh-CN" altLang="zh-CN" sz="2000" dirty="0"/>
          </a:p>
          <a:p>
            <a:r>
              <a:rPr lang="zh-CN" altLang="zh-CN" sz="2000" dirty="0"/>
              <a:t>解答：净高应不低于</a:t>
            </a:r>
            <a:r>
              <a:rPr lang="en-US" altLang="zh-CN" sz="2000" dirty="0"/>
              <a:t>0.8m</a:t>
            </a:r>
            <a:r>
              <a:rPr lang="zh-CN" altLang="zh-CN" sz="2000" dirty="0"/>
              <a:t>，以满足检修要求并应有通风措施。</a:t>
            </a:r>
            <a:endParaRPr lang="zh-CN" altLang="zh-CN" sz="2000" dirty="0"/>
          </a:p>
        </p:txBody>
      </p:sp>
      <p:sp>
        <p:nvSpPr>
          <p:cNvPr id="2" name="副标题 2"/>
          <p:cNvSpPr>
            <a:spLocks noGrp="1"/>
          </p:cNvSpPr>
          <p:nvPr>
            <p:custDataLst>
              <p:tags r:id="rId3"/>
            </p:custDataLst>
          </p:nvPr>
        </p:nvSpPr>
        <p:spPr>
          <a:xfrm>
            <a:off x="510814" y="574684"/>
            <a:ext cx="1827559" cy="690256"/>
          </a:xfrm>
          <a:prstGeom prst="rect">
            <a:avLst/>
          </a:prstGeom>
        </p:spPr>
        <p:txBody>
          <a:bodyPr vert="horz" lIns="101601" tIns="38100" rIns="76201" bIns="38100" rtlCol="0">
            <a:noAutofit/>
          </a:bodyPr>
          <a:lstStyle>
            <a:lvl1pPr marL="0" indent="0" algn="ctr" defTabSz="685800" rtl="0" eaLnBrk="1" fontAlgn="auto" latinLnBrk="0" hangingPunct="1">
              <a:lnSpc>
                <a:spcPct val="100000"/>
              </a:lnSpc>
              <a:spcBef>
                <a:spcPts val="0"/>
              </a:spcBef>
              <a:spcAft>
                <a:spcPts val="1000"/>
              </a:spcAft>
              <a:buFont typeface="Arial" panose="020B0604020202020204" pitchFamily="34" charset="0"/>
              <a:buNone/>
              <a:defRPr sz="1800" u="none" strike="noStrike" kern="1200" cap="none" spc="200" normalizeH="0" baseline="0">
                <a:solidFill>
                  <a:schemeClr val="tx1"/>
                </a:solidFill>
                <a:uFillTx/>
                <a:latin typeface="+mn-lt"/>
                <a:ea typeface="+mn-ea"/>
                <a:cs typeface="+mn-cs"/>
              </a:defRPr>
            </a:lvl1pPr>
            <a:lvl2pPr marL="342900" indent="0" algn="ctr" defTabSz="685800" rtl="0" eaLnBrk="1" fontAlgn="auto" latinLnBrk="0" hangingPunct="1">
              <a:lnSpc>
                <a:spcPct val="130000"/>
              </a:lnSpc>
              <a:spcBef>
                <a:spcPts val="0"/>
              </a:spcBef>
              <a:spcAft>
                <a:spcPts val="1000"/>
              </a:spcAft>
              <a:buFont typeface="Arial" panose="020B0604020202020204" pitchFamily="34" charset="0"/>
              <a:buNone/>
              <a:tabLst>
                <a:tab pos="1207770" algn="l"/>
              </a:tabLst>
              <a:defRPr sz="1500" u="none" strike="noStrike" kern="1200" cap="none" spc="150" normalizeH="0" baseline="0">
                <a:solidFill>
                  <a:schemeClr val="tx1"/>
                </a:solidFill>
                <a:uFillTx/>
                <a:latin typeface="+mn-lt"/>
                <a:ea typeface="+mn-ea"/>
                <a:cs typeface="+mn-cs"/>
              </a:defRPr>
            </a:lvl2pPr>
            <a:lvl3pPr marL="685800" indent="0" algn="ctr" defTabSz="685800" rtl="0" eaLnBrk="1" fontAlgn="auto" latinLnBrk="0" hangingPunct="1">
              <a:lnSpc>
                <a:spcPct val="130000"/>
              </a:lnSpc>
              <a:spcBef>
                <a:spcPts val="0"/>
              </a:spcBef>
              <a:spcAft>
                <a:spcPts val="1000"/>
              </a:spcAft>
              <a:buFont typeface="Arial" panose="020B0604020202020204" pitchFamily="34" charset="0"/>
              <a:buNone/>
              <a:defRPr sz="1350" u="none" strike="noStrike" kern="1200" cap="none" spc="150" normalizeH="0" baseline="0">
                <a:solidFill>
                  <a:schemeClr val="tx1"/>
                </a:solidFill>
                <a:uFillTx/>
                <a:latin typeface="+mn-lt"/>
                <a:ea typeface="+mn-ea"/>
                <a:cs typeface="+mn-cs"/>
              </a:defRPr>
            </a:lvl3pPr>
            <a:lvl4pPr marL="10287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4pPr>
            <a:lvl5pPr marL="13716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80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9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8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ctr">
              <a:lnSpc>
                <a:spcPct val="70000"/>
              </a:lnSpc>
              <a:spcBef>
                <a:spcPts val="600"/>
              </a:spcBef>
            </a:pPr>
            <a:endParaRPr lang="zh-CN" altLang="en-US" sz="1600" b="1" dirty="0">
              <a:solidFill>
                <a:schemeClr val="tx1"/>
              </a:solidFill>
              <a:effectLst>
                <a:outerShdw blurRad="38100" dist="25400" dir="5400000" algn="ctr" rotWithShape="0">
                  <a:srgbClr val="6E747A">
                    <a:alpha val="43000"/>
                  </a:srgbClr>
                </a:outerShdw>
              </a:effectLst>
              <a:latin typeface="Arial Black" panose="020B0A04020102020204" charset="0"/>
              <a:ea typeface="方正韵动特黑简体" panose="02000000000000000000" charset="-122"/>
              <a:cs typeface="Arial Black" panose="020B0A04020102020204" charset="0"/>
            </a:endParaRPr>
          </a:p>
        </p:txBody>
      </p:sp>
      <p:sp>
        <p:nvSpPr>
          <p:cNvPr id="12" name="副标题 2"/>
          <p:cNvSpPr>
            <a:spLocks noGrp="1"/>
          </p:cNvSpPr>
          <p:nvPr>
            <p:custDataLst>
              <p:tags r:id="rId4"/>
            </p:custDataLst>
          </p:nvPr>
        </p:nvSpPr>
        <p:spPr>
          <a:xfrm>
            <a:off x="7735570" y="486410"/>
            <a:ext cx="6438900" cy="544830"/>
          </a:xfrm>
          <a:prstGeom prst="rect">
            <a:avLst/>
          </a:prstGeom>
        </p:spPr>
        <p:txBody>
          <a:bodyPr vert="horz" lIns="90000" tIns="46800" rIns="90000" bIns="46800" rtlCol="0">
            <a:noAutofit/>
          </a:bodyPr>
          <a:lstStyle>
            <a:lvl1pPr marL="0" indent="0" algn="ctr" defTabSz="1200150" rtl="0" eaLnBrk="1" fontAlgn="auto" latinLnBrk="0" hangingPunct="1">
              <a:lnSpc>
                <a:spcPct val="110000"/>
              </a:lnSpc>
              <a:spcBef>
                <a:spcPts val="0"/>
              </a:spcBef>
              <a:spcAft>
                <a:spcPts val="1000"/>
              </a:spcAft>
              <a:buFont typeface="Arial" panose="020B0604020202020204" pitchFamily="34" charset="0"/>
              <a:buNone/>
              <a:defRPr sz="3150" u="none" strike="noStrike" kern="1200" cap="none" spc="20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00075" indent="0" algn="ctr" defTabSz="1200150" rtl="0" eaLnBrk="1" fontAlgn="auto" latinLnBrk="0" hangingPunct="1">
              <a:lnSpc>
                <a:spcPct val="130000"/>
              </a:lnSpc>
              <a:spcBef>
                <a:spcPts val="0"/>
              </a:spcBef>
              <a:spcAft>
                <a:spcPts val="1000"/>
              </a:spcAft>
              <a:buFont typeface="Arial" panose="020B0604020202020204" pitchFamily="34" charset="0"/>
              <a:buNone/>
              <a:tabLst>
                <a:tab pos="2112645" algn="l"/>
              </a:tabLst>
              <a:defRPr sz="2625"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200150" indent="0" algn="ctr" defTabSz="1200150" rtl="0" eaLnBrk="1" fontAlgn="auto" latinLnBrk="0" hangingPunct="1">
              <a:lnSpc>
                <a:spcPct val="130000"/>
              </a:lnSpc>
              <a:spcBef>
                <a:spcPts val="0"/>
              </a:spcBef>
              <a:spcAft>
                <a:spcPts val="1000"/>
              </a:spcAft>
              <a:buFont typeface="Arial" panose="020B0604020202020204" pitchFamily="34" charset="0"/>
              <a:buNone/>
              <a:defRPr sz="236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800225"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400300"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99974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6pPr>
            <a:lvl7pPr marL="359981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7pPr>
            <a:lvl8pPr marL="419989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8pPr>
            <a:lvl9pPr marL="479996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9pPr>
          </a:lstStyle>
          <a:p>
            <a:pPr algn="r"/>
            <a:r>
              <a:rPr lang="zh-CN" altLang="en-US" sz="2400" b="1" dirty="0" smtClean="0">
                <a:solidFill>
                  <a:srgbClr val="5A3BC0"/>
                </a:solidFill>
              </a:rPr>
              <a:t>施工图审查</a:t>
            </a:r>
            <a:endParaRPr lang="zh-CN" altLang="en-US" sz="2400" b="1" dirty="0">
              <a:solidFill>
                <a:srgbClr val="5A3BC0"/>
              </a:solidFill>
            </a:endParaRPr>
          </a:p>
        </p:txBody>
      </p:sp>
      <p:pic>
        <p:nvPicPr>
          <p:cNvPr id="6" name="图片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9844" y="312147"/>
            <a:ext cx="1245400" cy="1215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6"/>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副标题 9"/>
          <p:cNvSpPr>
            <a:spLocks noGrp="1"/>
          </p:cNvSpPr>
          <p:nvPr>
            <p:custDataLst>
              <p:tags r:id="rId1"/>
            </p:custDataLst>
          </p:nvPr>
        </p:nvSpPr>
        <p:spPr>
          <a:xfrm>
            <a:off x="2135792" y="2063843"/>
            <a:ext cx="10473895" cy="6803722"/>
          </a:xfrm>
          <a:prstGeom prst="rect">
            <a:avLst/>
          </a:prstGeom>
        </p:spPr>
        <p:txBody>
          <a:bodyPr vert="horz" lIns="90001" tIns="46800" rIns="90001" bIns="46800" rtlCol="0">
            <a:normAutofit fontScale="85000" lnSpcReduction="10000"/>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00075" marR="0" lvl="1" indent="0" algn="l"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200150" marR="0" lvl="2"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800225" marR="0" lvl="3"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400300" marR="0" lvl="4"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5pPr>
            <a:lvl6pPr marL="330009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6pPr>
            <a:lvl7pPr marL="3900170"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7pPr>
            <a:lvl8pPr marL="450024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8pPr>
            <a:lvl9pPr marL="509968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9pPr>
          </a:lstStyle>
          <a:p>
            <a:r>
              <a:rPr lang="en-US" altLang="zh-CN" sz="2400" dirty="0"/>
              <a:t>5.4.1 </a:t>
            </a:r>
            <a:r>
              <a:rPr lang="zh-CN" altLang="zh-CN" sz="2400" dirty="0"/>
              <a:t>消火栓泵与喷淋泵是否可采用两组双电源？消防设备能否共用双电源？</a:t>
            </a:r>
            <a:endParaRPr lang="zh-CN" altLang="zh-CN" sz="2400" dirty="0"/>
          </a:p>
          <a:p>
            <a:r>
              <a:rPr lang="zh-CN" altLang="zh-CN" sz="2400" dirty="0"/>
              <a:t>解答：根据消火栓泵与喷淋泵的功率及计算电流值，当主进线开关整定电流不大于</a:t>
            </a:r>
            <a:r>
              <a:rPr lang="en-US" altLang="zh-CN" sz="2400" dirty="0"/>
              <a:t>315A</a:t>
            </a:r>
            <a:r>
              <a:rPr lang="zh-CN" altLang="zh-CN" sz="2400" dirty="0"/>
              <a:t>时，宜采用一组双电源。当主进线开关整定电流大于</a:t>
            </a:r>
            <a:r>
              <a:rPr lang="en-US" altLang="zh-CN" sz="2400" dirty="0"/>
              <a:t>315A</a:t>
            </a:r>
            <a:r>
              <a:rPr lang="zh-CN" altLang="zh-CN" sz="2400" dirty="0"/>
              <a:t>时，宜采用两组双电源。</a:t>
            </a:r>
            <a:endParaRPr lang="zh-CN" altLang="zh-CN" sz="2400" dirty="0"/>
          </a:p>
          <a:p>
            <a:r>
              <a:rPr lang="en-US" altLang="zh-CN" sz="2400" dirty="0"/>
              <a:t>5.4.2 </a:t>
            </a:r>
            <a:r>
              <a:rPr lang="zh-CN" altLang="zh-CN" sz="2400" dirty="0"/>
              <a:t>消防控制室与安防控制室合用时，可否采用一个双电源配电箱供电。</a:t>
            </a:r>
            <a:endParaRPr lang="zh-CN" altLang="zh-CN" sz="2400" dirty="0"/>
          </a:p>
          <a:p>
            <a:r>
              <a:rPr lang="zh-CN" altLang="zh-CN" sz="2400" dirty="0"/>
              <a:t>解答：不可以。消防、安防属于不同系统，对供电的要求不一样，控制室照明电源可引自消防系统双电源箱。 </a:t>
            </a:r>
            <a:endParaRPr lang="zh-CN" altLang="zh-CN" sz="2400" dirty="0"/>
          </a:p>
          <a:p>
            <a:r>
              <a:rPr lang="en-US" altLang="zh-CN" sz="2400" dirty="0"/>
              <a:t>5.4.3 </a:t>
            </a:r>
            <a:r>
              <a:rPr lang="zh-CN" altLang="zh-CN" sz="2400" dirty="0"/>
              <a:t>车库排污泵是否是消防设备？</a:t>
            </a:r>
            <a:endParaRPr lang="zh-CN" altLang="zh-CN" sz="2400" dirty="0"/>
          </a:p>
          <a:p>
            <a:r>
              <a:rPr lang="zh-CN" altLang="zh-CN" sz="2400" dirty="0"/>
              <a:t>解答：用于消防排水的是，否则不是。消防电梯集水坑、消防泵房内排水泵，自动喷水及消火栓系统的排污泵均为消防设备。</a:t>
            </a:r>
            <a:endParaRPr lang="zh-CN" altLang="zh-CN" sz="2400" dirty="0"/>
          </a:p>
          <a:p>
            <a:r>
              <a:rPr lang="en-US" altLang="zh-CN" sz="2400" dirty="0"/>
              <a:t>5.4.4</a:t>
            </a:r>
            <a:r>
              <a:rPr lang="zh-CN" altLang="zh-CN" sz="2400" dirty="0"/>
              <a:t>消防水泵房、 变电所中的送、排风机如何供电？</a:t>
            </a:r>
            <a:endParaRPr lang="zh-CN" altLang="zh-CN" sz="2400" dirty="0"/>
          </a:p>
          <a:p>
            <a:r>
              <a:rPr lang="zh-CN" altLang="zh-CN" sz="2400" dirty="0"/>
              <a:t>解答：消防水泵房、变电所中的送、排风机为非消防设备，但其供电等级应与消防负荷供电等级相同。</a:t>
            </a:r>
            <a:endParaRPr lang="zh-CN" altLang="zh-CN" sz="2400" dirty="0"/>
          </a:p>
          <a:p>
            <a:r>
              <a:rPr lang="en-US" altLang="zh-CN" sz="2400" dirty="0"/>
              <a:t>5.4.5 </a:t>
            </a:r>
            <a:r>
              <a:rPr lang="zh-CN" altLang="zh-CN" sz="2400" dirty="0"/>
              <a:t>地下车库同一防火分区内，相同性质的负荷（如同为防火卷帘）可否共用双电源箱？</a:t>
            </a:r>
            <a:endParaRPr lang="zh-CN" altLang="zh-CN" sz="2400" dirty="0"/>
          </a:p>
          <a:p>
            <a:r>
              <a:rPr lang="zh-CN" altLang="zh-CN" sz="2400" dirty="0"/>
              <a:t>解答：可用同一个双电源箱，视为末端切换。</a:t>
            </a:r>
            <a:endParaRPr lang="zh-CN" altLang="zh-CN" sz="2400" dirty="0"/>
          </a:p>
          <a:p>
            <a:endParaRPr lang="en-US" altLang="zh-CN" sz="2000" dirty="0"/>
          </a:p>
        </p:txBody>
      </p:sp>
      <p:sp>
        <p:nvSpPr>
          <p:cNvPr id="2" name="副标题 2"/>
          <p:cNvSpPr>
            <a:spLocks noGrp="1"/>
          </p:cNvSpPr>
          <p:nvPr>
            <p:custDataLst>
              <p:tags r:id="rId2"/>
            </p:custDataLst>
          </p:nvPr>
        </p:nvSpPr>
        <p:spPr>
          <a:xfrm>
            <a:off x="510814" y="574684"/>
            <a:ext cx="1827559" cy="690256"/>
          </a:xfrm>
          <a:prstGeom prst="rect">
            <a:avLst/>
          </a:prstGeom>
        </p:spPr>
        <p:txBody>
          <a:bodyPr vert="horz" lIns="101601" tIns="38100" rIns="76201" bIns="38100" rtlCol="0">
            <a:noAutofit/>
          </a:bodyPr>
          <a:lstStyle>
            <a:lvl1pPr marL="0" indent="0" algn="ctr" defTabSz="685800" rtl="0" eaLnBrk="1" fontAlgn="auto" latinLnBrk="0" hangingPunct="1">
              <a:lnSpc>
                <a:spcPct val="100000"/>
              </a:lnSpc>
              <a:spcBef>
                <a:spcPts val="0"/>
              </a:spcBef>
              <a:spcAft>
                <a:spcPts val="1000"/>
              </a:spcAft>
              <a:buFont typeface="Arial" panose="020B0604020202020204" pitchFamily="34" charset="0"/>
              <a:buNone/>
              <a:defRPr sz="1800" u="none" strike="noStrike" kern="1200" cap="none" spc="200" normalizeH="0" baseline="0">
                <a:solidFill>
                  <a:schemeClr val="tx1"/>
                </a:solidFill>
                <a:uFillTx/>
                <a:latin typeface="+mn-lt"/>
                <a:ea typeface="+mn-ea"/>
                <a:cs typeface="+mn-cs"/>
              </a:defRPr>
            </a:lvl1pPr>
            <a:lvl2pPr marL="342900" indent="0" algn="ctr" defTabSz="685800" rtl="0" eaLnBrk="1" fontAlgn="auto" latinLnBrk="0" hangingPunct="1">
              <a:lnSpc>
                <a:spcPct val="130000"/>
              </a:lnSpc>
              <a:spcBef>
                <a:spcPts val="0"/>
              </a:spcBef>
              <a:spcAft>
                <a:spcPts val="1000"/>
              </a:spcAft>
              <a:buFont typeface="Arial" panose="020B0604020202020204" pitchFamily="34" charset="0"/>
              <a:buNone/>
              <a:tabLst>
                <a:tab pos="1207770" algn="l"/>
              </a:tabLst>
              <a:defRPr sz="1500" u="none" strike="noStrike" kern="1200" cap="none" spc="150" normalizeH="0" baseline="0">
                <a:solidFill>
                  <a:schemeClr val="tx1"/>
                </a:solidFill>
                <a:uFillTx/>
                <a:latin typeface="+mn-lt"/>
                <a:ea typeface="+mn-ea"/>
                <a:cs typeface="+mn-cs"/>
              </a:defRPr>
            </a:lvl2pPr>
            <a:lvl3pPr marL="685800" indent="0" algn="ctr" defTabSz="685800" rtl="0" eaLnBrk="1" fontAlgn="auto" latinLnBrk="0" hangingPunct="1">
              <a:lnSpc>
                <a:spcPct val="130000"/>
              </a:lnSpc>
              <a:spcBef>
                <a:spcPts val="0"/>
              </a:spcBef>
              <a:spcAft>
                <a:spcPts val="1000"/>
              </a:spcAft>
              <a:buFont typeface="Arial" panose="020B0604020202020204" pitchFamily="34" charset="0"/>
              <a:buNone/>
              <a:defRPr sz="1350" u="none" strike="noStrike" kern="1200" cap="none" spc="150" normalizeH="0" baseline="0">
                <a:solidFill>
                  <a:schemeClr val="tx1"/>
                </a:solidFill>
                <a:uFillTx/>
                <a:latin typeface="+mn-lt"/>
                <a:ea typeface="+mn-ea"/>
                <a:cs typeface="+mn-cs"/>
              </a:defRPr>
            </a:lvl3pPr>
            <a:lvl4pPr marL="10287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4pPr>
            <a:lvl5pPr marL="13716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80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9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8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ctr">
              <a:lnSpc>
                <a:spcPct val="70000"/>
              </a:lnSpc>
              <a:spcBef>
                <a:spcPts val="600"/>
              </a:spcBef>
            </a:pPr>
            <a:endParaRPr lang="zh-CN" altLang="en-US" sz="1600" b="1" dirty="0">
              <a:solidFill>
                <a:schemeClr val="tx1"/>
              </a:solidFill>
              <a:effectLst>
                <a:outerShdw blurRad="38100" dist="25400" dir="5400000" algn="ctr" rotWithShape="0">
                  <a:srgbClr val="6E747A">
                    <a:alpha val="43000"/>
                  </a:srgbClr>
                </a:outerShdw>
              </a:effectLst>
              <a:latin typeface="Arial Black" panose="020B0A04020102020204" charset="0"/>
              <a:ea typeface="方正韵动特黑简体" panose="02000000000000000000" charset="-122"/>
              <a:cs typeface="Arial Black" panose="020B0A04020102020204" charset="0"/>
            </a:endParaRPr>
          </a:p>
        </p:txBody>
      </p:sp>
      <p:sp>
        <p:nvSpPr>
          <p:cNvPr id="12" name="副标题 2"/>
          <p:cNvSpPr>
            <a:spLocks noGrp="1"/>
          </p:cNvSpPr>
          <p:nvPr>
            <p:custDataLst>
              <p:tags r:id="rId3"/>
            </p:custDataLst>
          </p:nvPr>
        </p:nvSpPr>
        <p:spPr>
          <a:xfrm>
            <a:off x="7735570" y="486410"/>
            <a:ext cx="6438900" cy="544830"/>
          </a:xfrm>
          <a:prstGeom prst="rect">
            <a:avLst/>
          </a:prstGeom>
        </p:spPr>
        <p:txBody>
          <a:bodyPr vert="horz" lIns="90000" tIns="46800" rIns="90000" bIns="46800" rtlCol="0">
            <a:noAutofit/>
          </a:bodyPr>
          <a:lstStyle>
            <a:lvl1pPr marL="0" indent="0" algn="ctr" defTabSz="1200150" rtl="0" eaLnBrk="1" fontAlgn="auto" latinLnBrk="0" hangingPunct="1">
              <a:lnSpc>
                <a:spcPct val="110000"/>
              </a:lnSpc>
              <a:spcBef>
                <a:spcPts val="0"/>
              </a:spcBef>
              <a:spcAft>
                <a:spcPts val="1000"/>
              </a:spcAft>
              <a:buFont typeface="Arial" panose="020B0604020202020204" pitchFamily="34" charset="0"/>
              <a:buNone/>
              <a:defRPr sz="3150" u="none" strike="noStrike" kern="1200" cap="none" spc="20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00075" indent="0" algn="ctr" defTabSz="1200150" rtl="0" eaLnBrk="1" fontAlgn="auto" latinLnBrk="0" hangingPunct="1">
              <a:lnSpc>
                <a:spcPct val="130000"/>
              </a:lnSpc>
              <a:spcBef>
                <a:spcPts val="0"/>
              </a:spcBef>
              <a:spcAft>
                <a:spcPts val="1000"/>
              </a:spcAft>
              <a:buFont typeface="Arial" panose="020B0604020202020204" pitchFamily="34" charset="0"/>
              <a:buNone/>
              <a:tabLst>
                <a:tab pos="2112645" algn="l"/>
              </a:tabLst>
              <a:defRPr sz="2625"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200150" indent="0" algn="ctr" defTabSz="1200150" rtl="0" eaLnBrk="1" fontAlgn="auto" latinLnBrk="0" hangingPunct="1">
              <a:lnSpc>
                <a:spcPct val="130000"/>
              </a:lnSpc>
              <a:spcBef>
                <a:spcPts val="0"/>
              </a:spcBef>
              <a:spcAft>
                <a:spcPts val="1000"/>
              </a:spcAft>
              <a:buFont typeface="Arial" panose="020B0604020202020204" pitchFamily="34" charset="0"/>
              <a:buNone/>
              <a:defRPr sz="236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800225"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400300"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99974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6pPr>
            <a:lvl7pPr marL="359981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7pPr>
            <a:lvl8pPr marL="419989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8pPr>
            <a:lvl9pPr marL="479996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9pPr>
          </a:lstStyle>
          <a:p>
            <a:pPr algn="r"/>
            <a:r>
              <a:rPr lang="zh-CN" altLang="en-US" sz="2400" b="1" dirty="0" smtClean="0">
                <a:solidFill>
                  <a:srgbClr val="5A3BC0"/>
                </a:solidFill>
              </a:rPr>
              <a:t>施工图审查</a:t>
            </a:r>
            <a:endParaRPr lang="zh-CN" altLang="en-US" sz="2400" b="1" dirty="0">
              <a:solidFill>
                <a:srgbClr val="5A3BC0"/>
              </a:solidFill>
            </a:endParaRPr>
          </a:p>
        </p:txBody>
      </p:sp>
      <p:pic>
        <p:nvPicPr>
          <p:cNvPr id="6" name="图片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9844" y="312147"/>
            <a:ext cx="1245400" cy="1215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矩形 2"/>
          <p:cNvSpPr/>
          <p:nvPr/>
        </p:nvSpPr>
        <p:spPr>
          <a:xfrm>
            <a:off x="2135792" y="1026876"/>
            <a:ext cx="3071827" cy="584775"/>
          </a:xfrm>
          <a:prstGeom prst="rect">
            <a:avLst/>
          </a:prstGeom>
        </p:spPr>
        <p:txBody>
          <a:bodyPr wrap="square">
            <a:spAutoFit/>
          </a:bodyPr>
          <a:lstStyle/>
          <a:p>
            <a:r>
              <a:rPr lang="en-US" altLang="zh-CN" sz="3200" b="1" dirty="0" smtClean="0">
                <a:gradFill>
                  <a:gsLst>
                    <a:gs pos="0">
                      <a:srgbClr val="012D86"/>
                    </a:gs>
                    <a:gs pos="100000">
                      <a:srgbClr val="0E2557"/>
                    </a:gs>
                  </a:gsLst>
                  <a:lin scaled="0"/>
                </a:gradFill>
              </a:rPr>
              <a:t>5.4</a:t>
            </a:r>
            <a:r>
              <a:rPr lang="zh-CN" altLang="en-US" sz="3200" b="1" dirty="0" smtClean="0">
                <a:gradFill>
                  <a:gsLst>
                    <a:gs pos="0">
                      <a:srgbClr val="012D86"/>
                    </a:gs>
                    <a:gs pos="100000">
                      <a:srgbClr val="0E2557"/>
                    </a:gs>
                  </a:gsLst>
                  <a:lin scaled="0"/>
                </a:gradFill>
              </a:rPr>
              <a:t>、消防供电</a:t>
            </a:r>
            <a:endParaRPr lang="zh-CN" altLang="en-US" sz="3200" b="1" dirty="0">
              <a:gradFill>
                <a:gsLst>
                  <a:gs pos="0">
                    <a:srgbClr val="012D86"/>
                  </a:gs>
                  <a:gs pos="100000">
                    <a:srgbClr val="0E2557"/>
                  </a:gs>
                </a:gsLst>
                <a:lin scaled="0"/>
              </a:gradFill>
            </a:endParaRPr>
          </a:p>
        </p:txBody>
      </p:sp>
    </p:spTree>
    <p:custDataLst>
      <p:tags r:id="rId5"/>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副标题 9"/>
          <p:cNvSpPr>
            <a:spLocks noGrp="1"/>
          </p:cNvSpPr>
          <p:nvPr>
            <p:ph type="subTitle" idx="1"/>
            <p:custDataLst>
              <p:tags r:id="rId1"/>
            </p:custDataLst>
          </p:nvPr>
        </p:nvSpPr>
        <p:spPr>
          <a:xfrm>
            <a:off x="1885244" y="1670756"/>
            <a:ext cx="5700889" cy="857955"/>
          </a:xfrm>
        </p:spPr>
        <p:txBody>
          <a:bodyPr>
            <a:normAutofit fontScale="40000" lnSpcReduction="20000"/>
          </a:bodyPr>
          <a:lstStyle/>
          <a:p>
            <a:endParaRPr lang="zh-CN" altLang="zh-CN" sz="9600" b="1" dirty="0">
              <a:gradFill>
                <a:gsLst>
                  <a:gs pos="0">
                    <a:srgbClr val="012D86"/>
                  </a:gs>
                  <a:gs pos="100000">
                    <a:srgbClr val="0E2557"/>
                  </a:gs>
                </a:gsLst>
                <a:lin scaled="0"/>
              </a:gradFill>
            </a:endParaRPr>
          </a:p>
          <a:p>
            <a:endParaRPr lang="zh-CN" altLang="en-US" b="1" dirty="0">
              <a:gradFill>
                <a:gsLst>
                  <a:gs pos="0">
                    <a:srgbClr val="012D86"/>
                  </a:gs>
                  <a:gs pos="100000">
                    <a:srgbClr val="0E2557"/>
                  </a:gs>
                </a:gsLst>
                <a:lin scaled="0"/>
              </a:gradFill>
              <a:effectLst/>
            </a:endParaRPr>
          </a:p>
        </p:txBody>
      </p:sp>
      <p:sp>
        <p:nvSpPr>
          <p:cNvPr id="15" name="副标题 9"/>
          <p:cNvSpPr>
            <a:spLocks noGrp="1"/>
          </p:cNvSpPr>
          <p:nvPr>
            <p:custDataLst>
              <p:tags r:id="rId2"/>
            </p:custDataLst>
          </p:nvPr>
        </p:nvSpPr>
        <p:spPr>
          <a:xfrm>
            <a:off x="2135793" y="1159727"/>
            <a:ext cx="10473895" cy="7337502"/>
          </a:xfrm>
          <a:prstGeom prst="rect">
            <a:avLst/>
          </a:prstGeom>
        </p:spPr>
        <p:txBody>
          <a:bodyPr vert="horz" lIns="90001" tIns="46800" rIns="90001" bIns="46800" rtlCol="0">
            <a:normAutofit fontScale="92500"/>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00075" marR="0" lvl="1" indent="0" algn="l"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200150" marR="0" lvl="2"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800225" marR="0" lvl="3"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400300" marR="0" lvl="4"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5pPr>
            <a:lvl6pPr marL="330009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6pPr>
            <a:lvl7pPr marL="3900170"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7pPr>
            <a:lvl8pPr marL="450024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8pPr>
            <a:lvl9pPr marL="509968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9pPr>
          </a:lstStyle>
          <a:p>
            <a:r>
              <a:rPr lang="en-US" altLang="zh-CN" sz="1800" dirty="0"/>
              <a:t>5.4.6</a:t>
            </a:r>
            <a:r>
              <a:rPr lang="zh-CN" altLang="zh-CN" sz="1800" dirty="0"/>
              <a:t>《建筑设计防火规范》</a:t>
            </a:r>
            <a:r>
              <a:rPr lang="en-US" altLang="zh-CN" sz="1800" dirty="0"/>
              <a:t>GB 50016-2014</a:t>
            </a:r>
            <a:r>
              <a:rPr lang="zh-CN" altLang="zh-CN" sz="1800" dirty="0"/>
              <a:t>第</a:t>
            </a:r>
            <a:r>
              <a:rPr lang="en-US" altLang="zh-CN" sz="1800" dirty="0"/>
              <a:t>10.1.6</a:t>
            </a:r>
            <a:r>
              <a:rPr lang="zh-CN" altLang="zh-CN" sz="1800" dirty="0"/>
              <a:t>条规定，消防用电设备应采用专用的供电回路，专用供电回路是指从变配电室低压配电柜专用出线回路还是指消防用电设备的上一级线路？</a:t>
            </a:r>
            <a:endParaRPr lang="zh-CN" altLang="zh-CN" sz="1800" dirty="0"/>
          </a:p>
          <a:p>
            <a:r>
              <a:rPr lang="zh-CN" altLang="zh-CN" sz="1800" dirty="0"/>
              <a:t>解答：是指从本建筑物内总配电室低压母线上单独引出回路。如果变电室在本建筑物内，就是从变电室低压柜单独引出的回路；如果本建筑物无变电室，采用低压进线，就是从本建筑物总配电室的低压柜上单独引出的回路。</a:t>
            </a:r>
            <a:endParaRPr lang="zh-CN" altLang="zh-CN" sz="1800" dirty="0"/>
          </a:p>
          <a:p>
            <a:r>
              <a:rPr lang="en-US" altLang="zh-CN" sz="1800" dirty="0"/>
              <a:t>5.4.7</a:t>
            </a:r>
            <a:r>
              <a:rPr lang="zh-CN" altLang="zh-CN" sz="1800" dirty="0"/>
              <a:t>消防水泵、消防电梯、防排烟风机等设备末端配电回路断路器如何选择？</a:t>
            </a:r>
            <a:endParaRPr lang="zh-CN" altLang="zh-CN" sz="1800" dirty="0"/>
          </a:p>
          <a:p>
            <a:r>
              <a:rPr lang="zh-CN" altLang="zh-CN" sz="1800" dirty="0"/>
              <a:t>解答：消防水泵、消防电梯、防排烟风机等设备末端配电回路断路器不应设置过负荷保护</a:t>
            </a:r>
            <a:r>
              <a:rPr lang="en-US" altLang="zh-CN" sz="1800" dirty="0"/>
              <a:t>,</a:t>
            </a:r>
            <a:r>
              <a:rPr lang="zh-CN" altLang="zh-CN" sz="1800" dirty="0"/>
              <a:t>电机应设堵转保护。</a:t>
            </a:r>
            <a:endParaRPr lang="zh-CN" altLang="zh-CN" sz="1800" dirty="0"/>
          </a:p>
          <a:p>
            <a:r>
              <a:rPr lang="en-US" altLang="zh-CN" sz="1800" dirty="0"/>
              <a:t>5.4.8</a:t>
            </a:r>
            <a:r>
              <a:rPr lang="zh-CN" altLang="zh-CN" sz="1800" dirty="0"/>
              <a:t>《火灾自动报警系统设计规范》</a:t>
            </a:r>
            <a:r>
              <a:rPr lang="en-US" altLang="zh-CN" sz="1800" dirty="0"/>
              <a:t>GB 50116-2013</a:t>
            </a:r>
            <a:r>
              <a:rPr lang="zh-CN" altLang="zh-CN" sz="1800" dirty="0"/>
              <a:t>第</a:t>
            </a:r>
            <a:r>
              <a:rPr lang="en-US" altLang="zh-CN" sz="1800" dirty="0"/>
              <a:t>9.2.2</a:t>
            </a:r>
            <a:r>
              <a:rPr lang="zh-CN" altLang="zh-CN" sz="1800" dirty="0"/>
              <a:t>条规定，剩余电流式电气火灾监控探测器不宜设置在消防配电线路中，但是山东省地方标准《电气火灾监控系统设计、施工及验收规范》</a:t>
            </a:r>
            <a:r>
              <a:rPr lang="en-US" altLang="zh-CN" sz="1800" dirty="0"/>
              <a:t>DB37/T 2863-2016</a:t>
            </a:r>
            <a:r>
              <a:rPr lang="zh-CN" altLang="zh-CN" sz="1800" dirty="0"/>
              <a:t>要求设置，怎么执行？</a:t>
            </a:r>
            <a:endParaRPr lang="zh-CN" altLang="zh-CN" sz="1800" dirty="0"/>
          </a:p>
          <a:p>
            <a:r>
              <a:rPr lang="zh-CN" altLang="zh-CN" sz="1800" dirty="0"/>
              <a:t>解答：仅消防时使用的配电线路不设，平时及消防时均使用的配电线路需要设置</a:t>
            </a:r>
            <a:r>
              <a:rPr lang="zh-CN" altLang="zh-CN" sz="1800" dirty="0" smtClean="0"/>
              <a:t>。</a:t>
            </a:r>
            <a:endParaRPr lang="en-US" altLang="zh-CN" sz="1800" dirty="0" smtClean="0"/>
          </a:p>
          <a:p>
            <a:r>
              <a:rPr lang="en-US" altLang="zh-CN" sz="1800" dirty="0"/>
              <a:t>5.4.9</a:t>
            </a:r>
            <a:r>
              <a:rPr lang="zh-CN" altLang="zh-CN" sz="1800" dirty="0"/>
              <a:t>什么情况下应选用矿物绝缘电缆？</a:t>
            </a:r>
            <a:endParaRPr lang="zh-CN" altLang="zh-CN" sz="1800" dirty="0"/>
          </a:p>
          <a:p>
            <a:r>
              <a:rPr lang="zh-CN" altLang="zh-CN" sz="1800" dirty="0"/>
              <a:t>解答：当建筑物内设有总变电所和分变电所时</a:t>
            </a:r>
            <a:r>
              <a:rPr lang="en-US" altLang="zh-CN" sz="1800" dirty="0"/>
              <a:t>, </a:t>
            </a:r>
            <a:r>
              <a:rPr lang="zh-CN" altLang="zh-CN" sz="1800" dirty="0"/>
              <a:t>总变电所至分变电所的</a:t>
            </a:r>
            <a:r>
              <a:rPr lang="en-US" altLang="zh-CN" sz="1800" dirty="0"/>
              <a:t>35kV</a:t>
            </a:r>
            <a:r>
              <a:rPr lang="zh-CN" altLang="zh-CN" sz="1800" dirty="0"/>
              <a:t>、</a:t>
            </a:r>
            <a:r>
              <a:rPr lang="en-US" altLang="zh-CN" sz="1800" dirty="0"/>
              <a:t>20kV</a:t>
            </a:r>
            <a:r>
              <a:rPr lang="zh-CN" altLang="zh-CN" sz="1800" dirty="0"/>
              <a:t>或</a:t>
            </a:r>
            <a:r>
              <a:rPr lang="en-US" altLang="zh-CN" sz="1800" dirty="0"/>
              <a:t>10kV</a:t>
            </a:r>
            <a:r>
              <a:rPr lang="zh-CN" altLang="zh-CN" sz="1800" dirty="0"/>
              <a:t>的电缆应采用耐火或矿物绝缘电缆。</a:t>
            </a:r>
            <a:endParaRPr lang="zh-CN" altLang="zh-CN" sz="1800" dirty="0"/>
          </a:p>
          <a:p>
            <a:r>
              <a:rPr lang="zh-CN" altLang="zh-CN" sz="1800" dirty="0"/>
              <a:t>消防水泵房、消防控制室和消防电梯的供电干线应采用矿物绝缘电缆；与非消防电缆敷设在同一电缆井、沟内，布置在电缆井、沟的两侧的消防配电线路应采用矿物绝缘电缆；特级建筑（建筑高度超过</a:t>
            </a:r>
            <a:r>
              <a:rPr lang="en-US" altLang="zh-CN" sz="1800" dirty="0"/>
              <a:t>100m</a:t>
            </a:r>
            <a:r>
              <a:rPr lang="zh-CN" altLang="zh-CN" sz="1800" dirty="0"/>
              <a:t>的高层民用建筑及单栋地上建筑面积超过</a:t>
            </a:r>
            <a:r>
              <a:rPr lang="en-US" altLang="zh-CN" sz="1800" dirty="0"/>
              <a:t>10</a:t>
            </a:r>
            <a:r>
              <a:rPr lang="zh-CN" altLang="zh-CN" sz="1800" dirty="0"/>
              <a:t>万</a:t>
            </a:r>
            <a:r>
              <a:rPr lang="en-US" altLang="zh-CN" sz="1800" dirty="0"/>
              <a:t>m</a:t>
            </a:r>
            <a:r>
              <a:rPr lang="en-US" altLang="zh-CN" sz="1800" baseline="30000" dirty="0"/>
              <a:t>2</a:t>
            </a:r>
            <a:r>
              <a:rPr lang="zh-CN" altLang="zh-CN" sz="1800" dirty="0"/>
              <a:t>高层公共建筑）中消防设备供电干线及分支干线应采用矿物绝缘电缆，其低压配电干线应采用火灾预警电缆。</a:t>
            </a:r>
            <a:endParaRPr lang="zh-CN" altLang="zh-CN" sz="1800" dirty="0"/>
          </a:p>
          <a:p>
            <a:endParaRPr lang="zh-CN" altLang="zh-CN" sz="1800" dirty="0"/>
          </a:p>
        </p:txBody>
      </p:sp>
      <p:sp>
        <p:nvSpPr>
          <p:cNvPr id="2" name="副标题 2"/>
          <p:cNvSpPr>
            <a:spLocks noGrp="1"/>
          </p:cNvSpPr>
          <p:nvPr>
            <p:custDataLst>
              <p:tags r:id="rId3"/>
            </p:custDataLst>
          </p:nvPr>
        </p:nvSpPr>
        <p:spPr>
          <a:xfrm>
            <a:off x="510814" y="574684"/>
            <a:ext cx="1827559" cy="690256"/>
          </a:xfrm>
          <a:prstGeom prst="rect">
            <a:avLst/>
          </a:prstGeom>
        </p:spPr>
        <p:txBody>
          <a:bodyPr vert="horz" lIns="101601" tIns="38100" rIns="76201" bIns="38100" rtlCol="0">
            <a:noAutofit/>
          </a:bodyPr>
          <a:lstStyle>
            <a:lvl1pPr marL="0" indent="0" algn="ctr" defTabSz="685800" rtl="0" eaLnBrk="1" fontAlgn="auto" latinLnBrk="0" hangingPunct="1">
              <a:lnSpc>
                <a:spcPct val="100000"/>
              </a:lnSpc>
              <a:spcBef>
                <a:spcPts val="0"/>
              </a:spcBef>
              <a:spcAft>
                <a:spcPts val="1000"/>
              </a:spcAft>
              <a:buFont typeface="Arial" panose="020B0604020202020204" pitchFamily="34" charset="0"/>
              <a:buNone/>
              <a:defRPr sz="1800" u="none" strike="noStrike" kern="1200" cap="none" spc="200" normalizeH="0" baseline="0">
                <a:solidFill>
                  <a:schemeClr val="tx1"/>
                </a:solidFill>
                <a:uFillTx/>
                <a:latin typeface="+mn-lt"/>
                <a:ea typeface="+mn-ea"/>
                <a:cs typeface="+mn-cs"/>
              </a:defRPr>
            </a:lvl1pPr>
            <a:lvl2pPr marL="342900" indent="0" algn="ctr" defTabSz="685800" rtl="0" eaLnBrk="1" fontAlgn="auto" latinLnBrk="0" hangingPunct="1">
              <a:lnSpc>
                <a:spcPct val="130000"/>
              </a:lnSpc>
              <a:spcBef>
                <a:spcPts val="0"/>
              </a:spcBef>
              <a:spcAft>
                <a:spcPts val="1000"/>
              </a:spcAft>
              <a:buFont typeface="Arial" panose="020B0604020202020204" pitchFamily="34" charset="0"/>
              <a:buNone/>
              <a:tabLst>
                <a:tab pos="1207770" algn="l"/>
              </a:tabLst>
              <a:defRPr sz="1500" u="none" strike="noStrike" kern="1200" cap="none" spc="150" normalizeH="0" baseline="0">
                <a:solidFill>
                  <a:schemeClr val="tx1"/>
                </a:solidFill>
                <a:uFillTx/>
                <a:latin typeface="+mn-lt"/>
                <a:ea typeface="+mn-ea"/>
                <a:cs typeface="+mn-cs"/>
              </a:defRPr>
            </a:lvl2pPr>
            <a:lvl3pPr marL="685800" indent="0" algn="ctr" defTabSz="685800" rtl="0" eaLnBrk="1" fontAlgn="auto" latinLnBrk="0" hangingPunct="1">
              <a:lnSpc>
                <a:spcPct val="130000"/>
              </a:lnSpc>
              <a:spcBef>
                <a:spcPts val="0"/>
              </a:spcBef>
              <a:spcAft>
                <a:spcPts val="1000"/>
              </a:spcAft>
              <a:buFont typeface="Arial" panose="020B0604020202020204" pitchFamily="34" charset="0"/>
              <a:buNone/>
              <a:defRPr sz="1350" u="none" strike="noStrike" kern="1200" cap="none" spc="150" normalizeH="0" baseline="0">
                <a:solidFill>
                  <a:schemeClr val="tx1"/>
                </a:solidFill>
                <a:uFillTx/>
                <a:latin typeface="+mn-lt"/>
                <a:ea typeface="+mn-ea"/>
                <a:cs typeface="+mn-cs"/>
              </a:defRPr>
            </a:lvl3pPr>
            <a:lvl4pPr marL="10287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4pPr>
            <a:lvl5pPr marL="13716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80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9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8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ctr">
              <a:lnSpc>
                <a:spcPct val="70000"/>
              </a:lnSpc>
              <a:spcBef>
                <a:spcPts val="600"/>
              </a:spcBef>
            </a:pPr>
            <a:endParaRPr lang="zh-CN" altLang="en-US" sz="1600" b="1" dirty="0">
              <a:solidFill>
                <a:schemeClr val="tx1"/>
              </a:solidFill>
              <a:effectLst>
                <a:outerShdw blurRad="38100" dist="25400" dir="5400000" algn="ctr" rotWithShape="0">
                  <a:srgbClr val="6E747A">
                    <a:alpha val="43000"/>
                  </a:srgbClr>
                </a:outerShdw>
              </a:effectLst>
              <a:latin typeface="Arial Black" panose="020B0A04020102020204" charset="0"/>
              <a:ea typeface="方正韵动特黑简体" panose="02000000000000000000" charset="-122"/>
              <a:cs typeface="Arial Black" panose="020B0A04020102020204" charset="0"/>
            </a:endParaRPr>
          </a:p>
        </p:txBody>
      </p:sp>
      <p:sp>
        <p:nvSpPr>
          <p:cNvPr id="12" name="副标题 2"/>
          <p:cNvSpPr>
            <a:spLocks noGrp="1"/>
          </p:cNvSpPr>
          <p:nvPr>
            <p:custDataLst>
              <p:tags r:id="rId4"/>
            </p:custDataLst>
          </p:nvPr>
        </p:nvSpPr>
        <p:spPr>
          <a:xfrm>
            <a:off x="7735570" y="486410"/>
            <a:ext cx="6438900" cy="544830"/>
          </a:xfrm>
          <a:prstGeom prst="rect">
            <a:avLst/>
          </a:prstGeom>
        </p:spPr>
        <p:txBody>
          <a:bodyPr vert="horz" lIns="90000" tIns="46800" rIns="90000" bIns="46800" rtlCol="0">
            <a:noAutofit/>
          </a:bodyPr>
          <a:lstStyle>
            <a:lvl1pPr marL="0" indent="0" algn="ctr" defTabSz="1200150" rtl="0" eaLnBrk="1" fontAlgn="auto" latinLnBrk="0" hangingPunct="1">
              <a:lnSpc>
                <a:spcPct val="110000"/>
              </a:lnSpc>
              <a:spcBef>
                <a:spcPts val="0"/>
              </a:spcBef>
              <a:spcAft>
                <a:spcPts val="1000"/>
              </a:spcAft>
              <a:buFont typeface="Arial" panose="020B0604020202020204" pitchFamily="34" charset="0"/>
              <a:buNone/>
              <a:defRPr sz="3150" u="none" strike="noStrike" kern="1200" cap="none" spc="20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00075" indent="0" algn="ctr" defTabSz="1200150" rtl="0" eaLnBrk="1" fontAlgn="auto" latinLnBrk="0" hangingPunct="1">
              <a:lnSpc>
                <a:spcPct val="130000"/>
              </a:lnSpc>
              <a:spcBef>
                <a:spcPts val="0"/>
              </a:spcBef>
              <a:spcAft>
                <a:spcPts val="1000"/>
              </a:spcAft>
              <a:buFont typeface="Arial" panose="020B0604020202020204" pitchFamily="34" charset="0"/>
              <a:buNone/>
              <a:tabLst>
                <a:tab pos="2112645" algn="l"/>
              </a:tabLst>
              <a:defRPr sz="2625"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200150" indent="0" algn="ctr" defTabSz="1200150" rtl="0" eaLnBrk="1" fontAlgn="auto" latinLnBrk="0" hangingPunct="1">
              <a:lnSpc>
                <a:spcPct val="130000"/>
              </a:lnSpc>
              <a:spcBef>
                <a:spcPts val="0"/>
              </a:spcBef>
              <a:spcAft>
                <a:spcPts val="1000"/>
              </a:spcAft>
              <a:buFont typeface="Arial" panose="020B0604020202020204" pitchFamily="34" charset="0"/>
              <a:buNone/>
              <a:defRPr sz="236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800225"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400300"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99974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6pPr>
            <a:lvl7pPr marL="359981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7pPr>
            <a:lvl8pPr marL="419989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8pPr>
            <a:lvl9pPr marL="479996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9pPr>
          </a:lstStyle>
          <a:p>
            <a:pPr algn="r"/>
            <a:r>
              <a:rPr lang="zh-CN" altLang="en-US" sz="2400" b="1" dirty="0" smtClean="0">
                <a:solidFill>
                  <a:srgbClr val="5A3BC0"/>
                </a:solidFill>
              </a:rPr>
              <a:t>施工图审查</a:t>
            </a:r>
            <a:endParaRPr lang="zh-CN" altLang="en-US" sz="2400" b="1" dirty="0">
              <a:solidFill>
                <a:srgbClr val="5A3BC0"/>
              </a:solidFill>
            </a:endParaRPr>
          </a:p>
        </p:txBody>
      </p:sp>
      <p:pic>
        <p:nvPicPr>
          <p:cNvPr id="6" name="图片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9844" y="312147"/>
            <a:ext cx="1245400" cy="1215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6"/>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副标题 9"/>
          <p:cNvSpPr>
            <a:spLocks noGrp="1"/>
          </p:cNvSpPr>
          <p:nvPr>
            <p:ph type="subTitle" idx="1"/>
            <p:custDataLst>
              <p:tags r:id="rId1"/>
            </p:custDataLst>
          </p:nvPr>
        </p:nvSpPr>
        <p:spPr>
          <a:xfrm>
            <a:off x="1885244" y="1670756"/>
            <a:ext cx="5700889" cy="857955"/>
          </a:xfrm>
        </p:spPr>
        <p:txBody>
          <a:bodyPr>
            <a:normAutofit fontScale="40000" lnSpcReduction="20000"/>
          </a:bodyPr>
          <a:lstStyle/>
          <a:p>
            <a:endParaRPr lang="zh-CN" altLang="zh-CN" sz="9600" b="1" dirty="0">
              <a:gradFill>
                <a:gsLst>
                  <a:gs pos="0">
                    <a:srgbClr val="012D86"/>
                  </a:gs>
                  <a:gs pos="100000">
                    <a:srgbClr val="0E2557"/>
                  </a:gs>
                </a:gsLst>
                <a:lin scaled="0"/>
              </a:gradFill>
            </a:endParaRPr>
          </a:p>
          <a:p>
            <a:endParaRPr lang="zh-CN" altLang="en-US" b="1" dirty="0">
              <a:gradFill>
                <a:gsLst>
                  <a:gs pos="0">
                    <a:srgbClr val="012D86"/>
                  </a:gs>
                  <a:gs pos="100000">
                    <a:srgbClr val="0E2557"/>
                  </a:gs>
                </a:gsLst>
                <a:lin scaled="0"/>
              </a:gradFill>
              <a:effectLst/>
            </a:endParaRPr>
          </a:p>
        </p:txBody>
      </p:sp>
      <p:sp>
        <p:nvSpPr>
          <p:cNvPr id="15" name="副标题 9"/>
          <p:cNvSpPr>
            <a:spLocks noGrp="1"/>
          </p:cNvSpPr>
          <p:nvPr>
            <p:custDataLst>
              <p:tags r:id="rId2"/>
            </p:custDataLst>
          </p:nvPr>
        </p:nvSpPr>
        <p:spPr>
          <a:xfrm>
            <a:off x="2135793" y="1159727"/>
            <a:ext cx="10473895" cy="7337502"/>
          </a:xfrm>
          <a:prstGeom prst="rect">
            <a:avLst/>
          </a:prstGeom>
        </p:spPr>
        <p:txBody>
          <a:bodyPr vert="horz" lIns="90001" tIns="46800" rIns="90001"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00075" marR="0" lvl="1" indent="0" algn="l"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200150" marR="0" lvl="2"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800225" marR="0" lvl="3"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400300" marR="0" lvl="4"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5pPr>
            <a:lvl6pPr marL="330009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6pPr>
            <a:lvl7pPr marL="3900170"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7pPr>
            <a:lvl8pPr marL="450024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8pPr>
            <a:lvl9pPr marL="509968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9pPr>
          </a:lstStyle>
          <a:p>
            <a:r>
              <a:rPr lang="en-US" altLang="zh-CN" sz="1600" dirty="0"/>
              <a:t>5.4.10</a:t>
            </a:r>
            <a:r>
              <a:rPr lang="zh-CN" altLang="zh-CN" sz="1600" dirty="0"/>
              <a:t>《消防给水及消火栓系统技术规范》</a:t>
            </a:r>
            <a:r>
              <a:rPr lang="en-US" altLang="zh-CN" sz="1600" dirty="0"/>
              <a:t>GB50974-2014</a:t>
            </a:r>
            <a:r>
              <a:rPr lang="zh-CN" altLang="zh-CN" sz="1600" dirty="0"/>
              <a:t>标准</a:t>
            </a:r>
            <a:r>
              <a:rPr lang="en-US" altLang="zh-CN" sz="1600" dirty="0"/>
              <a:t>11.0.12</a:t>
            </a:r>
            <a:r>
              <a:rPr lang="zh-CN" altLang="zh-CN" sz="1600" dirty="0"/>
              <a:t>条规定，消防水泵控制柜应设置机械应急启泵功能，并应保证在消防控制柜内的控制线路发生故障时由有管理权限的人员紧急启动消防水泵。如何实现？</a:t>
            </a:r>
            <a:endParaRPr lang="zh-CN" altLang="zh-CN" sz="1600" dirty="0"/>
          </a:p>
          <a:p>
            <a:r>
              <a:rPr lang="zh-CN" altLang="zh-CN" sz="1600" dirty="0"/>
              <a:t>解答：设置机械应急操作手柄，一旦应急启动，拉动该手柄，以机械的方式闭合主回路上的接触器，让水泵直接启动。不应采用直接用断路器接通电源的方法启动消防水泵。</a:t>
            </a:r>
            <a:endParaRPr lang="zh-CN" altLang="zh-CN" sz="1600" dirty="0"/>
          </a:p>
          <a:p>
            <a:r>
              <a:rPr lang="en-US" altLang="zh-CN" sz="1600" dirty="0"/>
              <a:t>5.4.11</a:t>
            </a:r>
            <a:r>
              <a:rPr lang="zh-CN" altLang="zh-CN" sz="1600" dirty="0"/>
              <a:t>《民用建筑电气设计标准》</a:t>
            </a:r>
            <a:r>
              <a:rPr lang="en-US" altLang="zh-CN" sz="1600" dirty="0"/>
              <a:t>GB 51348-2019</a:t>
            </a:r>
            <a:r>
              <a:rPr lang="zh-CN" altLang="zh-CN" sz="1600" dirty="0"/>
              <a:t>第</a:t>
            </a:r>
            <a:r>
              <a:rPr lang="en-US" altLang="zh-CN" sz="1600" dirty="0"/>
              <a:t>7.2.2</a:t>
            </a:r>
            <a:r>
              <a:rPr lang="zh-CN" altLang="zh-CN" sz="1600" dirty="0"/>
              <a:t>条</a:t>
            </a:r>
            <a:r>
              <a:rPr lang="en-US" altLang="zh-CN" sz="1600" dirty="0"/>
              <a:t>1</a:t>
            </a:r>
            <a:r>
              <a:rPr lang="zh-CN" altLang="zh-CN" sz="1600" dirty="0"/>
              <a:t>款，照明、电力、消防及其他防灾用电负荷，应分别自成配电系统。那消防风机房、电梯机房、水泵房等备用照明用电可否取自设在就地的双电源箱？机房内照明是否需要强制点亮？</a:t>
            </a:r>
            <a:endParaRPr lang="zh-CN" altLang="zh-CN" sz="1600" dirty="0"/>
          </a:p>
          <a:p>
            <a:r>
              <a:rPr lang="zh-CN" altLang="zh-CN" sz="1600" dirty="0"/>
              <a:t>解答：机房照明用电可以取自就地双电源箱。机房照明不需要强制点亮，因为机房照明不是疏散照明，属于备用照明。</a:t>
            </a:r>
            <a:endParaRPr lang="zh-CN" altLang="zh-CN" sz="1600" dirty="0"/>
          </a:p>
          <a:p>
            <a:r>
              <a:rPr lang="en-US" altLang="zh-CN" sz="1600" dirty="0"/>
              <a:t>5.4.12</a:t>
            </a:r>
            <a:r>
              <a:rPr lang="zh-CN" altLang="zh-CN" sz="1600" dirty="0"/>
              <a:t>《民用建筑电气设计标准》</a:t>
            </a:r>
            <a:r>
              <a:rPr lang="en-US" altLang="zh-CN" sz="1600" dirty="0"/>
              <a:t>GB 51348-2019</a:t>
            </a:r>
            <a:r>
              <a:rPr lang="zh-CN" altLang="zh-CN" sz="1600" dirty="0"/>
              <a:t>第</a:t>
            </a:r>
            <a:r>
              <a:rPr lang="en-US" altLang="zh-CN" sz="1600" dirty="0"/>
              <a:t>13.7.15</a:t>
            </a:r>
            <a:r>
              <a:rPr lang="zh-CN" altLang="zh-CN" sz="1600" dirty="0"/>
              <a:t>条</a:t>
            </a:r>
            <a:r>
              <a:rPr lang="en-US" altLang="zh-CN" sz="1600" dirty="0"/>
              <a:t>8</a:t>
            </a:r>
            <a:r>
              <a:rPr lang="zh-CN" altLang="zh-CN" sz="1600" dirty="0"/>
              <a:t>款：严禁在应急照明电源输出回路中连接插座。是否要求应急照明配电箱不应有插座。</a:t>
            </a:r>
            <a:endParaRPr lang="zh-CN" altLang="zh-CN" sz="1600" dirty="0"/>
          </a:p>
          <a:p>
            <a:r>
              <a:rPr lang="zh-CN" altLang="zh-CN" sz="1600" dirty="0"/>
              <a:t>解答：不是。是指应急照明供电回路中不应接入插座。</a:t>
            </a:r>
            <a:endParaRPr lang="zh-CN" altLang="zh-CN" sz="1600" dirty="0"/>
          </a:p>
          <a:p>
            <a:r>
              <a:rPr lang="en-US" altLang="zh-CN" sz="1600" dirty="0"/>
              <a:t>5.4.13</a:t>
            </a:r>
            <a:r>
              <a:rPr lang="zh-CN" altLang="zh-CN" sz="1600" dirty="0"/>
              <a:t>《民用建筑电气设计标准》</a:t>
            </a:r>
            <a:r>
              <a:rPr lang="en-US" altLang="zh-CN" sz="1600" dirty="0"/>
              <a:t>GB51348-2019</a:t>
            </a:r>
            <a:r>
              <a:rPr lang="zh-CN" altLang="zh-CN" sz="1600" dirty="0"/>
              <a:t>第</a:t>
            </a:r>
            <a:r>
              <a:rPr lang="en-US" altLang="zh-CN" sz="1600" dirty="0"/>
              <a:t>13.8</a:t>
            </a:r>
            <a:r>
              <a:rPr lang="zh-CN" altLang="zh-CN" sz="1600" dirty="0"/>
              <a:t>，</a:t>
            </a:r>
            <a:r>
              <a:rPr lang="en-US" altLang="zh-CN" sz="1600" dirty="0"/>
              <a:t>13.9</a:t>
            </a:r>
            <a:r>
              <a:rPr lang="zh-CN" altLang="zh-CN" sz="1600" dirty="0"/>
              <a:t>节对线缆选择采用了燃烧性能的指标，依据《电缆及光缆燃烧性能分级》</a:t>
            </a:r>
            <a:r>
              <a:rPr lang="en-US" altLang="zh-CN" sz="1600" dirty="0"/>
              <a:t>GB31247</a:t>
            </a:r>
            <a:r>
              <a:rPr lang="zh-CN" altLang="zh-CN" sz="1600" dirty="0"/>
              <a:t>分为</a:t>
            </a:r>
            <a:r>
              <a:rPr lang="en-US" altLang="zh-CN" sz="1600" dirty="0"/>
              <a:t>A</a:t>
            </a:r>
            <a:r>
              <a:rPr lang="zh-CN" altLang="zh-CN" sz="1600" dirty="0"/>
              <a:t>、</a:t>
            </a:r>
            <a:r>
              <a:rPr lang="en-US" altLang="zh-CN" sz="1600" dirty="0"/>
              <a:t>B</a:t>
            </a:r>
            <a:r>
              <a:rPr lang="en-US" altLang="zh-CN" sz="1600" baseline="-25000" dirty="0"/>
              <a:t>1</a:t>
            </a:r>
            <a:r>
              <a:rPr lang="zh-CN" altLang="zh-CN" sz="1600" dirty="0"/>
              <a:t>、</a:t>
            </a:r>
            <a:r>
              <a:rPr lang="en-US" altLang="zh-CN" sz="1600" dirty="0"/>
              <a:t>B</a:t>
            </a:r>
            <a:r>
              <a:rPr lang="en-US" altLang="zh-CN" sz="1600" baseline="-25000" dirty="0"/>
              <a:t>2</a:t>
            </a:r>
            <a:r>
              <a:rPr lang="zh-CN" altLang="zh-CN" sz="1600" dirty="0"/>
              <a:t>、</a:t>
            </a:r>
            <a:r>
              <a:rPr lang="en-US" altLang="zh-CN" sz="1600" dirty="0"/>
              <a:t>B</a:t>
            </a:r>
            <a:r>
              <a:rPr lang="en-US" altLang="zh-CN" sz="1600" baseline="-25000" dirty="0"/>
              <a:t>3</a:t>
            </a:r>
            <a:r>
              <a:rPr lang="zh-CN" altLang="zh-CN" sz="1600" dirty="0"/>
              <a:t>四个等级，是否应调整设计文件，按《民用建筑电气设计标准》规定将线缆选择统一按燃烧性能等级进行划分，取消</a:t>
            </a:r>
            <a:r>
              <a:rPr lang="en-US" altLang="zh-CN" sz="1600" dirty="0"/>
              <a:t>B</a:t>
            </a:r>
            <a:r>
              <a:rPr lang="zh-CN" altLang="zh-CN" sz="1600" dirty="0"/>
              <a:t>、</a:t>
            </a:r>
            <a:r>
              <a:rPr lang="en-US" altLang="zh-CN" sz="1600" dirty="0"/>
              <a:t>C</a:t>
            </a:r>
            <a:r>
              <a:rPr lang="zh-CN" altLang="zh-CN" sz="1600" dirty="0"/>
              <a:t>、</a:t>
            </a:r>
            <a:r>
              <a:rPr lang="en-US" altLang="zh-CN" sz="1600" dirty="0"/>
              <a:t>D</a:t>
            </a:r>
            <a:r>
              <a:rPr lang="zh-CN" altLang="zh-CN" sz="1600" dirty="0"/>
              <a:t>阻燃电缆的标注，改为</a:t>
            </a:r>
            <a:r>
              <a:rPr lang="en-US" altLang="zh-CN" sz="1600" dirty="0"/>
              <a:t>B</a:t>
            </a:r>
            <a:r>
              <a:rPr lang="en-US" altLang="zh-CN" sz="1600" baseline="-25000" dirty="0"/>
              <a:t>1</a:t>
            </a:r>
            <a:r>
              <a:rPr lang="zh-CN" altLang="zh-CN" sz="1600" dirty="0"/>
              <a:t>、</a:t>
            </a:r>
            <a:r>
              <a:rPr lang="en-US" altLang="zh-CN" sz="1600" dirty="0"/>
              <a:t>B</a:t>
            </a:r>
            <a:r>
              <a:rPr lang="en-US" altLang="zh-CN" sz="1600" baseline="-25000" dirty="0"/>
              <a:t>2</a:t>
            </a:r>
            <a:r>
              <a:rPr lang="zh-CN" altLang="zh-CN" sz="1600" dirty="0"/>
              <a:t>、</a:t>
            </a:r>
            <a:r>
              <a:rPr lang="en-US" altLang="zh-CN" sz="1600" dirty="0"/>
              <a:t>B</a:t>
            </a:r>
            <a:r>
              <a:rPr lang="en-US" altLang="zh-CN" sz="1600" baseline="-25000" dirty="0"/>
              <a:t>3</a:t>
            </a:r>
            <a:r>
              <a:rPr lang="zh-CN" altLang="zh-CN" sz="1600" dirty="0"/>
              <a:t>燃烧性能级别标注。</a:t>
            </a:r>
            <a:endParaRPr lang="zh-CN" altLang="zh-CN" sz="1600" dirty="0"/>
          </a:p>
          <a:p>
            <a:r>
              <a:rPr lang="zh-CN" altLang="zh-CN" sz="1600" dirty="0"/>
              <a:t>解答：两种分级方法均认可。</a:t>
            </a:r>
            <a:endParaRPr lang="zh-CN" altLang="zh-CN" sz="1600" dirty="0"/>
          </a:p>
          <a:p>
            <a:endParaRPr lang="zh-CN" altLang="zh-CN" sz="1800" dirty="0"/>
          </a:p>
        </p:txBody>
      </p:sp>
      <p:sp>
        <p:nvSpPr>
          <p:cNvPr id="2" name="副标题 2"/>
          <p:cNvSpPr>
            <a:spLocks noGrp="1"/>
          </p:cNvSpPr>
          <p:nvPr>
            <p:custDataLst>
              <p:tags r:id="rId3"/>
            </p:custDataLst>
          </p:nvPr>
        </p:nvSpPr>
        <p:spPr>
          <a:xfrm>
            <a:off x="510814" y="574684"/>
            <a:ext cx="1827559" cy="690256"/>
          </a:xfrm>
          <a:prstGeom prst="rect">
            <a:avLst/>
          </a:prstGeom>
        </p:spPr>
        <p:txBody>
          <a:bodyPr vert="horz" lIns="101601" tIns="38100" rIns="76201" bIns="38100" rtlCol="0">
            <a:noAutofit/>
          </a:bodyPr>
          <a:lstStyle>
            <a:lvl1pPr marL="0" indent="0" algn="ctr" defTabSz="685800" rtl="0" eaLnBrk="1" fontAlgn="auto" latinLnBrk="0" hangingPunct="1">
              <a:lnSpc>
                <a:spcPct val="100000"/>
              </a:lnSpc>
              <a:spcBef>
                <a:spcPts val="0"/>
              </a:spcBef>
              <a:spcAft>
                <a:spcPts val="1000"/>
              </a:spcAft>
              <a:buFont typeface="Arial" panose="020B0604020202020204" pitchFamily="34" charset="0"/>
              <a:buNone/>
              <a:defRPr sz="1800" u="none" strike="noStrike" kern="1200" cap="none" spc="200" normalizeH="0" baseline="0">
                <a:solidFill>
                  <a:schemeClr val="tx1"/>
                </a:solidFill>
                <a:uFillTx/>
                <a:latin typeface="+mn-lt"/>
                <a:ea typeface="+mn-ea"/>
                <a:cs typeface="+mn-cs"/>
              </a:defRPr>
            </a:lvl1pPr>
            <a:lvl2pPr marL="342900" indent="0" algn="ctr" defTabSz="685800" rtl="0" eaLnBrk="1" fontAlgn="auto" latinLnBrk="0" hangingPunct="1">
              <a:lnSpc>
                <a:spcPct val="130000"/>
              </a:lnSpc>
              <a:spcBef>
                <a:spcPts val="0"/>
              </a:spcBef>
              <a:spcAft>
                <a:spcPts val="1000"/>
              </a:spcAft>
              <a:buFont typeface="Arial" panose="020B0604020202020204" pitchFamily="34" charset="0"/>
              <a:buNone/>
              <a:tabLst>
                <a:tab pos="1207770" algn="l"/>
              </a:tabLst>
              <a:defRPr sz="1500" u="none" strike="noStrike" kern="1200" cap="none" spc="150" normalizeH="0" baseline="0">
                <a:solidFill>
                  <a:schemeClr val="tx1"/>
                </a:solidFill>
                <a:uFillTx/>
                <a:latin typeface="+mn-lt"/>
                <a:ea typeface="+mn-ea"/>
                <a:cs typeface="+mn-cs"/>
              </a:defRPr>
            </a:lvl2pPr>
            <a:lvl3pPr marL="685800" indent="0" algn="ctr" defTabSz="685800" rtl="0" eaLnBrk="1" fontAlgn="auto" latinLnBrk="0" hangingPunct="1">
              <a:lnSpc>
                <a:spcPct val="130000"/>
              </a:lnSpc>
              <a:spcBef>
                <a:spcPts val="0"/>
              </a:spcBef>
              <a:spcAft>
                <a:spcPts val="1000"/>
              </a:spcAft>
              <a:buFont typeface="Arial" panose="020B0604020202020204" pitchFamily="34" charset="0"/>
              <a:buNone/>
              <a:defRPr sz="1350" u="none" strike="noStrike" kern="1200" cap="none" spc="150" normalizeH="0" baseline="0">
                <a:solidFill>
                  <a:schemeClr val="tx1"/>
                </a:solidFill>
                <a:uFillTx/>
                <a:latin typeface="+mn-lt"/>
                <a:ea typeface="+mn-ea"/>
                <a:cs typeface="+mn-cs"/>
              </a:defRPr>
            </a:lvl3pPr>
            <a:lvl4pPr marL="10287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4pPr>
            <a:lvl5pPr marL="13716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80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9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8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ctr">
              <a:lnSpc>
                <a:spcPct val="70000"/>
              </a:lnSpc>
              <a:spcBef>
                <a:spcPts val="600"/>
              </a:spcBef>
            </a:pPr>
            <a:endParaRPr lang="zh-CN" altLang="en-US" sz="1600" b="1" dirty="0">
              <a:solidFill>
                <a:schemeClr val="tx1"/>
              </a:solidFill>
              <a:effectLst>
                <a:outerShdw blurRad="38100" dist="25400" dir="5400000" algn="ctr" rotWithShape="0">
                  <a:srgbClr val="6E747A">
                    <a:alpha val="43000"/>
                  </a:srgbClr>
                </a:outerShdw>
              </a:effectLst>
              <a:latin typeface="Arial Black" panose="020B0A04020102020204" charset="0"/>
              <a:ea typeface="方正韵动特黑简体" panose="02000000000000000000" charset="-122"/>
              <a:cs typeface="Arial Black" panose="020B0A04020102020204" charset="0"/>
            </a:endParaRPr>
          </a:p>
        </p:txBody>
      </p:sp>
      <p:sp>
        <p:nvSpPr>
          <p:cNvPr id="12" name="副标题 2"/>
          <p:cNvSpPr>
            <a:spLocks noGrp="1"/>
          </p:cNvSpPr>
          <p:nvPr>
            <p:custDataLst>
              <p:tags r:id="rId4"/>
            </p:custDataLst>
          </p:nvPr>
        </p:nvSpPr>
        <p:spPr>
          <a:xfrm>
            <a:off x="7735570" y="486410"/>
            <a:ext cx="6438900" cy="544830"/>
          </a:xfrm>
          <a:prstGeom prst="rect">
            <a:avLst/>
          </a:prstGeom>
        </p:spPr>
        <p:txBody>
          <a:bodyPr vert="horz" lIns="90000" tIns="46800" rIns="90000" bIns="46800" rtlCol="0">
            <a:noAutofit/>
          </a:bodyPr>
          <a:lstStyle>
            <a:lvl1pPr marL="0" indent="0" algn="ctr" defTabSz="1200150" rtl="0" eaLnBrk="1" fontAlgn="auto" latinLnBrk="0" hangingPunct="1">
              <a:lnSpc>
                <a:spcPct val="110000"/>
              </a:lnSpc>
              <a:spcBef>
                <a:spcPts val="0"/>
              </a:spcBef>
              <a:spcAft>
                <a:spcPts val="1000"/>
              </a:spcAft>
              <a:buFont typeface="Arial" panose="020B0604020202020204" pitchFamily="34" charset="0"/>
              <a:buNone/>
              <a:defRPr sz="3150" u="none" strike="noStrike" kern="1200" cap="none" spc="20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00075" indent="0" algn="ctr" defTabSz="1200150" rtl="0" eaLnBrk="1" fontAlgn="auto" latinLnBrk="0" hangingPunct="1">
              <a:lnSpc>
                <a:spcPct val="130000"/>
              </a:lnSpc>
              <a:spcBef>
                <a:spcPts val="0"/>
              </a:spcBef>
              <a:spcAft>
                <a:spcPts val="1000"/>
              </a:spcAft>
              <a:buFont typeface="Arial" panose="020B0604020202020204" pitchFamily="34" charset="0"/>
              <a:buNone/>
              <a:tabLst>
                <a:tab pos="2112645" algn="l"/>
              </a:tabLst>
              <a:defRPr sz="2625"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200150" indent="0" algn="ctr" defTabSz="1200150" rtl="0" eaLnBrk="1" fontAlgn="auto" latinLnBrk="0" hangingPunct="1">
              <a:lnSpc>
                <a:spcPct val="130000"/>
              </a:lnSpc>
              <a:spcBef>
                <a:spcPts val="0"/>
              </a:spcBef>
              <a:spcAft>
                <a:spcPts val="1000"/>
              </a:spcAft>
              <a:buFont typeface="Arial" panose="020B0604020202020204" pitchFamily="34" charset="0"/>
              <a:buNone/>
              <a:defRPr sz="236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800225"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400300"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99974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6pPr>
            <a:lvl7pPr marL="359981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7pPr>
            <a:lvl8pPr marL="419989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8pPr>
            <a:lvl9pPr marL="479996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9pPr>
          </a:lstStyle>
          <a:p>
            <a:pPr algn="r"/>
            <a:r>
              <a:rPr lang="zh-CN" altLang="en-US" sz="2400" b="1" dirty="0" smtClean="0">
                <a:solidFill>
                  <a:srgbClr val="5A3BC0"/>
                </a:solidFill>
              </a:rPr>
              <a:t>施工图审查</a:t>
            </a:r>
            <a:endParaRPr lang="zh-CN" altLang="en-US" sz="2400" b="1" dirty="0">
              <a:solidFill>
                <a:srgbClr val="5A3BC0"/>
              </a:solidFill>
            </a:endParaRPr>
          </a:p>
        </p:txBody>
      </p:sp>
      <p:pic>
        <p:nvPicPr>
          <p:cNvPr id="6" name="图片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9844" y="312147"/>
            <a:ext cx="1245400" cy="1215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6"/>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副标题 9"/>
          <p:cNvSpPr>
            <a:spLocks noGrp="1"/>
          </p:cNvSpPr>
          <p:nvPr>
            <p:custDataLst>
              <p:tags r:id="rId1"/>
            </p:custDataLst>
          </p:nvPr>
        </p:nvSpPr>
        <p:spPr>
          <a:xfrm>
            <a:off x="2135792" y="1716892"/>
            <a:ext cx="10473895" cy="6803722"/>
          </a:xfrm>
          <a:prstGeom prst="rect">
            <a:avLst/>
          </a:prstGeom>
        </p:spPr>
        <p:txBody>
          <a:bodyPr vert="horz" lIns="90001" tIns="46800" rIns="90001" bIns="46800" rtlCol="0">
            <a:normAutofit fontScale="92500" lnSpcReduction="20000"/>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00075" marR="0" lvl="1" indent="0" algn="l"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200150" marR="0" lvl="2"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800225" marR="0" lvl="3"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400300" marR="0" lvl="4"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5pPr>
            <a:lvl6pPr marL="330009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6pPr>
            <a:lvl7pPr marL="3900170"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7pPr>
            <a:lvl8pPr marL="450024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8pPr>
            <a:lvl9pPr marL="509968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9pPr>
          </a:lstStyle>
          <a:p>
            <a:r>
              <a:rPr lang="en-US" altLang="zh-CN" sz="2000" dirty="0"/>
              <a:t>5.5.1</a:t>
            </a:r>
            <a:r>
              <a:rPr lang="zh-CN" altLang="zh-CN" sz="2000" dirty="0"/>
              <a:t>住宅小区内消防控制室应该如何设置？</a:t>
            </a:r>
            <a:endParaRPr lang="zh-CN" altLang="zh-CN" sz="2000" dirty="0"/>
          </a:p>
          <a:p>
            <a:r>
              <a:rPr lang="zh-CN" altLang="zh-CN" sz="2000" dirty="0"/>
              <a:t>解答：当只有一栋住宅建筑</a:t>
            </a:r>
            <a:r>
              <a:rPr lang="en-US" altLang="zh-CN" sz="2000" dirty="0"/>
              <a:t>,</a:t>
            </a:r>
            <a:r>
              <a:rPr lang="zh-CN" altLang="zh-CN" sz="2000" dirty="0"/>
              <a:t>高度超过</a:t>
            </a:r>
            <a:r>
              <a:rPr lang="en-US" altLang="zh-CN" sz="2000" dirty="0"/>
              <a:t>100m</a:t>
            </a:r>
            <a:r>
              <a:rPr lang="zh-CN" altLang="zh-CN" sz="2000" dirty="0"/>
              <a:t>或</a:t>
            </a:r>
            <a:r>
              <a:rPr lang="en-US" altLang="zh-CN" sz="2000" dirty="0"/>
              <a:t>35</a:t>
            </a:r>
            <a:r>
              <a:rPr lang="zh-CN" altLang="zh-CN" sz="2000" dirty="0"/>
              <a:t>层</a:t>
            </a:r>
            <a:r>
              <a:rPr lang="en-US" altLang="zh-CN" sz="2000" dirty="0"/>
              <a:t>,</a:t>
            </a:r>
            <a:r>
              <a:rPr lang="zh-CN" altLang="zh-CN" sz="2000" dirty="0"/>
              <a:t>该栋楼应设消防控制室；当小区具有多栋需设置火灾报警系统的单体住宅时</a:t>
            </a:r>
            <a:r>
              <a:rPr lang="en-US" altLang="zh-CN" sz="2000" dirty="0"/>
              <a:t>,</a:t>
            </a:r>
            <a:r>
              <a:rPr lang="zh-CN" altLang="zh-CN" sz="2000" dirty="0"/>
              <a:t>应集中设置消防控制室。</a:t>
            </a:r>
            <a:endParaRPr lang="zh-CN" altLang="zh-CN" sz="2000" dirty="0"/>
          </a:p>
          <a:p>
            <a:r>
              <a:rPr lang="en-US" altLang="zh-CN" sz="2000" dirty="0"/>
              <a:t>5.5.2</a:t>
            </a:r>
            <a:r>
              <a:rPr lang="zh-CN" altLang="zh-CN" sz="2000" dirty="0"/>
              <a:t>消防电话应该如何设置？</a:t>
            </a:r>
            <a:endParaRPr lang="zh-CN" altLang="zh-CN" sz="2000" dirty="0"/>
          </a:p>
          <a:p>
            <a:r>
              <a:rPr lang="zh-CN" altLang="zh-CN" sz="2000" dirty="0"/>
              <a:t>解答：消防控制室、消防值班室或企业消防站等处</a:t>
            </a:r>
            <a:r>
              <a:rPr lang="en-US" altLang="zh-CN" sz="2000" dirty="0"/>
              <a:t>,</a:t>
            </a:r>
            <a:r>
              <a:rPr lang="zh-CN" altLang="zh-CN" sz="2000" dirty="0"/>
              <a:t>应设置可直接报警的外线电话</a:t>
            </a:r>
            <a:r>
              <a:rPr lang="en-US" altLang="zh-CN" sz="2000" dirty="0"/>
              <a:t>,</a:t>
            </a:r>
            <a:r>
              <a:rPr lang="zh-CN" altLang="zh-CN" sz="2000" dirty="0"/>
              <a:t>此电话应明确不通过交换机。</a:t>
            </a:r>
            <a:endParaRPr lang="zh-CN" altLang="zh-CN" sz="2000" dirty="0"/>
          </a:p>
          <a:p>
            <a:r>
              <a:rPr lang="zh-CN" altLang="zh-CN" sz="2000" dirty="0"/>
              <a:t>主要通风和空调机房应设置消防专用电话分机；主要通风和空调机房指的是中心机房而非末端的空调机房。</a:t>
            </a:r>
            <a:endParaRPr lang="zh-CN" altLang="zh-CN" sz="2000" dirty="0"/>
          </a:p>
          <a:p>
            <a:r>
              <a:rPr lang="en-US" altLang="zh-CN" sz="2000" dirty="0"/>
              <a:t>5.5.3</a:t>
            </a:r>
            <a:r>
              <a:rPr lang="zh-CN" altLang="zh-CN" sz="2000" dirty="0"/>
              <a:t>《火灾自动报警系统设计规范》</a:t>
            </a:r>
            <a:r>
              <a:rPr lang="en-US" altLang="zh-CN" sz="2000" dirty="0"/>
              <a:t>GB50116-2013</a:t>
            </a:r>
            <a:r>
              <a:rPr lang="zh-CN" altLang="zh-CN" sz="2000" dirty="0"/>
              <a:t>第</a:t>
            </a:r>
            <a:r>
              <a:rPr lang="en-US" altLang="zh-CN" sz="2000" dirty="0"/>
              <a:t>3.1.6</a:t>
            </a:r>
            <a:r>
              <a:rPr lang="zh-CN" altLang="zh-CN" sz="2000" dirty="0"/>
              <a:t>条，每只总线隔离器保护消防设备的总数不应超过</a:t>
            </a:r>
            <a:r>
              <a:rPr lang="en-US" altLang="zh-CN" sz="2000" dirty="0"/>
              <a:t>32</a:t>
            </a:r>
            <a:r>
              <a:rPr lang="zh-CN" altLang="zh-CN" sz="2000" dirty="0"/>
              <a:t>点。</a:t>
            </a:r>
            <a:r>
              <a:rPr lang="en-US" altLang="zh-CN" sz="2000" dirty="0"/>
              <a:t>32</a:t>
            </a:r>
            <a:r>
              <a:rPr lang="zh-CN" altLang="zh-CN" sz="2000" dirty="0"/>
              <a:t>点是指设备数还是地址数？平面图设计中是否应明确出每对总线连接的设备？</a:t>
            </a:r>
            <a:endParaRPr lang="zh-CN" altLang="zh-CN" sz="2000" dirty="0"/>
          </a:p>
          <a:p>
            <a:r>
              <a:rPr lang="zh-CN" altLang="zh-CN" sz="2000" dirty="0"/>
              <a:t>解答：</a:t>
            </a:r>
            <a:r>
              <a:rPr lang="en-US" altLang="zh-CN" sz="2000" dirty="0"/>
              <a:t>32</a:t>
            </a:r>
            <a:r>
              <a:rPr lang="zh-CN" altLang="zh-CN" sz="2000" dirty="0"/>
              <a:t>点指的是设备总数，不是地址数。平面图设计中应明确出每只总线隔离器总线连接的设备。</a:t>
            </a:r>
            <a:endParaRPr lang="zh-CN" altLang="zh-CN" sz="2000" dirty="0"/>
          </a:p>
          <a:p>
            <a:r>
              <a:rPr lang="en-US" altLang="zh-CN" sz="2000" dirty="0"/>
              <a:t>5.5.5</a:t>
            </a:r>
            <a:r>
              <a:rPr lang="zh-CN" altLang="zh-CN" sz="2000" dirty="0"/>
              <a:t>火灾自动报警系统要求设置防火门的监控系统，如何设置？</a:t>
            </a:r>
            <a:endParaRPr lang="zh-CN" altLang="zh-CN" sz="2000" dirty="0"/>
          </a:p>
          <a:p>
            <a:r>
              <a:rPr lang="zh-CN" altLang="zh-CN" sz="2000" dirty="0"/>
              <a:t>解答：对于有消防控制室的报警系统（即集中报警系统或控制中心报警系统）应对常开、常闭防火门监视其开关、故障状态，对常开防火门在火灾时控制其关闭，并应将信号反馈至防火门控制器。对于区域报警控制系统不做要求。</a:t>
            </a:r>
            <a:endParaRPr lang="zh-CN" altLang="zh-CN" sz="2000" dirty="0"/>
          </a:p>
          <a:p>
            <a:endParaRPr lang="en-US" altLang="zh-CN" sz="2000" dirty="0"/>
          </a:p>
        </p:txBody>
      </p:sp>
      <p:sp>
        <p:nvSpPr>
          <p:cNvPr id="2" name="副标题 2"/>
          <p:cNvSpPr>
            <a:spLocks noGrp="1"/>
          </p:cNvSpPr>
          <p:nvPr>
            <p:custDataLst>
              <p:tags r:id="rId2"/>
            </p:custDataLst>
          </p:nvPr>
        </p:nvSpPr>
        <p:spPr>
          <a:xfrm>
            <a:off x="510814" y="574684"/>
            <a:ext cx="1827559" cy="690256"/>
          </a:xfrm>
          <a:prstGeom prst="rect">
            <a:avLst/>
          </a:prstGeom>
        </p:spPr>
        <p:txBody>
          <a:bodyPr vert="horz" lIns="101601" tIns="38100" rIns="76201" bIns="38100" rtlCol="0">
            <a:noAutofit/>
          </a:bodyPr>
          <a:lstStyle>
            <a:lvl1pPr marL="0" indent="0" algn="ctr" defTabSz="685800" rtl="0" eaLnBrk="1" fontAlgn="auto" latinLnBrk="0" hangingPunct="1">
              <a:lnSpc>
                <a:spcPct val="100000"/>
              </a:lnSpc>
              <a:spcBef>
                <a:spcPts val="0"/>
              </a:spcBef>
              <a:spcAft>
                <a:spcPts val="1000"/>
              </a:spcAft>
              <a:buFont typeface="Arial" panose="020B0604020202020204" pitchFamily="34" charset="0"/>
              <a:buNone/>
              <a:defRPr sz="1800" u="none" strike="noStrike" kern="1200" cap="none" spc="200" normalizeH="0" baseline="0">
                <a:solidFill>
                  <a:schemeClr val="tx1"/>
                </a:solidFill>
                <a:uFillTx/>
                <a:latin typeface="+mn-lt"/>
                <a:ea typeface="+mn-ea"/>
                <a:cs typeface="+mn-cs"/>
              </a:defRPr>
            </a:lvl1pPr>
            <a:lvl2pPr marL="342900" indent="0" algn="ctr" defTabSz="685800" rtl="0" eaLnBrk="1" fontAlgn="auto" latinLnBrk="0" hangingPunct="1">
              <a:lnSpc>
                <a:spcPct val="130000"/>
              </a:lnSpc>
              <a:spcBef>
                <a:spcPts val="0"/>
              </a:spcBef>
              <a:spcAft>
                <a:spcPts val="1000"/>
              </a:spcAft>
              <a:buFont typeface="Arial" panose="020B0604020202020204" pitchFamily="34" charset="0"/>
              <a:buNone/>
              <a:tabLst>
                <a:tab pos="1207770" algn="l"/>
              </a:tabLst>
              <a:defRPr sz="1500" u="none" strike="noStrike" kern="1200" cap="none" spc="150" normalizeH="0" baseline="0">
                <a:solidFill>
                  <a:schemeClr val="tx1"/>
                </a:solidFill>
                <a:uFillTx/>
                <a:latin typeface="+mn-lt"/>
                <a:ea typeface="+mn-ea"/>
                <a:cs typeface="+mn-cs"/>
              </a:defRPr>
            </a:lvl2pPr>
            <a:lvl3pPr marL="685800" indent="0" algn="ctr" defTabSz="685800" rtl="0" eaLnBrk="1" fontAlgn="auto" latinLnBrk="0" hangingPunct="1">
              <a:lnSpc>
                <a:spcPct val="130000"/>
              </a:lnSpc>
              <a:spcBef>
                <a:spcPts val="0"/>
              </a:spcBef>
              <a:spcAft>
                <a:spcPts val="1000"/>
              </a:spcAft>
              <a:buFont typeface="Arial" panose="020B0604020202020204" pitchFamily="34" charset="0"/>
              <a:buNone/>
              <a:defRPr sz="1350" u="none" strike="noStrike" kern="1200" cap="none" spc="150" normalizeH="0" baseline="0">
                <a:solidFill>
                  <a:schemeClr val="tx1"/>
                </a:solidFill>
                <a:uFillTx/>
                <a:latin typeface="+mn-lt"/>
                <a:ea typeface="+mn-ea"/>
                <a:cs typeface="+mn-cs"/>
              </a:defRPr>
            </a:lvl3pPr>
            <a:lvl4pPr marL="10287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4pPr>
            <a:lvl5pPr marL="13716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80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9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8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ctr">
              <a:lnSpc>
                <a:spcPct val="70000"/>
              </a:lnSpc>
              <a:spcBef>
                <a:spcPts val="600"/>
              </a:spcBef>
            </a:pPr>
            <a:endParaRPr lang="zh-CN" altLang="en-US" sz="1600" b="1" dirty="0">
              <a:solidFill>
                <a:schemeClr val="tx1"/>
              </a:solidFill>
              <a:effectLst>
                <a:outerShdw blurRad="38100" dist="25400" dir="5400000" algn="ctr" rotWithShape="0">
                  <a:srgbClr val="6E747A">
                    <a:alpha val="43000"/>
                  </a:srgbClr>
                </a:outerShdw>
              </a:effectLst>
              <a:latin typeface="Arial Black" panose="020B0A04020102020204" charset="0"/>
              <a:ea typeface="方正韵动特黑简体" panose="02000000000000000000" charset="-122"/>
              <a:cs typeface="Arial Black" panose="020B0A04020102020204" charset="0"/>
            </a:endParaRPr>
          </a:p>
        </p:txBody>
      </p:sp>
      <p:sp>
        <p:nvSpPr>
          <p:cNvPr id="12" name="副标题 2"/>
          <p:cNvSpPr>
            <a:spLocks noGrp="1"/>
          </p:cNvSpPr>
          <p:nvPr>
            <p:custDataLst>
              <p:tags r:id="rId3"/>
            </p:custDataLst>
          </p:nvPr>
        </p:nvSpPr>
        <p:spPr>
          <a:xfrm>
            <a:off x="7735570" y="486410"/>
            <a:ext cx="6438900" cy="544830"/>
          </a:xfrm>
          <a:prstGeom prst="rect">
            <a:avLst/>
          </a:prstGeom>
        </p:spPr>
        <p:txBody>
          <a:bodyPr vert="horz" lIns="90000" tIns="46800" rIns="90000" bIns="46800" rtlCol="0">
            <a:noAutofit/>
          </a:bodyPr>
          <a:lstStyle>
            <a:lvl1pPr marL="0" indent="0" algn="ctr" defTabSz="1200150" rtl="0" eaLnBrk="1" fontAlgn="auto" latinLnBrk="0" hangingPunct="1">
              <a:lnSpc>
                <a:spcPct val="110000"/>
              </a:lnSpc>
              <a:spcBef>
                <a:spcPts val="0"/>
              </a:spcBef>
              <a:spcAft>
                <a:spcPts val="1000"/>
              </a:spcAft>
              <a:buFont typeface="Arial" panose="020B0604020202020204" pitchFamily="34" charset="0"/>
              <a:buNone/>
              <a:defRPr sz="3150" u="none" strike="noStrike" kern="1200" cap="none" spc="20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00075" indent="0" algn="ctr" defTabSz="1200150" rtl="0" eaLnBrk="1" fontAlgn="auto" latinLnBrk="0" hangingPunct="1">
              <a:lnSpc>
                <a:spcPct val="130000"/>
              </a:lnSpc>
              <a:spcBef>
                <a:spcPts val="0"/>
              </a:spcBef>
              <a:spcAft>
                <a:spcPts val="1000"/>
              </a:spcAft>
              <a:buFont typeface="Arial" panose="020B0604020202020204" pitchFamily="34" charset="0"/>
              <a:buNone/>
              <a:tabLst>
                <a:tab pos="2112645" algn="l"/>
              </a:tabLst>
              <a:defRPr sz="2625"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200150" indent="0" algn="ctr" defTabSz="1200150" rtl="0" eaLnBrk="1" fontAlgn="auto" latinLnBrk="0" hangingPunct="1">
              <a:lnSpc>
                <a:spcPct val="130000"/>
              </a:lnSpc>
              <a:spcBef>
                <a:spcPts val="0"/>
              </a:spcBef>
              <a:spcAft>
                <a:spcPts val="1000"/>
              </a:spcAft>
              <a:buFont typeface="Arial" panose="020B0604020202020204" pitchFamily="34" charset="0"/>
              <a:buNone/>
              <a:defRPr sz="236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800225"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400300"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99974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6pPr>
            <a:lvl7pPr marL="359981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7pPr>
            <a:lvl8pPr marL="419989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8pPr>
            <a:lvl9pPr marL="479996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9pPr>
          </a:lstStyle>
          <a:p>
            <a:pPr algn="r"/>
            <a:r>
              <a:rPr lang="zh-CN" altLang="en-US" sz="2400" b="1" dirty="0" smtClean="0">
                <a:solidFill>
                  <a:srgbClr val="5A3BC0"/>
                </a:solidFill>
              </a:rPr>
              <a:t>施工图审查</a:t>
            </a:r>
            <a:endParaRPr lang="zh-CN" altLang="en-US" sz="2400" b="1" dirty="0">
              <a:solidFill>
                <a:srgbClr val="5A3BC0"/>
              </a:solidFill>
            </a:endParaRPr>
          </a:p>
        </p:txBody>
      </p:sp>
      <p:pic>
        <p:nvPicPr>
          <p:cNvPr id="6" name="图片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9844" y="312147"/>
            <a:ext cx="1245400" cy="1215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矩形 2"/>
          <p:cNvSpPr/>
          <p:nvPr/>
        </p:nvSpPr>
        <p:spPr>
          <a:xfrm>
            <a:off x="2135792" y="1026876"/>
            <a:ext cx="3874715" cy="584775"/>
          </a:xfrm>
          <a:prstGeom prst="rect">
            <a:avLst/>
          </a:prstGeom>
        </p:spPr>
        <p:txBody>
          <a:bodyPr wrap="square">
            <a:spAutoFit/>
          </a:bodyPr>
          <a:lstStyle/>
          <a:p>
            <a:r>
              <a:rPr lang="en-US" altLang="zh-CN" sz="3200" b="1" dirty="0" smtClean="0">
                <a:gradFill>
                  <a:gsLst>
                    <a:gs pos="0">
                      <a:srgbClr val="012D86"/>
                    </a:gs>
                    <a:gs pos="100000">
                      <a:srgbClr val="0E2557"/>
                    </a:gs>
                  </a:gsLst>
                  <a:lin scaled="0"/>
                </a:gradFill>
              </a:rPr>
              <a:t>5.5</a:t>
            </a:r>
            <a:r>
              <a:rPr lang="zh-CN" altLang="en-US" sz="3200" b="1" dirty="0" smtClean="0">
                <a:gradFill>
                  <a:gsLst>
                    <a:gs pos="0">
                      <a:srgbClr val="012D86"/>
                    </a:gs>
                    <a:gs pos="100000">
                      <a:srgbClr val="0E2557"/>
                    </a:gs>
                  </a:gsLst>
                  <a:lin scaled="0"/>
                </a:gradFill>
              </a:rPr>
              <a:t>、火灾自动报警</a:t>
            </a:r>
            <a:endParaRPr lang="zh-CN" altLang="en-US" sz="3200" b="1" dirty="0">
              <a:gradFill>
                <a:gsLst>
                  <a:gs pos="0">
                    <a:srgbClr val="012D86"/>
                  </a:gs>
                  <a:gs pos="100000">
                    <a:srgbClr val="0E2557"/>
                  </a:gs>
                </a:gsLst>
                <a:lin scaled="0"/>
              </a:gradFill>
            </a:endParaRPr>
          </a:p>
        </p:txBody>
      </p:sp>
    </p:spTree>
    <p:custDataLst>
      <p:tags r:id="rId5"/>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副标题 9"/>
          <p:cNvSpPr>
            <a:spLocks noGrp="1"/>
          </p:cNvSpPr>
          <p:nvPr>
            <p:ph type="subTitle" idx="1"/>
            <p:custDataLst>
              <p:tags r:id="rId1"/>
            </p:custDataLst>
          </p:nvPr>
        </p:nvSpPr>
        <p:spPr>
          <a:xfrm>
            <a:off x="1885244" y="1670756"/>
            <a:ext cx="5700889" cy="857955"/>
          </a:xfrm>
        </p:spPr>
        <p:txBody>
          <a:bodyPr>
            <a:normAutofit fontScale="40000" lnSpcReduction="20000"/>
          </a:bodyPr>
          <a:lstStyle/>
          <a:p>
            <a:endParaRPr lang="zh-CN" altLang="zh-CN" sz="9600" b="1" dirty="0">
              <a:gradFill>
                <a:gsLst>
                  <a:gs pos="0">
                    <a:srgbClr val="012D86"/>
                  </a:gs>
                  <a:gs pos="100000">
                    <a:srgbClr val="0E2557"/>
                  </a:gs>
                </a:gsLst>
                <a:lin scaled="0"/>
              </a:gradFill>
            </a:endParaRPr>
          </a:p>
          <a:p>
            <a:endParaRPr lang="zh-CN" altLang="en-US" b="1" dirty="0">
              <a:gradFill>
                <a:gsLst>
                  <a:gs pos="0">
                    <a:srgbClr val="012D86"/>
                  </a:gs>
                  <a:gs pos="100000">
                    <a:srgbClr val="0E2557"/>
                  </a:gs>
                </a:gsLst>
                <a:lin scaled="0"/>
              </a:gradFill>
              <a:effectLst/>
            </a:endParaRPr>
          </a:p>
        </p:txBody>
      </p:sp>
      <p:sp>
        <p:nvSpPr>
          <p:cNvPr id="15" name="副标题 9"/>
          <p:cNvSpPr>
            <a:spLocks noGrp="1"/>
          </p:cNvSpPr>
          <p:nvPr>
            <p:custDataLst>
              <p:tags r:id="rId2"/>
            </p:custDataLst>
          </p:nvPr>
        </p:nvSpPr>
        <p:spPr>
          <a:xfrm>
            <a:off x="2135793" y="1159727"/>
            <a:ext cx="10473895" cy="7337502"/>
          </a:xfrm>
          <a:prstGeom prst="rect">
            <a:avLst/>
          </a:prstGeom>
        </p:spPr>
        <p:txBody>
          <a:bodyPr vert="horz" lIns="90001" tIns="46800" rIns="90001" bIns="46800" rtlCol="0">
            <a:normAutofit fontScale="92500"/>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00075" marR="0" lvl="1" indent="0" algn="l"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200150" marR="0" lvl="2"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800225" marR="0" lvl="3"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400300" marR="0" lvl="4"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5pPr>
            <a:lvl6pPr marL="330009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6pPr>
            <a:lvl7pPr marL="3900170"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7pPr>
            <a:lvl8pPr marL="450024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8pPr>
            <a:lvl9pPr marL="509968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9pPr>
          </a:lstStyle>
          <a:p>
            <a:r>
              <a:rPr lang="en-US" altLang="zh-CN" sz="1600" dirty="0"/>
              <a:t>5.5.6 </a:t>
            </a:r>
            <a:r>
              <a:rPr lang="zh-CN" altLang="zh-CN" sz="1600" dirty="0"/>
              <a:t>住宅火灾自动报警系统如何设置？</a:t>
            </a:r>
            <a:endParaRPr lang="zh-CN" altLang="zh-CN" sz="1600" dirty="0"/>
          </a:p>
          <a:p>
            <a:r>
              <a:rPr lang="zh-CN" altLang="zh-CN" sz="1600" dirty="0"/>
              <a:t>解答：</a:t>
            </a:r>
            <a:r>
              <a:rPr lang="en-US" altLang="zh-CN" sz="1600" dirty="0"/>
              <a:t>1.</a:t>
            </a:r>
            <a:r>
              <a:rPr lang="zh-CN" altLang="zh-CN" sz="1600" dirty="0"/>
              <a:t>建筑高度大于</a:t>
            </a:r>
            <a:r>
              <a:rPr lang="en-US" altLang="zh-CN" sz="1600" dirty="0"/>
              <a:t>100m</a:t>
            </a:r>
            <a:r>
              <a:rPr lang="zh-CN" altLang="zh-CN" sz="1600" dirty="0"/>
              <a:t>的住宅建筑，公共部位、储藏室、户内应设置火灾自动报警系统；</a:t>
            </a:r>
            <a:endParaRPr lang="zh-CN" altLang="zh-CN" sz="1600" dirty="0"/>
          </a:p>
          <a:p>
            <a:r>
              <a:rPr lang="en-US" altLang="zh-CN" sz="1600" dirty="0"/>
              <a:t>2.</a:t>
            </a:r>
            <a:r>
              <a:rPr lang="zh-CN" altLang="zh-CN" sz="1600" dirty="0"/>
              <a:t>建筑高度大于</a:t>
            </a:r>
            <a:r>
              <a:rPr lang="en-US" altLang="zh-CN" sz="1600" dirty="0"/>
              <a:t>54m</a:t>
            </a:r>
            <a:r>
              <a:rPr lang="zh-CN" altLang="zh-CN" sz="1600" dirty="0"/>
              <a:t>不大于</a:t>
            </a:r>
            <a:r>
              <a:rPr lang="en-US" altLang="zh-CN" sz="1600" dirty="0"/>
              <a:t>100m</a:t>
            </a:r>
            <a:r>
              <a:rPr lang="zh-CN" altLang="zh-CN" sz="1600" dirty="0"/>
              <a:t>的住宅建筑，公共部位、储藏室应设置火灾自动报警系统，套内应设置家用火灾探测器；</a:t>
            </a:r>
            <a:endParaRPr lang="zh-CN" altLang="zh-CN" sz="1600" dirty="0"/>
          </a:p>
          <a:p>
            <a:r>
              <a:rPr lang="en-US" altLang="zh-CN" sz="1600" dirty="0"/>
              <a:t>3.</a:t>
            </a:r>
            <a:r>
              <a:rPr lang="zh-CN" altLang="zh-CN" sz="1600" dirty="0"/>
              <a:t>建筑高度不大于</a:t>
            </a:r>
            <a:r>
              <a:rPr lang="en-US" altLang="zh-CN" sz="1600" dirty="0"/>
              <a:t>54m</a:t>
            </a:r>
            <a:r>
              <a:rPr lang="zh-CN" altLang="zh-CN" sz="1600" dirty="0"/>
              <a:t>的高层住宅建筑，当设置需联动控制的消防设施时，公共部位、储藏室应设置火灾自动报警系统，套内应设置家用火灾探测器或独立式火灾探测报警器；</a:t>
            </a:r>
            <a:endParaRPr lang="zh-CN" altLang="zh-CN" sz="1600" dirty="0"/>
          </a:p>
          <a:p>
            <a:r>
              <a:rPr lang="en-US" altLang="zh-CN" sz="1600" dirty="0"/>
              <a:t>4.</a:t>
            </a:r>
            <a:r>
              <a:rPr lang="zh-CN" altLang="zh-CN" sz="1600" dirty="0"/>
              <a:t>户内设探测器时，卧室、起居室均应同时设置；</a:t>
            </a:r>
            <a:endParaRPr lang="zh-CN" altLang="zh-CN" sz="1600" dirty="0"/>
          </a:p>
          <a:p>
            <a:r>
              <a:rPr lang="en-US" altLang="zh-CN" sz="1600" dirty="0"/>
              <a:t>5.</a:t>
            </a:r>
            <a:r>
              <a:rPr lang="zh-CN" altLang="zh-CN" sz="1600" dirty="0"/>
              <a:t>公共部位设置探测器时，储藏室应同时设置。</a:t>
            </a:r>
            <a:endParaRPr lang="zh-CN" altLang="zh-CN" sz="1600" dirty="0"/>
          </a:p>
          <a:p>
            <a:r>
              <a:rPr lang="en-US" altLang="zh-CN" sz="1600" dirty="0"/>
              <a:t>5.5.7</a:t>
            </a:r>
            <a:r>
              <a:rPr lang="zh-CN" altLang="zh-CN" sz="1600" dirty="0"/>
              <a:t>住宅户内感烟探测器每个卧室及起居室均设置一个，当计算报警点数量时，每户所有的感烟探测器作为一个报警点还是按探测器数量计算报警点？</a:t>
            </a:r>
            <a:endParaRPr lang="zh-CN" altLang="zh-CN" sz="1600" dirty="0"/>
          </a:p>
          <a:p>
            <a:r>
              <a:rPr lang="zh-CN" altLang="zh-CN" sz="1600" dirty="0"/>
              <a:t>解答：火灾自动报警系统每个探测器</a:t>
            </a:r>
            <a:r>
              <a:rPr lang="en-US" altLang="zh-CN" sz="1600" dirty="0"/>
              <a:t>1</a:t>
            </a:r>
            <a:r>
              <a:rPr lang="zh-CN" altLang="zh-CN" sz="1600" dirty="0"/>
              <a:t>个报警点；通过家用火灾探测报警器接入系统的算</a:t>
            </a:r>
            <a:r>
              <a:rPr lang="en-US" altLang="zh-CN" sz="1600" dirty="0"/>
              <a:t>1</a:t>
            </a:r>
            <a:r>
              <a:rPr lang="zh-CN" altLang="zh-CN" sz="1600" dirty="0"/>
              <a:t>个报警点。</a:t>
            </a:r>
            <a:endParaRPr lang="zh-CN" altLang="zh-CN" sz="1600" dirty="0"/>
          </a:p>
          <a:p>
            <a:r>
              <a:rPr lang="en-US" altLang="zh-CN" sz="1600" dirty="0"/>
              <a:t>5.5.8</a:t>
            </a:r>
            <a:r>
              <a:rPr lang="zh-CN" altLang="zh-CN" sz="1600" dirty="0"/>
              <a:t>住宅厨房必须设置可燃气体报警器接入火灾自动报警系统吗？</a:t>
            </a:r>
            <a:endParaRPr lang="zh-CN" altLang="zh-CN" sz="1600" dirty="0"/>
          </a:p>
          <a:p>
            <a:r>
              <a:rPr lang="zh-CN" altLang="zh-CN" sz="1600" dirty="0"/>
              <a:t>解答：不用，住宅厨房内可不设置火灾自动报警系统的探测器，可燃气体报警装置可由燃气公司负责。当设置由火灾自动报警系统报警的可燃气体探测器时，探测器应自成回路至消防控制室。</a:t>
            </a:r>
            <a:endParaRPr lang="zh-CN" altLang="zh-CN" sz="1600" dirty="0"/>
          </a:p>
          <a:p>
            <a:r>
              <a:rPr lang="en-US" altLang="zh-CN" sz="1600" dirty="0"/>
              <a:t>5.5.9</a:t>
            </a:r>
            <a:r>
              <a:rPr lang="zh-CN" altLang="zh-CN" sz="1600" dirty="0"/>
              <a:t>门禁系统与火灾自动报警系统如何联动？</a:t>
            </a:r>
            <a:endParaRPr lang="zh-CN" altLang="zh-CN" sz="1600" dirty="0"/>
          </a:p>
          <a:p>
            <a:r>
              <a:rPr lang="zh-CN" altLang="zh-CN" sz="1600" dirty="0"/>
              <a:t>解答：应留有接口，并具有火灾时解除门禁控制的功能。</a:t>
            </a:r>
            <a:endParaRPr lang="zh-CN" altLang="zh-CN" sz="1600" dirty="0"/>
          </a:p>
          <a:p>
            <a:r>
              <a:rPr lang="en-US" altLang="zh-CN" sz="1600" dirty="0"/>
              <a:t>5.5.10</a:t>
            </a:r>
            <a:r>
              <a:rPr lang="zh-CN" altLang="zh-CN" sz="1600" dirty="0"/>
              <a:t>消防设备双电源监测装置探测器设置的位置如何确定？</a:t>
            </a:r>
            <a:endParaRPr lang="zh-CN" altLang="zh-CN" sz="1600" dirty="0"/>
          </a:p>
          <a:p>
            <a:r>
              <a:rPr lang="zh-CN" altLang="zh-CN" sz="1600" dirty="0"/>
              <a:t>解答：消防设备电源监控主要是监测末端双电源的工作状态</a:t>
            </a:r>
            <a:r>
              <a:rPr lang="en-US" altLang="zh-CN" sz="1600" dirty="0"/>
              <a:t>,</a:t>
            </a:r>
            <a:r>
              <a:rPr lang="zh-CN" altLang="zh-CN" sz="1600" dirty="0"/>
              <a:t>在双电源进线开关后</a:t>
            </a:r>
            <a:r>
              <a:rPr lang="en-US" altLang="zh-CN" sz="1600" dirty="0"/>
              <a:t> (2</a:t>
            </a:r>
            <a:r>
              <a:rPr lang="zh-CN" altLang="zh-CN" sz="1600" dirty="0"/>
              <a:t>个点</a:t>
            </a:r>
            <a:r>
              <a:rPr lang="en-US" altLang="zh-CN" sz="1600" dirty="0"/>
              <a:t>)</a:t>
            </a:r>
            <a:r>
              <a:rPr lang="zh-CN" altLang="zh-CN" sz="1600" dirty="0"/>
              <a:t>和双电源切换后</a:t>
            </a:r>
            <a:r>
              <a:rPr lang="en-US" altLang="zh-CN" sz="1600" dirty="0"/>
              <a:t>(1</a:t>
            </a:r>
            <a:r>
              <a:rPr lang="zh-CN" altLang="zh-CN" sz="1600" dirty="0"/>
              <a:t>个点</a:t>
            </a:r>
            <a:r>
              <a:rPr lang="en-US" altLang="zh-CN" sz="1600" dirty="0"/>
              <a:t>)</a:t>
            </a:r>
            <a:r>
              <a:rPr lang="zh-CN" altLang="zh-CN" sz="1600" dirty="0"/>
              <a:t>加装探测器，并将检测信号反馈至监控器。</a:t>
            </a:r>
            <a:endParaRPr lang="zh-CN" altLang="zh-CN" sz="1600" dirty="0"/>
          </a:p>
          <a:p>
            <a:endParaRPr lang="zh-CN" altLang="zh-CN" sz="1800" dirty="0"/>
          </a:p>
        </p:txBody>
      </p:sp>
      <p:sp>
        <p:nvSpPr>
          <p:cNvPr id="2" name="副标题 2"/>
          <p:cNvSpPr>
            <a:spLocks noGrp="1"/>
          </p:cNvSpPr>
          <p:nvPr>
            <p:custDataLst>
              <p:tags r:id="rId3"/>
            </p:custDataLst>
          </p:nvPr>
        </p:nvSpPr>
        <p:spPr>
          <a:xfrm>
            <a:off x="510814" y="574684"/>
            <a:ext cx="1827559" cy="690256"/>
          </a:xfrm>
          <a:prstGeom prst="rect">
            <a:avLst/>
          </a:prstGeom>
        </p:spPr>
        <p:txBody>
          <a:bodyPr vert="horz" lIns="101601" tIns="38100" rIns="76201" bIns="38100" rtlCol="0">
            <a:noAutofit/>
          </a:bodyPr>
          <a:lstStyle>
            <a:lvl1pPr marL="0" indent="0" algn="ctr" defTabSz="685800" rtl="0" eaLnBrk="1" fontAlgn="auto" latinLnBrk="0" hangingPunct="1">
              <a:lnSpc>
                <a:spcPct val="100000"/>
              </a:lnSpc>
              <a:spcBef>
                <a:spcPts val="0"/>
              </a:spcBef>
              <a:spcAft>
                <a:spcPts val="1000"/>
              </a:spcAft>
              <a:buFont typeface="Arial" panose="020B0604020202020204" pitchFamily="34" charset="0"/>
              <a:buNone/>
              <a:defRPr sz="1800" u="none" strike="noStrike" kern="1200" cap="none" spc="200" normalizeH="0" baseline="0">
                <a:solidFill>
                  <a:schemeClr val="tx1"/>
                </a:solidFill>
                <a:uFillTx/>
                <a:latin typeface="+mn-lt"/>
                <a:ea typeface="+mn-ea"/>
                <a:cs typeface="+mn-cs"/>
              </a:defRPr>
            </a:lvl1pPr>
            <a:lvl2pPr marL="342900" indent="0" algn="ctr" defTabSz="685800" rtl="0" eaLnBrk="1" fontAlgn="auto" latinLnBrk="0" hangingPunct="1">
              <a:lnSpc>
                <a:spcPct val="130000"/>
              </a:lnSpc>
              <a:spcBef>
                <a:spcPts val="0"/>
              </a:spcBef>
              <a:spcAft>
                <a:spcPts val="1000"/>
              </a:spcAft>
              <a:buFont typeface="Arial" panose="020B0604020202020204" pitchFamily="34" charset="0"/>
              <a:buNone/>
              <a:tabLst>
                <a:tab pos="1207770" algn="l"/>
              </a:tabLst>
              <a:defRPr sz="1500" u="none" strike="noStrike" kern="1200" cap="none" spc="150" normalizeH="0" baseline="0">
                <a:solidFill>
                  <a:schemeClr val="tx1"/>
                </a:solidFill>
                <a:uFillTx/>
                <a:latin typeface="+mn-lt"/>
                <a:ea typeface="+mn-ea"/>
                <a:cs typeface="+mn-cs"/>
              </a:defRPr>
            </a:lvl2pPr>
            <a:lvl3pPr marL="685800" indent="0" algn="ctr" defTabSz="685800" rtl="0" eaLnBrk="1" fontAlgn="auto" latinLnBrk="0" hangingPunct="1">
              <a:lnSpc>
                <a:spcPct val="130000"/>
              </a:lnSpc>
              <a:spcBef>
                <a:spcPts val="0"/>
              </a:spcBef>
              <a:spcAft>
                <a:spcPts val="1000"/>
              </a:spcAft>
              <a:buFont typeface="Arial" panose="020B0604020202020204" pitchFamily="34" charset="0"/>
              <a:buNone/>
              <a:defRPr sz="1350" u="none" strike="noStrike" kern="1200" cap="none" spc="150" normalizeH="0" baseline="0">
                <a:solidFill>
                  <a:schemeClr val="tx1"/>
                </a:solidFill>
                <a:uFillTx/>
                <a:latin typeface="+mn-lt"/>
                <a:ea typeface="+mn-ea"/>
                <a:cs typeface="+mn-cs"/>
              </a:defRPr>
            </a:lvl3pPr>
            <a:lvl4pPr marL="10287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4pPr>
            <a:lvl5pPr marL="13716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80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9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8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ctr">
              <a:lnSpc>
                <a:spcPct val="70000"/>
              </a:lnSpc>
              <a:spcBef>
                <a:spcPts val="600"/>
              </a:spcBef>
            </a:pPr>
            <a:endParaRPr lang="zh-CN" altLang="en-US" sz="1600" b="1" dirty="0">
              <a:solidFill>
                <a:schemeClr val="tx1"/>
              </a:solidFill>
              <a:effectLst>
                <a:outerShdw blurRad="38100" dist="25400" dir="5400000" algn="ctr" rotWithShape="0">
                  <a:srgbClr val="6E747A">
                    <a:alpha val="43000"/>
                  </a:srgbClr>
                </a:outerShdw>
              </a:effectLst>
              <a:latin typeface="Arial Black" panose="020B0A04020102020204" charset="0"/>
              <a:ea typeface="方正韵动特黑简体" panose="02000000000000000000" charset="-122"/>
              <a:cs typeface="Arial Black" panose="020B0A04020102020204" charset="0"/>
            </a:endParaRPr>
          </a:p>
        </p:txBody>
      </p:sp>
      <p:sp>
        <p:nvSpPr>
          <p:cNvPr id="12" name="副标题 2"/>
          <p:cNvSpPr>
            <a:spLocks noGrp="1"/>
          </p:cNvSpPr>
          <p:nvPr>
            <p:custDataLst>
              <p:tags r:id="rId4"/>
            </p:custDataLst>
          </p:nvPr>
        </p:nvSpPr>
        <p:spPr>
          <a:xfrm>
            <a:off x="7735570" y="486410"/>
            <a:ext cx="6438900" cy="544830"/>
          </a:xfrm>
          <a:prstGeom prst="rect">
            <a:avLst/>
          </a:prstGeom>
        </p:spPr>
        <p:txBody>
          <a:bodyPr vert="horz" lIns="90000" tIns="46800" rIns="90000" bIns="46800" rtlCol="0">
            <a:noAutofit/>
          </a:bodyPr>
          <a:lstStyle>
            <a:lvl1pPr marL="0" indent="0" algn="ctr" defTabSz="1200150" rtl="0" eaLnBrk="1" fontAlgn="auto" latinLnBrk="0" hangingPunct="1">
              <a:lnSpc>
                <a:spcPct val="110000"/>
              </a:lnSpc>
              <a:spcBef>
                <a:spcPts val="0"/>
              </a:spcBef>
              <a:spcAft>
                <a:spcPts val="1000"/>
              </a:spcAft>
              <a:buFont typeface="Arial" panose="020B0604020202020204" pitchFamily="34" charset="0"/>
              <a:buNone/>
              <a:defRPr sz="3150" u="none" strike="noStrike" kern="1200" cap="none" spc="20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00075" indent="0" algn="ctr" defTabSz="1200150" rtl="0" eaLnBrk="1" fontAlgn="auto" latinLnBrk="0" hangingPunct="1">
              <a:lnSpc>
                <a:spcPct val="130000"/>
              </a:lnSpc>
              <a:spcBef>
                <a:spcPts val="0"/>
              </a:spcBef>
              <a:spcAft>
                <a:spcPts val="1000"/>
              </a:spcAft>
              <a:buFont typeface="Arial" panose="020B0604020202020204" pitchFamily="34" charset="0"/>
              <a:buNone/>
              <a:tabLst>
                <a:tab pos="2112645" algn="l"/>
              </a:tabLst>
              <a:defRPr sz="2625"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200150" indent="0" algn="ctr" defTabSz="1200150" rtl="0" eaLnBrk="1" fontAlgn="auto" latinLnBrk="0" hangingPunct="1">
              <a:lnSpc>
                <a:spcPct val="130000"/>
              </a:lnSpc>
              <a:spcBef>
                <a:spcPts val="0"/>
              </a:spcBef>
              <a:spcAft>
                <a:spcPts val="1000"/>
              </a:spcAft>
              <a:buFont typeface="Arial" panose="020B0604020202020204" pitchFamily="34" charset="0"/>
              <a:buNone/>
              <a:defRPr sz="236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800225"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400300"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99974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6pPr>
            <a:lvl7pPr marL="359981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7pPr>
            <a:lvl8pPr marL="419989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8pPr>
            <a:lvl9pPr marL="479996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9pPr>
          </a:lstStyle>
          <a:p>
            <a:pPr algn="r"/>
            <a:r>
              <a:rPr lang="zh-CN" altLang="en-US" sz="2400" b="1" dirty="0" smtClean="0">
                <a:solidFill>
                  <a:srgbClr val="5A3BC0"/>
                </a:solidFill>
              </a:rPr>
              <a:t>施工图审查</a:t>
            </a:r>
            <a:endParaRPr lang="zh-CN" altLang="en-US" sz="2400" b="1" dirty="0">
              <a:solidFill>
                <a:srgbClr val="5A3BC0"/>
              </a:solidFill>
            </a:endParaRPr>
          </a:p>
        </p:txBody>
      </p:sp>
      <p:pic>
        <p:nvPicPr>
          <p:cNvPr id="6" name="图片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9844" y="312147"/>
            <a:ext cx="1245400" cy="1215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6"/>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副标题 9"/>
          <p:cNvSpPr>
            <a:spLocks noGrp="1"/>
          </p:cNvSpPr>
          <p:nvPr>
            <p:custDataLst>
              <p:tags r:id="rId1"/>
            </p:custDataLst>
          </p:nvPr>
        </p:nvSpPr>
        <p:spPr>
          <a:xfrm>
            <a:off x="2135792" y="1716892"/>
            <a:ext cx="10473895" cy="6803722"/>
          </a:xfrm>
          <a:prstGeom prst="rect">
            <a:avLst/>
          </a:prstGeom>
        </p:spPr>
        <p:txBody>
          <a:bodyPr vert="horz" lIns="90001" tIns="46800" rIns="90001"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00075" marR="0" lvl="1" indent="0" algn="l"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200150" marR="0" lvl="2"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800225" marR="0" lvl="3"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400300" marR="0" lvl="4"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5pPr>
            <a:lvl6pPr marL="330009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6pPr>
            <a:lvl7pPr marL="3900170"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7pPr>
            <a:lvl8pPr marL="450024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8pPr>
            <a:lvl9pPr marL="509968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9pPr>
          </a:lstStyle>
          <a:p>
            <a:r>
              <a:rPr lang="en-US" altLang="zh-CN" sz="2400" dirty="0"/>
              <a:t>5.6.1</a:t>
            </a:r>
            <a:r>
              <a:rPr lang="zh-CN" altLang="zh-CN" sz="2400" dirty="0"/>
              <a:t>航空障碍标志灯是否可以接入应急照明配电系统？</a:t>
            </a:r>
            <a:endParaRPr lang="zh-CN" altLang="zh-CN" sz="2400" dirty="0"/>
          </a:p>
          <a:p>
            <a:r>
              <a:rPr lang="zh-CN" altLang="zh-CN" sz="2400" dirty="0"/>
              <a:t>解答：可以共用应急照明干线，不应共用末端箱。</a:t>
            </a:r>
            <a:endParaRPr lang="zh-CN" altLang="zh-CN" sz="2400" dirty="0"/>
          </a:p>
          <a:p>
            <a:pPr lvl="0"/>
            <a:endParaRPr lang="zh-CN" altLang="zh-CN" sz="2400" dirty="0"/>
          </a:p>
          <a:p>
            <a:endParaRPr lang="en-US" altLang="zh-CN" sz="2000" dirty="0"/>
          </a:p>
        </p:txBody>
      </p:sp>
      <p:sp>
        <p:nvSpPr>
          <p:cNvPr id="2" name="副标题 2"/>
          <p:cNvSpPr>
            <a:spLocks noGrp="1"/>
          </p:cNvSpPr>
          <p:nvPr>
            <p:custDataLst>
              <p:tags r:id="rId2"/>
            </p:custDataLst>
          </p:nvPr>
        </p:nvSpPr>
        <p:spPr>
          <a:xfrm>
            <a:off x="510814" y="574684"/>
            <a:ext cx="1827559" cy="690256"/>
          </a:xfrm>
          <a:prstGeom prst="rect">
            <a:avLst/>
          </a:prstGeom>
        </p:spPr>
        <p:txBody>
          <a:bodyPr vert="horz" lIns="101601" tIns="38100" rIns="76201" bIns="38100" rtlCol="0">
            <a:noAutofit/>
          </a:bodyPr>
          <a:lstStyle>
            <a:lvl1pPr marL="0" indent="0" algn="ctr" defTabSz="685800" rtl="0" eaLnBrk="1" fontAlgn="auto" latinLnBrk="0" hangingPunct="1">
              <a:lnSpc>
                <a:spcPct val="100000"/>
              </a:lnSpc>
              <a:spcBef>
                <a:spcPts val="0"/>
              </a:spcBef>
              <a:spcAft>
                <a:spcPts val="1000"/>
              </a:spcAft>
              <a:buFont typeface="Arial" panose="020B0604020202020204" pitchFamily="34" charset="0"/>
              <a:buNone/>
              <a:defRPr sz="1800" u="none" strike="noStrike" kern="1200" cap="none" spc="200" normalizeH="0" baseline="0">
                <a:solidFill>
                  <a:schemeClr val="tx1"/>
                </a:solidFill>
                <a:uFillTx/>
                <a:latin typeface="+mn-lt"/>
                <a:ea typeface="+mn-ea"/>
                <a:cs typeface="+mn-cs"/>
              </a:defRPr>
            </a:lvl1pPr>
            <a:lvl2pPr marL="342900" indent="0" algn="ctr" defTabSz="685800" rtl="0" eaLnBrk="1" fontAlgn="auto" latinLnBrk="0" hangingPunct="1">
              <a:lnSpc>
                <a:spcPct val="130000"/>
              </a:lnSpc>
              <a:spcBef>
                <a:spcPts val="0"/>
              </a:spcBef>
              <a:spcAft>
                <a:spcPts val="1000"/>
              </a:spcAft>
              <a:buFont typeface="Arial" panose="020B0604020202020204" pitchFamily="34" charset="0"/>
              <a:buNone/>
              <a:tabLst>
                <a:tab pos="1207770" algn="l"/>
              </a:tabLst>
              <a:defRPr sz="1500" u="none" strike="noStrike" kern="1200" cap="none" spc="150" normalizeH="0" baseline="0">
                <a:solidFill>
                  <a:schemeClr val="tx1"/>
                </a:solidFill>
                <a:uFillTx/>
                <a:latin typeface="+mn-lt"/>
                <a:ea typeface="+mn-ea"/>
                <a:cs typeface="+mn-cs"/>
              </a:defRPr>
            </a:lvl2pPr>
            <a:lvl3pPr marL="685800" indent="0" algn="ctr" defTabSz="685800" rtl="0" eaLnBrk="1" fontAlgn="auto" latinLnBrk="0" hangingPunct="1">
              <a:lnSpc>
                <a:spcPct val="130000"/>
              </a:lnSpc>
              <a:spcBef>
                <a:spcPts val="0"/>
              </a:spcBef>
              <a:spcAft>
                <a:spcPts val="1000"/>
              </a:spcAft>
              <a:buFont typeface="Arial" panose="020B0604020202020204" pitchFamily="34" charset="0"/>
              <a:buNone/>
              <a:defRPr sz="1350" u="none" strike="noStrike" kern="1200" cap="none" spc="150" normalizeH="0" baseline="0">
                <a:solidFill>
                  <a:schemeClr val="tx1"/>
                </a:solidFill>
                <a:uFillTx/>
                <a:latin typeface="+mn-lt"/>
                <a:ea typeface="+mn-ea"/>
                <a:cs typeface="+mn-cs"/>
              </a:defRPr>
            </a:lvl3pPr>
            <a:lvl4pPr marL="10287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4pPr>
            <a:lvl5pPr marL="13716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80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9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8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ctr">
              <a:lnSpc>
                <a:spcPct val="70000"/>
              </a:lnSpc>
              <a:spcBef>
                <a:spcPts val="600"/>
              </a:spcBef>
            </a:pPr>
            <a:endParaRPr lang="zh-CN" altLang="en-US" sz="1600" b="1" dirty="0">
              <a:solidFill>
                <a:schemeClr val="tx1"/>
              </a:solidFill>
              <a:effectLst>
                <a:outerShdw blurRad="38100" dist="25400" dir="5400000" algn="ctr" rotWithShape="0">
                  <a:srgbClr val="6E747A">
                    <a:alpha val="43000"/>
                  </a:srgbClr>
                </a:outerShdw>
              </a:effectLst>
              <a:latin typeface="Arial Black" panose="020B0A04020102020204" charset="0"/>
              <a:ea typeface="方正韵动特黑简体" panose="02000000000000000000" charset="-122"/>
              <a:cs typeface="Arial Black" panose="020B0A04020102020204" charset="0"/>
            </a:endParaRPr>
          </a:p>
        </p:txBody>
      </p:sp>
      <p:sp>
        <p:nvSpPr>
          <p:cNvPr id="12" name="副标题 2"/>
          <p:cNvSpPr>
            <a:spLocks noGrp="1"/>
          </p:cNvSpPr>
          <p:nvPr>
            <p:custDataLst>
              <p:tags r:id="rId3"/>
            </p:custDataLst>
          </p:nvPr>
        </p:nvSpPr>
        <p:spPr>
          <a:xfrm>
            <a:off x="7735570" y="486410"/>
            <a:ext cx="6438900" cy="544830"/>
          </a:xfrm>
          <a:prstGeom prst="rect">
            <a:avLst/>
          </a:prstGeom>
        </p:spPr>
        <p:txBody>
          <a:bodyPr vert="horz" lIns="90000" tIns="46800" rIns="90000" bIns="46800" rtlCol="0">
            <a:noAutofit/>
          </a:bodyPr>
          <a:lstStyle>
            <a:lvl1pPr marL="0" indent="0" algn="ctr" defTabSz="1200150" rtl="0" eaLnBrk="1" fontAlgn="auto" latinLnBrk="0" hangingPunct="1">
              <a:lnSpc>
                <a:spcPct val="110000"/>
              </a:lnSpc>
              <a:spcBef>
                <a:spcPts val="0"/>
              </a:spcBef>
              <a:spcAft>
                <a:spcPts val="1000"/>
              </a:spcAft>
              <a:buFont typeface="Arial" panose="020B0604020202020204" pitchFamily="34" charset="0"/>
              <a:buNone/>
              <a:defRPr sz="3150" u="none" strike="noStrike" kern="1200" cap="none" spc="20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00075" indent="0" algn="ctr" defTabSz="1200150" rtl="0" eaLnBrk="1" fontAlgn="auto" latinLnBrk="0" hangingPunct="1">
              <a:lnSpc>
                <a:spcPct val="130000"/>
              </a:lnSpc>
              <a:spcBef>
                <a:spcPts val="0"/>
              </a:spcBef>
              <a:spcAft>
                <a:spcPts val="1000"/>
              </a:spcAft>
              <a:buFont typeface="Arial" panose="020B0604020202020204" pitchFamily="34" charset="0"/>
              <a:buNone/>
              <a:tabLst>
                <a:tab pos="2112645" algn="l"/>
              </a:tabLst>
              <a:defRPr sz="2625"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200150" indent="0" algn="ctr" defTabSz="1200150" rtl="0" eaLnBrk="1" fontAlgn="auto" latinLnBrk="0" hangingPunct="1">
              <a:lnSpc>
                <a:spcPct val="130000"/>
              </a:lnSpc>
              <a:spcBef>
                <a:spcPts val="0"/>
              </a:spcBef>
              <a:spcAft>
                <a:spcPts val="1000"/>
              </a:spcAft>
              <a:buFont typeface="Arial" panose="020B0604020202020204" pitchFamily="34" charset="0"/>
              <a:buNone/>
              <a:defRPr sz="236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800225"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400300"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99974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6pPr>
            <a:lvl7pPr marL="359981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7pPr>
            <a:lvl8pPr marL="419989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8pPr>
            <a:lvl9pPr marL="479996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9pPr>
          </a:lstStyle>
          <a:p>
            <a:pPr algn="r"/>
            <a:r>
              <a:rPr lang="zh-CN" altLang="en-US" sz="2400" b="1" dirty="0" smtClean="0">
                <a:solidFill>
                  <a:srgbClr val="5A3BC0"/>
                </a:solidFill>
              </a:rPr>
              <a:t>施工图审查</a:t>
            </a:r>
            <a:endParaRPr lang="zh-CN" altLang="en-US" sz="2400" b="1" dirty="0">
              <a:solidFill>
                <a:srgbClr val="5A3BC0"/>
              </a:solidFill>
            </a:endParaRPr>
          </a:p>
        </p:txBody>
      </p:sp>
      <p:pic>
        <p:nvPicPr>
          <p:cNvPr id="6" name="图片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9844" y="312147"/>
            <a:ext cx="1245400" cy="1215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矩形 2"/>
          <p:cNvSpPr/>
          <p:nvPr/>
        </p:nvSpPr>
        <p:spPr>
          <a:xfrm>
            <a:off x="2135792" y="1026876"/>
            <a:ext cx="3071827" cy="584775"/>
          </a:xfrm>
          <a:prstGeom prst="rect">
            <a:avLst/>
          </a:prstGeom>
        </p:spPr>
        <p:txBody>
          <a:bodyPr wrap="square">
            <a:spAutoFit/>
          </a:bodyPr>
          <a:lstStyle/>
          <a:p>
            <a:r>
              <a:rPr lang="en-US" altLang="zh-CN" sz="3200" b="1" dirty="0" smtClean="0">
                <a:gradFill>
                  <a:gsLst>
                    <a:gs pos="0">
                      <a:srgbClr val="012D86"/>
                    </a:gs>
                    <a:gs pos="100000">
                      <a:srgbClr val="0E2557"/>
                    </a:gs>
                  </a:gsLst>
                  <a:lin scaled="0"/>
                </a:gradFill>
              </a:rPr>
              <a:t>5.6</a:t>
            </a:r>
            <a:r>
              <a:rPr lang="zh-CN" altLang="en-US" sz="3200" b="1" dirty="0" smtClean="0">
                <a:gradFill>
                  <a:gsLst>
                    <a:gs pos="0">
                      <a:srgbClr val="012D86"/>
                    </a:gs>
                    <a:gs pos="100000">
                      <a:srgbClr val="0E2557"/>
                    </a:gs>
                  </a:gsLst>
                  <a:lin scaled="0"/>
                </a:gradFill>
              </a:rPr>
              <a:t>、照明</a:t>
            </a:r>
            <a:endParaRPr lang="zh-CN" altLang="en-US" sz="3200" b="1" dirty="0">
              <a:gradFill>
                <a:gsLst>
                  <a:gs pos="0">
                    <a:srgbClr val="012D86"/>
                  </a:gs>
                  <a:gs pos="100000">
                    <a:srgbClr val="0E2557"/>
                  </a:gs>
                </a:gsLst>
                <a:lin scaled="0"/>
              </a:gradFill>
            </a:endParaRPr>
          </a:p>
        </p:txBody>
      </p:sp>
    </p:spTree>
    <p:custDataLst>
      <p:tags r:id="rId5"/>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副标题 9"/>
          <p:cNvSpPr>
            <a:spLocks noGrp="1"/>
          </p:cNvSpPr>
          <p:nvPr>
            <p:custDataLst>
              <p:tags r:id="rId1"/>
            </p:custDataLst>
          </p:nvPr>
        </p:nvSpPr>
        <p:spPr>
          <a:xfrm>
            <a:off x="2135792" y="1716892"/>
            <a:ext cx="10473895" cy="6803722"/>
          </a:xfrm>
          <a:prstGeom prst="rect">
            <a:avLst/>
          </a:prstGeom>
        </p:spPr>
        <p:txBody>
          <a:bodyPr vert="horz" lIns="90001" tIns="46800" rIns="90001" bIns="46800" rtlCol="0">
            <a:normAutofit lnSpcReduction="10000"/>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00075" marR="0" lvl="1" indent="0" algn="l"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200150" marR="0" lvl="2"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800225" marR="0" lvl="3"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400300" marR="0" lvl="4"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5pPr>
            <a:lvl6pPr marL="330009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6pPr>
            <a:lvl7pPr marL="3900170"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7pPr>
            <a:lvl8pPr marL="450024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8pPr>
            <a:lvl9pPr marL="509968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9pPr>
          </a:lstStyle>
          <a:p>
            <a:r>
              <a:rPr lang="en-US" altLang="zh-CN" sz="2400" dirty="0"/>
              <a:t>5.7.4</a:t>
            </a:r>
            <a:r>
              <a:rPr lang="zh-CN" altLang="zh-CN" sz="2400" dirty="0"/>
              <a:t>消防应急照明和疏散指示系统蓄电池电源供电时的持续工作时间如何确定？</a:t>
            </a:r>
            <a:endParaRPr lang="zh-CN" altLang="zh-CN" sz="2400" dirty="0"/>
          </a:p>
          <a:p>
            <a:r>
              <a:rPr lang="zh-CN" altLang="zh-CN" sz="2400" dirty="0"/>
              <a:t>解答：灯具应急启动后，在蓄电池电源供电时的持续工作时间应满足《建筑防火通用规范》</a:t>
            </a:r>
            <a:r>
              <a:rPr lang="en-US" altLang="zh-CN" sz="2400" dirty="0"/>
              <a:t>GB 55037-2022</a:t>
            </a:r>
            <a:r>
              <a:rPr lang="zh-CN" altLang="zh-CN" sz="2400" dirty="0"/>
              <a:t>第</a:t>
            </a:r>
            <a:r>
              <a:rPr lang="en-US" altLang="zh-CN" sz="2400" dirty="0"/>
              <a:t>10.1.4</a:t>
            </a:r>
            <a:r>
              <a:rPr lang="zh-CN" altLang="zh-CN" sz="2400" dirty="0"/>
              <a:t>条、《消防应急照明和疏散指示系统技术标准》</a:t>
            </a:r>
            <a:r>
              <a:rPr lang="en-US" altLang="zh-CN" sz="2400" dirty="0"/>
              <a:t>GB 51309-2018</a:t>
            </a:r>
            <a:r>
              <a:rPr lang="zh-CN" altLang="zh-CN" sz="2400" dirty="0"/>
              <a:t>第</a:t>
            </a:r>
            <a:r>
              <a:rPr lang="en-US" altLang="zh-CN" sz="2400" dirty="0"/>
              <a:t>3.2.4</a:t>
            </a:r>
            <a:r>
              <a:rPr lang="zh-CN" altLang="zh-CN" sz="2400" dirty="0"/>
              <a:t>条的规定。</a:t>
            </a:r>
            <a:endParaRPr lang="zh-CN" altLang="zh-CN" sz="2400" dirty="0"/>
          </a:p>
          <a:p>
            <a:r>
              <a:rPr lang="en-US" altLang="zh-CN" sz="2400" dirty="0"/>
              <a:t> </a:t>
            </a:r>
            <a:r>
              <a:rPr lang="zh-CN" altLang="zh-CN" sz="2400" dirty="0"/>
              <a:t>当采用集中控制型系统时，非火灾状态下灯具持续应急点亮时间不应小于</a:t>
            </a:r>
            <a:r>
              <a:rPr lang="en-US" altLang="zh-CN" sz="2400" dirty="0"/>
              <a:t>10min</a:t>
            </a:r>
            <a:r>
              <a:rPr lang="zh-CN" altLang="zh-CN" sz="2400" dirty="0"/>
              <a:t>；集中电源的蓄电池组和灯具自带蓄电池达到使用寿命周期后标称的剩余容量应保证放电时间，不应小于火灾状态下灯具持续应急点亮时间</a:t>
            </a:r>
            <a:r>
              <a:rPr lang="en-US" altLang="zh-CN" sz="2400" dirty="0"/>
              <a:t>+</a:t>
            </a:r>
            <a:r>
              <a:rPr lang="zh-CN" altLang="zh-CN" sz="2400" dirty="0"/>
              <a:t>非火灾状态下灯具持续应急点亮时间。</a:t>
            </a:r>
            <a:endParaRPr lang="zh-CN" altLang="zh-CN" sz="2400" dirty="0"/>
          </a:p>
          <a:p>
            <a:r>
              <a:rPr lang="en-US" altLang="zh-CN" sz="2400" dirty="0"/>
              <a:t>5.7.5</a:t>
            </a:r>
            <a:r>
              <a:rPr lang="zh-CN" altLang="zh-CN" sz="2400" dirty="0"/>
              <a:t>总建筑面积大于</a:t>
            </a:r>
            <a:r>
              <a:rPr lang="en-US" altLang="zh-CN" sz="2400" dirty="0"/>
              <a:t>20000m</a:t>
            </a:r>
            <a:r>
              <a:rPr lang="en-US" altLang="zh-CN" sz="2400" baseline="30000" dirty="0"/>
              <a:t>2</a:t>
            </a:r>
            <a:r>
              <a:rPr lang="zh-CN" altLang="zh-CN" sz="2400" dirty="0"/>
              <a:t>的地下建筑，应急照明蓄电池工作时间不应少于</a:t>
            </a:r>
            <a:r>
              <a:rPr lang="en-US" altLang="zh-CN" sz="2400" dirty="0"/>
              <a:t>1h</a:t>
            </a:r>
            <a:r>
              <a:rPr lang="zh-CN" altLang="zh-CN" sz="2400" dirty="0"/>
              <a:t>，此处地下建筑是否包括地下车库？</a:t>
            </a:r>
            <a:endParaRPr lang="zh-CN" altLang="zh-CN" sz="2400" dirty="0"/>
          </a:p>
          <a:p>
            <a:r>
              <a:rPr lang="zh-CN" altLang="zh-CN" sz="2400" dirty="0"/>
              <a:t>解答：应包括地下车库。因为当发生紧急状况时，地下车库的人员也需要疏散。</a:t>
            </a:r>
            <a:endParaRPr lang="zh-CN" altLang="zh-CN" sz="2400" dirty="0"/>
          </a:p>
          <a:p>
            <a:pPr lvl="0"/>
            <a:endParaRPr lang="zh-CN" altLang="zh-CN" sz="2400" dirty="0"/>
          </a:p>
          <a:p>
            <a:endParaRPr lang="en-US" altLang="zh-CN" sz="2000" dirty="0"/>
          </a:p>
        </p:txBody>
      </p:sp>
      <p:sp>
        <p:nvSpPr>
          <p:cNvPr id="2" name="副标题 2"/>
          <p:cNvSpPr>
            <a:spLocks noGrp="1"/>
          </p:cNvSpPr>
          <p:nvPr>
            <p:custDataLst>
              <p:tags r:id="rId2"/>
            </p:custDataLst>
          </p:nvPr>
        </p:nvSpPr>
        <p:spPr>
          <a:xfrm>
            <a:off x="510814" y="574684"/>
            <a:ext cx="1827559" cy="690256"/>
          </a:xfrm>
          <a:prstGeom prst="rect">
            <a:avLst/>
          </a:prstGeom>
        </p:spPr>
        <p:txBody>
          <a:bodyPr vert="horz" lIns="101601" tIns="38100" rIns="76201" bIns="38100" rtlCol="0">
            <a:noAutofit/>
          </a:bodyPr>
          <a:lstStyle>
            <a:lvl1pPr marL="0" indent="0" algn="ctr" defTabSz="685800" rtl="0" eaLnBrk="1" fontAlgn="auto" latinLnBrk="0" hangingPunct="1">
              <a:lnSpc>
                <a:spcPct val="100000"/>
              </a:lnSpc>
              <a:spcBef>
                <a:spcPts val="0"/>
              </a:spcBef>
              <a:spcAft>
                <a:spcPts val="1000"/>
              </a:spcAft>
              <a:buFont typeface="Arial" panose="020B0604020202020204" pitchFamily="34" charset="0"/>
              <a:buNone/>
              <a:defRPr sz="1800" u="none" strike="noStrike" kern="1200" cap="none" spc="200" normalizeH="0" baseline="0">
                <a:solidFill>
                  <a:schemeClr val="tx1"/>
                </a:solidFill>
                <a:uFillTx/>
                <a:latin typeface="+mn-lt"/>
                <a:ea typeface="+mn-ea"/>
                <a:cs typeface="+mn-cs"/>
              </a:defRPr>
            </a:lvl1pPr>
            <a:lvl2pPr marL="342900" indent="0" algn="ctr" defTabSz="685800" rtl="0" eaLnBrk="1" fontAlgn="auto" latinLnBrk="0" hangingPunct="1">
              <a:lnSpc>
                <a:spcPct val="130000"/>
              </a:lnSpc>
              <a:spcBef>
                <a:spcPts val="0"/>
              </a:spcBef>
              <a:spcAft>
                <a:spcPts val="1000"/>
              </a:spcAft>
              <a:buFont typeface="Arial" panose="020B0604020202020204" pitchFamily="34" charset="0"/>
              <a:buNone/>
              <a:tabLst>
                <a:tab pos="1207770" algn="l"/>
              </a:tabLst>
              <a:defRPr sz="1500" u="none" strike="noStrike" kern="1200" cap="none" spc="150" normalizeH="0" baseline="0">
                <a:solidFill>
                  <a:schemeClr val="tx1"/>
                </a:solidFill>
                <a:uFillTx/>
                <a:latin typeface="+mn-lt"/>
                <a:ea typeface="+mn-ea"/>
                <a:cs typeface="+mn-cs"/>
              </a:defRPr>
            </a:lvl2pPr>
            <a:lvl3pPr marL="685800" indent="0" algn="ctr" defTabSz="685800" rtl="0" eaLnBrk="1" fontAlgn="auto" latinLnBrk="0" hangingPunct="1">
              <a:lnSpc>
                <a:spcPct val="130000"/>
              </a:lnSpc>
              <a:spcBef>
                <a:spcPts val="0"/>
              </a:spcBef>
              <a:spcAft>
                <a:spcPts val="1000"/>
              </a:spcAft>
              <a:buFont typeface="Arial" panose="020B0604020202020204" pitchFamily="34" charset="0"/>
              <a:buNone/>
              <a:defRPr sz="1350" u="none" strike="noStrike" kern="1200" cap="none" spc="150" normalizeH="0" baseline="0">
                <a:solidFill>
                  <a:schemeClr val="tx1"/>
                </a:solidFill>
                <a:uFillTx/>
                <a:latin typeface="+mn-lt"/>
                <a:ea typeface="+mn-ea"/>
                <a:cs typeface="+mn-cs"/>
              </a:defRPr>
            </a:lvl3pPr>
            <a:lvl4pPr marL="10287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4pPr>
            <a:lvl5pPr marL="13716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80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9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8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ctr">
              <a:lnSpc>
                <a:spcPct val="70000"/>
              </a:lnSpc>
              <a:spcBef>
                <a:spcPts val="600"/>
              </a:spcBef>
            </a:pPr>
            <a:endParaRPr lang="zh-CN" altLang="en-US" sz="1600" b="1" dirty="0">
              <a:solidFill>
                <a:schemeClr val="tx1"/>
              </a:solidFill>
              <a:effectLst>
                <a:outerShdw blurRad="38100" dist="25400" dir="5400000" algn="ctr" rotWithShape="0">
                  <a:srgbClr val="6E747A">
                    <a:alpha val="43000"/>
                  </a:srgbClr>
                </a:outerShdw>
              </a:effectLst>
              <a:latin typeface="Arial Black" panose="020B0A04020102020204" charset="0"/>
              <a:ea typeface="方正韵动特黑简体" panose="02000000000000000000" charset="-122"/>
              <a:cs typeface="Arial Black" panose="020B0A04020102020204" charset="0"/>
            </a:endParaRPr>
          </a:p>
        </p:txBody>
      </p:sp>
      <p:sp>
        <p:nvSpPr>
          <p:cNvPr id="12" name="副标题 2"/>
          <p:cNvSpPr>
            <a:spLocks noGrp="1"/>
          </p:cNvSpPr>
          <p:nvPr>
            <p:custDataLst>
              <p:tags r:id="rId3"/>
            </p:custDataLst>
          </p:nvPr>
        </p:nvSpPr>
        <p:spPr>
          <a:xfrm>
            <a:off x="7735570" y="486410"/>
            <a:ext cx="6438900" cy="544830"/>
          </a:xfrm>
          <a:prstGeom prst="rect">
            <a:avLst/>
          </a:prstGeom>
        </p:spPr>
        <p:txBody>
          <a:bodyPr vert="horz" lIns="90000" tIns="46800" rIns="90000" bIns="46800" rtlCol="0">
            <a:noAutofit/>
          </a:bodyPr>
          <a:lstStyle>
            <a:lvl1pPr marL="0" indent="0" algn="ctr" defTabSz="1200150" rtl="0" eaLnBrk="1" fontAlgn="auto" latinLnBrk="0" hangingPunct="1">
              <a:lnSpc>
                <a:spcPct val="110000"/>
              </a:lnSpc>
              <a:spcBef>
                <a:spcPts val="0"/>
              </a:spcBef>
              <a:spcAft>
                <a:spcPts val="1000"/>
              </a:spcAft>
              <a:buFont typeface="Arial" panose="020B0604020202020204" pitchFamily="34" charset="0"/>
              <a:buNone/>
              <a:defRPr sz="3150" u="none" strike="noStrike" kern="1200" cap="none" spc="20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00075" indent="0" algn="ctr" defTabSz="1200150" rtl="0" eaLnBrk="1" fontAlgn="auto" latinLnBrk="0" hangingPunct="1">
              <a:lnSpc>
                <a:spcPct val="130000"/>
              </a:lnSpc>
              <a:spcBef>
                <a:spcPts val="0"/>
              </a:spcBef>
              <a:spcAft>
                <a:spcPts val="1000"/>
              </a:spcAft>
              <a:buFont typeface="Arial" panose="020B0604020202020204" pitchFamily="34" charset="0"/>
              <a:buNone/>
              <a:tabLst>
                <a:tab pos="2112645" algn="l"/>
              </a:tabLst>
              <a:defRPr sz="2625"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200150" indent="0" algn="ctr" defTabSz="1200150" rtl="0" eaLnBrk="1" fontAlgn="auto" latinLnBrk="0" hangingPunct="1">
              <a:lnSpc>
                <a:spcPct val="130000"/>
              </a:lnSpc>
              <a:spcBef>
                <a:spcPts val="0"/>
              </a:spcBef>
              <a:spcAft>
                <a:spcPts val="1000"/>
              </a:spcAft>
              <a:buFont typeface="Arial" panose="020B0604020202020204" pitchFamily="34" charset="0"/>
              <a:buNone/>
              <a:defRPr sz="236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800225"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400300"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99974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6pPr>
            <a:lvl7pPr marL="359981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7pPr>
            <a:lvl8pPr marL="419989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8pPr>
            <a:lvl9pPr marL="479996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9pPr>
          </a:lstStyle>
          <a:p>
            <a:pPr algn="r"/>
            <a:r>
              <a:rPr lang="zh-CN" altLang="en-US" sz="2400" b="1" dirty="0" smtClean="0">
                <a:solidFill>
                  <a:srgbClr val="5A3BC0"/>
                </a:solidFill>
              </a:rPr>
              <a:t>施工图审查</a:t>
            </a:r>
            <a:endParaRPr lang="zh-CN" altLang="en-US" sz="2400" b="1" dirty="0">
              <a:solidFill>
                <a:srgbClr val="5A3BC0"/>
              </a:solidFill>
            </a:endParaRPr>
          </a:p>
        </p:txBody>
      </p:sp>
      <p:pic>
        <p:nvPicPr>
          <p:cNvPr id="6" name="图片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9844" y="312147"/>
            <a:ext cx="1245400" cy="1215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矩形 2"/>
          <p:cNvSpPr/>
          <p:nvPr/>
        </p:nvSpPr>
        <p:spPr>
          <a:xfrm>
            <a:off x="2135792" y="1026876"/>
            <a:ext cx="3071827" cy="584775"/>
          </a:xfrm>
          <a:prstGeom prst="rect">
            <a:avLst/>
          </a:prstGeom>
        </p:spPr>
        <p:txBody>
          <a:bodyPr wrap="square">
            <a:spAutoFit/>
          </a:bodyPr>
          <a:lstStyle/>
          <a:p>
            <a:r>
              <a:rPr lang="en-US" altLang="zh-CN" sz="3200" b="1" dirty="0" smtClean="0">
                <a:gradFill>
                  <a:gsLst>
                    <a:gs pos="0">
                      <a:srgbClr val="012D86"/>
                    </a:gs>
                    <a:gs pos="100000">
                      <a:srgbClr val="0E2557"/>
                    </a:gs>
                  </a:gsLst>
                  <a:lin scaled="0"/>
                </a:gradFill>
              </a:rPr>
              <a:t>5.7</a:t>
            </a:r>
            <a:r>
              <a:rPr lang="zh-CN" altLang="en-US" sz="3200" b="1" dirty="0" smtClean="0">
                <a:gradFill>
                  <a:gsLst>
                    <a:gs pos="0">
                      <a:srgbClr val="012D86"/>
                    </a:gs>
                    <a:gs pos="100000">
                      <a:srgbClr val="0E2557"/>
                    </a:gs>
                  </a:gsLst>
                  <a:lin scaled="0"/>
                </a:gradFill>
              </a:rPr>
              <a:t>、应急照明</a:t>
            </a:r>
            <a:endParaRPr lang="zh-CN" altLang="en-US" sz="3200" b="1" dirty="0">
              <a:gradFill>
                <a:gsLst>
                  <a:gs pos="0">
                    <a:srgbClr val="012D86"/>
                  </a:gs>
                  <a:gs pos="100000">
                    <a:srgbClr val="0E2557"/>
                  </a:gs>
                </a:gsLst>
                <a:lin scaled="0"/>
              </a:gradFill>
            </a:endParaRPr>
          </a:p>
        </p:txBody>
      </p:sp>
    </p:spTree>
    <p:custDataLst>
      <p:tags r:id="rId5"/>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副标题 9"/>
          <p:cNvSpPr>
            <a:spLocks noGrp="1"/>
          </p:cNvSpPr>
          <p:nvPr>
            <p:custDataLst>
              <p:tags r:id="rId1"/>
            </p:custDataLst>
          </p:nvPr>
        </p:nvSpPr>
        <p:spPr>
          <a:xfrm>
            <a:off x="2135792" y="1716891"/>
            <a:ext cx="10473895" cy="7092571"/>
          </a:xfrm>
          <a:prstGeom prst="rect">
            <a:avLst/>
          </a:prstGeom>
        </p:spPr>
        <p:txBody>
          <a:bodyPr vert="horz" lIns="90001" tIns="46800" rIns="90001" bIns="46800" rtlCol="0">
            <a:normAutofit fontScale="70000" lnSpcReduction="20000"/>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00075" marR="0" lvl="1" indent="0" algn="l"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200150" marR="0" lvl="2"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800225" marR="0" lvl="3"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400300" marR="0" lvl="4"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5pPr>
            <a:lvl6pPr marL="330009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6pPr>
            <a:lvl7pPr marL="3900170"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7pPr>
            <a:lvl8pPr marL="450024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8pPr>
            <a:lvl9pPr marL="509968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9pPr>
          </a:lstStyle>
          <a:p>
            <a:pPr>
              <a:lnSpc>
                <a:spcPct val="150000"/>
              </a:lnSpc>
            </a:pPr>
            <a:r>
              <a:rPr lang="en-US" altLang="zh-CN" sz="2400" dirty="0"/>
              <a:t>5.8.1 </a:t>
            </a:r>
            <a:r>
              <a:rPr lang="zh-CN" altLang="zh-CN" sz="2400" dirty="0"/>
              <a:t>高层住宅阳台设置太阳能，是否每层太阳能支架均与防雷接地系统连接，还是仅</a:t>
            </a:r>
            <a:r>
              <a:rPr lang="en-US" altLang="zh-CN" sz="2400" dirty="0"/>
              <a:t>60m</a:t>
            </a:r>
            <a:r>
              <a:rPr lang="zh-CN" altLang="zh-CN" sz="2400" dirty="0"/>
              <a:t>以上须做防侧击雷部分的太阳能支架与防雷接地系统连接？</a:t>
            </a:r>
            <a:endParaRPr lang="zh-CN" altLang="zh-CN" sz="2400" dirty="0"/>
          </a:p>
          <a:p>
            <a:pPr>
              <a:lnSpc>
                <a:spcPct val="150000"/>
              </a:lnSpc>
            </a:pPr>
            <a:r>
              <a:rPr lang="zh-CN" altLang="zh-CN" sz="2400" dirty="0"/>
              <a:t>解答：根据《建筑电气与智能化通用规范》</a:t>
            </a:r>
            <a:r>
              <a:rPr lang="en-US" altLang="zh-CN" sz="2400" dirty="0"/>
              <a:t>GB55024-2022</a:t>
            </a:r>
            <a:r>
              <a:rPr lang="zh-CN" altLang="zh-CN" sz="2400" dirty="0"/>
              <a:t>第</a:t>
            </a:r>
            <a:r>
              <a:rPr lang="en-US" altLang="zh-CN" sz="2400" dirty="0"/>
              <a:t>7.1.5</a:t>
            </a:r>
            <a:r>
              <a:rPr lang="zh-CN" altLang="zh-CN" sz="2400" dirty="0"/>
              <a:t>条，应每层均设等电位连接。</a:t>
            </a:r>
            <a:endParaRPr lang="zh-CN" altLang="zh-CN" sz="2400" dirty="0"/>
          </a:p>
          <a:p>
            <a:pPr>
              <a:lnSpc>
                <a:spcPct val="150000"/>
              </a:lnSpc>
            </a:pPr>
            <a:r>
              <a:rPr lang="en-US" altLang="zh-CN" sz="2400" dirty="0"/>
              <a:t>5.8.2</a:t>
            </a:r>
            <a:r>
              <a:rPr lang="zh-CN" altLang="zh-CN" sz="2400" dirty="0"/>
              <a:t>浪涌保护器的设计应注意哪些问题？</a:t>
            </a:r>
            <a:endParaRPr lang="zh-CN" altLang="zh-CN" sz="2400" dirty="0"/>
          </a:p>
          <a:p>
            <a:pPr>
              <a:lnSpc>
                <a:spcPct val="150000"/>
              </a:lnSpc>
            </a:pPr>
            <a:r>
              <a:rPr lang="zh-CN" altLang="zh-CN" sz="2400" dirty="0"/>
              <a:t>解答：</a:t>
            </a:r>
            <a:r>
              <a:rPr lang="en-US" altLang="zh-CN" sz="2400" dirty="0"/>
              <a:t>1.</a:t>
            </a:r>
            <a:r>
              <a:rPr lang="zh-CN" altLang="zh-CN" sz="2400" dirty="0"/>
              <a:t>说明中应明确雷电防护等级。按《建筑物电子信息系统防雷技术规范》</a:t>
            </a:r>
            <a:r>
              <a:rPr lang="en-US" altLang="zh-CN" sz="2400" dirty="0"/>
              <a:t>GB50343-2012</a:t>
            </a:r>
            <a:r>
              <a:rPr lang="zh-CN" altLang="zh-CN" sz="2400" dirty="0"/>
              <a:t>确定的雷电防护等级。</a:t>
            </a:r>
            <a:endParaRPr lang="zh-CN" altLang="zh-CN" sz="2400" dirty="0"/>
          </a:p>
          <a:p>
            <a:pPr>
              <a:lnSpc>
                <a:spcPct val="150000"/>
              </a:lnSpc>
            </a:pPr>
            <a:r>
              <a:rPr lang="en-US" altLang="zh-CN" sz="2400" dirty="0"/>
              <a:t>2.</a:t>
            </a:r>
            <a:r>
              <a:rPr lang="zh-CN" altLang="zh-CN" sz="2400" dirty="0"/>
              <a:t>《建筑物电子信息系统防雷技术规范》</a:t>
            </a:r>
            <a:r>
              <a:rPr lang="en-US" altLang="zh-CN" sz="2400" dirty="0"/>
              <a:t>GB50343-2012</a:t>
            </a:r>
            <a:r>
              <a:rPr lang="zh-CN" altLang="zh-CN" sz="2400" dirty="0"/>
              <a:t>第</a:t>
            </a:r>
            <a:r>
              <a:rPr lang="en-US" altLang="zh-CN" sz="2400" dirty="0"/>
              <a:t>4.3.1</a:t>
            </a:r>
            <a:r>
              <a:rPr lang="zh-CN" altLang="zh-CN" sz="2400" dirty="0"/>
              <a:t>条表</a:t>
            </a:r>
            <a:r>
              <a:rPr lang="en-US" altLang="zh-CN" sz="2400" dirty="0"/>
              <a:t>4.3.1</a:t>
            </a:r>
            <a:r>
              <a:rPr lang="zh-CN" altLang="zh-CN" sz="2400" dirty="0"/>
              <a:t>，规定防雷防护等级，三级医院为</a:t>
            </a:r>
            <a:r>
              <a:rPr lang="en-US" altLang="zh-CN" sz="2400" dirty="0"/>
              <a:t>A</a:t>
            </a:r>
            <a:r>
              <a:rPr lang="zh-CN" altLang="zh-CN" sz="2400" dirty="0"/>
              <a:t>级，二级医院及五星级以上宾馆为</a:t>
            </a:r>
            <a:r>
              <a:rPr lang="en-US" altLang="zh-CN" sz="2400" dirty="0"/>
              <a:t>B</a:t>
            </a:r>
            <a:r>
              <a:rPr lang="zh-CN" altLang="zh-CN" sz="2400" dirty="0"/>
              <a:t>级。</a:t>
            </a:r>
            <a:endParaRPr lang="zh-CN" altLang="zh-CN" sz="2400" dirty="0"/>
          </a:p>
          <a:p>
            <a:pPr>
              <a:lnSpc>
                <a:spcPct val="150000"/>
              </a:lnSpc>
            </a:pPr>
            <a:r>
              <a:rPr lang="en-US" altLang="zh-CN" sz="2400" dirty="0"/>
              <a:t>3.</a:t>
            </a:r>
            <a:r>
              <a:rPr lang="zh-CN" altLang="zh-CN" sz="2400" dirty="0"/>
              <a:t>《建筑物防雷设计规范》</a:t>
            </a:r>
            <a:r>
              <a:rPr lang="en-US" altLang="zh-CN" sz="2400" dirty="0"/>
              <a:t>GB 50057-2010</a:t>
            </a:r>
            <a:r>
              <a:rPr lang="zh-CN" altLang="zh-CN" sz="2400" dirty="0"/>
              <a:t>第</a:t>
            </a:r>
            <a:r>
              <a:rPr lang="en-US" altLang="zh-CN" sz="2400" dirty="0"/>
              <a:t>4.2.4</a:t>
            </a:r>
            <a:r>
              <a:rPr lang="zh-CN" altLang="zh-CN" sz="2400" dirty="0"/>
              <a:t>条第</a:t>
            </a:r>
            <a:r>
              <a:rPr lang="en-US" altLang="zh-CN" sz="2400" dirty="0"/>
              <a:t>8</a:t>
            </a:r>
            <a:r>
              <a:rPr lang="zh-CN" altLang="zh-CN" sz="2400" dirty="0"/>
              <a:t>款，在电源引入的总配电箱处应装设</a:t>
            </a:r>
            <a:r>
              <a:rPr lang="en-US" altLang="zh-CN" sz="2400" dirty="0"/>
              <a:t>I</a:t>
            </a:r>
            <a:r>
              <a:rPr lang="zh-CN" altLang="zh-CN" sz="2400" dirty="0"/>
              <a:t>级试验浪涌保护器（强条）。第</a:t>
            </a:r>
            <a:r>
              <a:rPr lang="en-US" altLang="zh-CN" sz="2400" dirty="0"/>
              <a:t>4.3.8</a:t>
            </a:r>
            <a:r>
              <a:rPr lang="zh-CN" altLang="zh-CN" sz="2400" dirty="0"/>
              <a:t>条第</a:t>
            </a:r>
            <a:r>
              <a:rPr lang="en-US" altLang="zh-CN" sz="2400" dirty="0"/>
              <a:t>5</a:t>
            </a:r>
            <a:r>
              <a:rPr lang="zh-CN" altLang="zh-CN" sz="2400" dirty="0"/>
              <a:t>款（强条），</a:t>
            </a:r>
            <a:r>
              <a:rPr lang="en-US" altLang="zh-CN" sz="2400" dirty="0"/>
              <a:t>Yyn0</a:t>
            </a:r>
            <a:r>
              <a:rPr lang="zh-CN" altLang="zh-CN" sz="2400" dirty="0"/>
              <a:t>型或</a:t>
            </a:r>
            <a:r>
              <a:rPr lang="en-US" altLang="zh-CN" sz="2400" dirty="0"/>
              <a:t>Dyn11</a:t>
            </a:r>
            <a:r>
              <a:rPr lang="zh-CN" altLang="zh-CN" sz="2400" dirty="0"/>
              <a:t>型接线的配电变压器设在本建筑物内或附设于外墙时，应在变压器高压侧装设避雷器；在低压侧的配电屏上，当用线路引出本建筑物至其他有独立敷设接地装置的配电装置时，应在母线上装设</a:t>
            </a:r>
            <a:r>
              <a:rPr lang="en-US" altLang="zh-CN" sz="2400" dirty="0"/>
              <a:t>I</a:t>
            </a:r>
            <a:r>
              <a:rPr lang="zh-CN" altLang="zh-CN" sz="2400" dirty="0"/>
              <a:t>级试验的浪涌保护器。</a:t>
            </a:r>
            <a:endParaRPr lang="zh-CN" altLang="zh-CN" sz="2400" dirty="0"/>
          </a:p>
          <a:p>
            <a:pPr>
              <a:lnSpc>
                <a:spcPct val="150000"/>
              </a:lnSpc>
            </a:pPr>
            <a:r>
              <a:rPr lang="en-US" altLang="zh-CN" sz="2400" dirty="0"/>
              <a:t>4.</a:t>
            </a:r>
            <a:r>
              <a:rPr lang="zh-CN" altLang="zh-CN" sz="2400" dirty="0"/>
              <a:t>三级医院变电室低压配电柜母线浪涌保护器，应按《建筑物电子信息系统防雷技术规范》电源线路浪涌保护器冲击电流选择，</a:t>
            </a:r>
            <a:r>
              <a:rPr lang="en-US" altLang="zh-CN" sz="2400" dirty="0" err="1"/>
              <a:t>Iimp</a:t>
            </a:r>
            <a:r>
              <a:rPr lang="en-US" altLang="zh-CN" sz="2400" dirty="0"/>
              <a:t> </a:t>
            </a:r>
            <a:r>
              <a:rPr lang="zh-CN" altLang="zh-CN" sz="2400" dirty="0"/>
              <a:t>≥</a:t>
            </a:r>
            <a:r>
              <a:rPr lang="en-US" altLang="zh-CN" sz="2400" dirty="0"/>
              <a:t>20kA</a:t>
            </a:r>
            <a:r>
              <a:rPr lang="zh-CN" altLang="zh-CN" sz="2400" dirty="0"/>
              <a:t>，不能采用《建筑物防雷设计规范》规定的</a:t>
            </a:r>
            <a:r>
              <a:rPr lang="en-US" altLang="zh-CN" sz="2400" dirty="0" err="1"/>
              <a:t>Iimp</a:t>
            </a:r>
            <a:r>
              <a:rPr lang="zh-CN" altLang="zh-CN" sz="2400" dirty="0"/>
              <a:t>≥</a:t>
            </a:r>
            <a:r>
              <a:rPr lang="en-US" altLang="zh-CN" sz="2400" dirty="0"/>
              <a:t>12.5kA</a:t>
            </a:r>
            <a:r>
              <a:rPr lang="zh-CN" altLang="zh-CN" sz="2400" dirty="0"/>
              <a:t>。</a:t>
            </a:r>
            <a:endParaRPr lang="zh-CN" altLang="zh-CN" sz="2400" dirty="0"/>
          </a:p>
          <a:p>
            <a:pPr>
              <a:lnSpc>
                <a:spcPct val="150000"/>
              </a:lnSpc>
            </a:pPr>
            <a:r>
              <a:rPr lang="en-US" altLang="zh-CN" sz="2400" dirty="0"/>
              <a:t>5.</a:t>
            </a:r>
            <a:r>
              <a:rPr lang="zh-CN" altLang="zh-CN" sz="2400" dirty="0"/>
              <a:t>《建筑物防雷设计规范》</a:t>
            </a:r>
            <a:r>
              <a:rPr lang="en-US" altLang="zh-CN" sz="2400" dirty="0"/>
              <a:t>GB50057-2010</a:t>
            </a:r>
            <a:r>
              <a:rPr lang="zh-CN" altLang="zh-CN" sz="2400" dirty="0"/>
              <a:t>第</a:t>
            </a:r>
            <a:r>
              <a:rPr lang="en-US" altLang="zh-CN" sz="2400" dirty="0"/>
              <a:t>4.5.4</a:t>
            </a:r>
            <a:r>
              <a:rPr lang="zh-CN" altLang="zh-CN" sz="2400" dirty="0"/>
              <a:t>条，固定在建筑物上的节日彩灯、航空障碍信号灯及其他用电设备和线路应根据建筑物的防雷类别采取相应的防止闪电电涌侵入的措施。第</a:t>
            </a:r>
            <a:r>
              <a:rPr lang="en-US" altLang="zh-CN" sz="2400" dirty="0"/>
              <a:t>8</a:t>
            </a:r>
            <a:r>
              <a:rPr lang="zh-CN" altLang="zh-CN" sz="2400" dirty="0"/>
              <a:t>款，在配电箱内应在开关的电源侧装设</a:t>
            </a:r>
            <a:r>
              <a:rPr lang="en-US" altLang="zh-CN" sz="2400" dirty="0"/>
              <a:t>II</a:t>
            </a:r>
            <a:r>
              <a:rPr lang="zh-CN" altLang="zh-CN" sz="2400" dirty="0"/>
              <a:t>级试验的浪涌保护器，其电压保护水平不应大于</a:t>
            </a:r>
            <a:r>
              <a:rPr lang="en-US" altLang="zh-CN" sz="2400" dirty="0"/>
              <a:t>2.5kV</a:t>
            </a:r>
            <a:r>
              <a:rPr lang="zh-CN" altLang="zh-CN" sz="2400" dirty="0"/>
              <a:t>，标称放电电流值应根据具体情况确定。</a:t>
            </a:r>
            <a:endParaRPr lang="zh-CN" altLang="zh-CN" sz="2400" dirty="0"/>
          </a:p>
          <a:p>
            <a:pPr lvl="0"/>
            <a:endParaRPr lang="zh-CN" altLang="zh-CN" sz="2400" dirty="0"/>
          </a:p>
          <a:p>
            <a:endParaRPr lang="en-US" altLang="zh-CN" sz="2000" dirty="0"/>
          </a:p>
        </p:txBody>
      </p:sp>
      <p:sp>
        <p:nvSpPr>
          <p:cNvPr id="2" name="副标题 2"/>
          <p:cNvSpPr>
            <a:spLocks noGrp="1"/>
          </p:cNvSpPr>
          <p:nvPr>
            <p:custDataLst>
              <p:tags r:id="rId2"/>
            </p:custDataLst>
          </p:nvPr>
        </p:nvSpPr>
        <p:spPr>
          <a:xfrm>
            <a:off x="510814" y="574684"/>
            <a:ext cx="1827559" cy="690256"/>
          </a:xfrm>
          <a:prstGeom prst="rect">
            <a:avLst/>
          </a:prstGeom>
        </p:spPr>
        <p:txBody>
          <a:bodyPr vert="horz" lIns="101601" tIns="38100" rIns="76201" bIns="38100" rtlCol="0">
            <a:noAutofit/>
          </a:bodyPr>
          <a:lstStyle>
            <a:lvl1pPr marL="0" indent="0" algn="ctr" defTabSz="685800" rtl="0" eaLnBrk="1" fontAlgn="auto" latinLnBrk="0" hangingPunct="1">
              <a:lnSpc>
                <a:spcPct val="100000"/>
              </a:lnSpc>
              <a:spcBef>
                <a:spcPts val="0"/>
              </a:spcBef>
              <a:spcAft>
                <a:spcPts val="1000"/>
              </a:spcAft>
              <a:buFont typeface="Arial" panose="020B0604020202020204" pitchFamily="34" charset="0"/>
              <a:buNone/>
              <a:defRPr sz="1800" u="none" strike="noStrike" kern="1200" cap="none" spc="200" normalizeH="0" baseline="0">
                <a:solidFill>
                  <a:schemeClr val="tx1"/>
                </a:solidFill>
                <a:uFillTx/>
                <a:latin typeface="+mn-lt"/>
                <a:ea typeface="+mn-ea"/>
                <a:cs typeface="+mn-cs"/>
              </a:defRPr>
            </a:lvl1pPr>
            <a:lvl2pPr marL="342900" indent="0" algn="ctr" defTabSz="685800" rtl="0" eaLnBrk="1" fontAlgn="auto" latinLnBrk="0" hangingPunct="1">
              <a:lnSpc>
                <a:spcPct val="130000"/>
              </a:lnSpc>
              <a:spcBef>
                <a:spcPts val="0"/>
              </a:spcBef>
              <a:spcAft>
                <a:spcPts val="1000"/>
              </a:spcAft>
              <a:buFont typeface="Arial" panose="020B0604020202020204" pitchFamily="34" charset="0"/>
              <a:buNone/>
              <a:tabLst>
                <a:tab pos="1207770" algn="l"/>
              </a:tabLst>
              <a:defRPr sz="1500" u="none" strike="noStrike" kern="1200" cap="none" spc="150" normalizeH="0" baseline="0">
                <a:solidFill>
                  <a:schemeClr val="tx1"/>
                </a:solidFill>
                <a:uFillTx/>
                <a:latin typeface="+mn-lt"/>
                <a:ea typeface="+mn-ea"/>
                <a:cs typeface="+mn-cs"/>
              </a:defRPr>
            </a:lvl2pPr>
            <a:lvl3pPr marL="685800" indent="0" algn="ctr" defTabSz="685800" rtl="0" eaLnBrk="1" fontAlgn="auto" latinLnBrk="0" hangingPunct="1">
              <a:lnSpc>
                <a:spcPct val="130000"/>
              </a:lnSpc>
              <a:spcBef>
                <a:spcPts val="0"/>
              </a:spcBef>
              <a:spcAft>
                <a:spcPts val="1000"/>
              </a:spcAft>
              <a:buFont typeface="Arial" panose="020B0604020202020204" pitchFamily="34" charset="0"/>
              <a:buNone/>
              <a:defRPr sz="1350" u="none" strike="noStrike" kern="1200" cap="none" spc="150" normalizeH="0" baseline="0">
                <a:solidFill>
                  <a:schemeClr val="tx1"/>
                </a:solidFill>
                <a:uFillTx/>
                <a:latin typeface="+mn-lt"/>
                <a:ea typeface="+mn-ea"/>
                <a:cs typeface="+mn-cs"/>
              </a:defRPr>
            </a:lvl3pPr>
            <a:lvl4pPr marL="10287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4pPr>
            <a:lvl5pPr marL="13716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80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9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8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ctr">
              <a:lnSpc>
                <a:spcPct val="70000"/>
              </a:lnSpc>
              <a:spcBef>
                <a:spcPts val="600"/>
              </a:spcBef>
            </a:pPr>
            <a:endParaRPr lang="zh-CN" altLang="en-US" sz="1600" b="1" dirty="0">
              <a:solidFill>
                <a:schemeClr val="tx1"/>
              </a:solidFill>
              <a:effectLst>
                <a:outerShdw blurRad="38100" dist="25400" dir="5400000" algn="ctr" rotWithShape="0">
                  <a:srgbClr val="6E747A">
                    <a:alpha val="43000"/>
                  </a:srgbClr>
                </a:outerShdw>
              </a:effectLst>
              <a:latin typeface="Arial Black" panose="020B0A04020102020204" charset="0"/>
              <a:ea typeface="方正韵动特黑简体" panose="02000000000000000000" charset="-122"/>
              <a:cs typeface="Arial Black" panose="020B0A04020102020204" charset="0"/>
            </a:endParaRPr>
          </a:p>
        </p:txBody>
      </p:sp>
      <p:sp>
        <p:nvSpPr>
          <p:cNvPr id="12" name="副标题 2"/>
          <p:cNvSpPr>
            <a:spLocks noGrp="1"/>
          </p:cNvSpPr>
          <p:nvPr>
            <p:custDataLst>
              <p:tags r:id="rId3"/>
            </p:custDataLst>
          </p:nvPr>
        </p:nvSpPr>
        <p:spPr>
          <a:xfrm>
            <a:off x="7735570" y="486410"/>
            <a:ext cx="6438900" cy="544830"/>
          </a:xfrm>
          <a:prstGeom prst="rect">
            <a:avLst/>
          </a:prstGeom>
        </p:spPr>
        <p:txBody>
          <a:bodyPr vert="horz" lIns="90000" tIns="46800" rIns="90000" bIns="46800" rtlCol="0">
            <a:noAutofit/>
          </a:bodyPr>
          <a:lstStyle>
            <a:lvl1pPr marL="0" indent="0" algn="ctr" defTabSz="1200150" rtl="0" eaLnBrk="1" fontAlgn="auto" latinLnBrk="0" hangingPunct="1">
              <a:lnSpc>
                <a:spcPct val="110000"/>
              </a:lnSpc>
              <a:spcBef>
                <a:spcPts val="0"/>
              </a:spcBef>
              <a:spcAft>
                <a:spcPts val="1000"/>
              </a:spcAft>
              <a:buFont typeface="Arial" panose="020B0604020202020204" pitchFamily="34" charset="0"/>
              <a:buNone/>
              <a:defRPr sz="3150" u="none" strike="noStrike" kern="1200" cap="none" spc="20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00075" indent="0" algn="ctr" defTabSz="1200150" rtl="0" eaLnBrk="1" fontAlgn="auto" latinLnBrk="0" hangingPunct="1">
              <a:lnSpc>
                <a:spcPct val="130000"/>
              </a:lnSpc>
              <a:spcBef>
                <a:spcPts val="0"/>
              </a:spcBef>
              <a:spcAft>
                <a:spcPts val="1000"/>
              </a:spcAft>
              <a:buFont typeface="Arial" panose="020B0604020202020204" pitchFamily="34" charset="0"/>
              <a:buNone/>
              <a:tabLst>
                <a:tab pos="2112645" algn="l"/>
              </a:tabLst>
              <a:defRPr sz="2625"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200150" indent="0" algn="ctr" defTabSz="1200150" rtl="0" eaLnBrk="1" fontAlgn="auto" latinLnBrk="0" hangingPunct="1">
              <a:lnSpc>
                <a:spcPct val="130000"/>
              </a:lnSpc>
              <a:spcBef>
                <a:spcPts val="0"/>
              </a:spcBef>
              <a:spcAft>
                <a:spcPts val="1000"/>
              </a:spcAft>
              <a:buFont typeface="Arial" panose="020B0604020202020204" pitchFamily="34" charset="0"/>
              <a:buNone/>
              <a:defRPr sz="236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800225"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400300"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99974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6pPr>
            <a:lvl7pPr marL="359981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7pPr>
            <a:lvl8pPr marL="419989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8pPr>
            <a:lvl9pPr marL="479996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9pPr>
          </a:lstStyle>
          <a:p>
            <a:pPr algn="r"/>
            <a:r>
              <a:rPr lang="zh-CN" altLang="en-US" sz="2400" b="1" dirty="0" smtClean="0">
                <a:solidFill>
                  <a:srgbClr val="5A3BC0"/>
                </a:solidFill>
              </a:rPr>
              <a:t>施工图审查</a:t>
            </a:r>
            <a:endParaRPr lang="zh-CN" altLang="en-US" sz="2400" b="1" dirty="0">
              <a:solidFill>
                <a:srgbClr val="5A3BC0"/>
              </a:solidFill>
            </a:endParaRPr>
          </a:p>
        </p:txBody>
      </p:sp>
      <p:pic>
        <p:nvPicPr>
          <p:cNvPr id="6" name="图片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9844" y="312147"/>
            <a:ext cx="1245400" cy="1215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矩形 2"/>
          <p:cNvSpPr/>
          <p:nvPr/>
        </p:nvSpPr>
        <p:spPr>
          <a:xfrm>
            <a:off x="2135792" y="1026876"/>
            <a:ext cx="3071827" cy="584775"/>
          </a:xfrm>
          <a:prstGeom prst="rect">
            <a:avLst/>
          </a:prstGeom>
        </p:spPr>
        <p:txBody>
          <a:bodyPr wrap="square">
            <a:spAutoFit/>
          </a:bodyPr>
          <a:lstStyle/>
          <a:p>
            <a:r>
              <a:rPr lang="en-US" altLang="zh-CN" sz="3200" b="1" dirty="0" smtClean="0">
                <a:gradFill>
                  <a:gsLst>
                    <a:gs pos="0">
                      <a:srgbClr val="012D86"/>
                    </a:gs>
                    <a:gs pos="100000">
                      <a:srgbClr val="0E2557"/>
                    </a:gs>
                  </a:gsLst>
                  <a:lin scaled="0"/>
                </a:gradFill>
              </a:rPr>
              <a:t>5.8</a:t>
            </a:r>
            <a:r>
              <a:rPr lang="zh-CN" altLang="en-US" sz="3200" b="1" dirty="0" smtClean="0">
                <a:gradFill>
                  <a:gsLst>
                    <a:gs pos="0">
                      <a:srgbClr val="012D86"/>
                    </a:gs>
                    <a:gs pos="100000">
                      <a:srgbClr val="0E2557"/>
                    </a:gs>
                  </a:gsLst>
                  <a:lin scaled="0"/>
                </a:gradFill>
              </a:rPr>
              <a:t>、防雷接地</a:t>
            </a:r>
            <a:endParaRPr lang="zh-CN" altLang="en-US" sz="3200" b="1" dirty="0">
              <a:gradFill>
                <a:gsLst>
                  <a:gs pos="0">
                    <a:srgbClr val="012D86"/>
                  </a:gs>
                  <a:gs pos="100000">
                    <a:srgbClr val="0E2557"/>
                  </a:gs>
                </a:gsLst>
                <a:lin scaled="0"/>
              </a:gradFill>
            </a:endParaRPr>
          </a:p>
        </p:txBody>
      </p:sp>
    </p:spTree>
    <p:custDataLst>
      <p:tags r:id="rId5"/>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副标题 9"/>
          <p:cNvSpPr>
            <a:spLocks noGrp="1"/>
          </p:cNvSpPr>
          <p:nvPr>
            <p:custDataLst>
              <p:tags r:id="rId1"/>
            </p:custDataLst>
          </p:nvPr>
        </p:nvSpPr>
        <p:spPr>
          <a:xfrm>
            <a:off x="2135792" y="2157087"/>
            <a:ext cx="10473895" cy="6803722"/>
          </a:xfrm>
          <a:prstGeom prst="rect">
            <a:avLst/>
          </a:prstGeom>
        </p:spPr>
        <p:txBody>
          <a:bodyPr vert="horz" lIns="90001" tIns="46800" rIns="90001"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00075" marR="0" lvl="1" indent="0" algn="l"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200150" marR="0" lvl="2"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800225" marR="0" lvl="3"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400300" marR="0" lvl="4"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5pPr>
            <a:lvl6pPr marL="330009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6pPr>
            <a:lvl7pPr marL="3900170"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7pPr>
            <a:lvl8pPr marL="450024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8pPr>
            <a:lvl9pPr marL="509968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9pPr>
          </a:lstStyle>
          <a:p>
            <a:pPr>
              <a:lnSpc>
                <a:spcPct val="150000"/>
              </a:lnSpc>
            </a:pPr>
            <a:r>
              <a:rPr lang="en-US" altLang="zh-CN" sz="2400" dirty="0"/>
              <a:t>5.9.2</a:t>
            </a:r>
            <a:r>
              <a:rPr lang="zh-CN" altLang="zh-CN" sz="2400" dirty="0"/>
              <a:t>移动通信信号是否需要覆盖地下车库及客梯轿厢内？</a:t>
            </a:r>
            <a:endParaRPr lang="zh-CN" altLang="zh-CN" sz="2400" dirty="0"/>
          </a:p>
          <a:p>
            <a:pPr>
              <a:lnSpc>
                <a:spcPct val="150000"/>
              </a:lnSpc>
            </a:pPr>
            <a:r>
              <a:rPr lang="zh-CN" altLang="zh-CN" sz="2400" dirty="0"/>
              <a:t>解答： 依据《建筑电气与智能化通用规范》</a:t>
            </a:r>
            <a:r>
              <a:rPr lang="en-US" altLang="zh-CN" sz="2400" dirty="0"/>
              <a:t>GB 55024-2022</a:t>
            </a:r>
            <a:r>
              <a:rPr lang="zh-CN" altLang="zh-CN" sz="2400" dirty="0"/>
              <a:t>第</a:t>
            </a:r>
            <a:r>
              <a:rPr lang="en-US" altLang="zh-CN" sz="2400" dirty="0"/>
              <a:t>5.1.3</a:t>
            </a:r>
            <a:r>
              <a:rPr lang="zh-CN" altLang="zh-CN" sz="2400" dirty="0"/>
              <a:t>条的要求，移动通信信号应覆盖地下公共空间及客梯轿厢内。</a:t>
            </a:r>
            <a:endParaRPr lang="zh-CN" altLang="zh-CN" sz="2400" dirty="0"/>
          </a:p>
          <a:p>
            <a:pPr>
              <a:lnSpc>
                <a:spcPct val="150000"/>
              </a:lnSpc>
            </a:pPr>
            <a:r>
              <a:rPr lang="en-US" altLang="zh-CN" sz="2400" dirty="0"/>
              <a:t>5.9.3</a:t>
            </a:r>
            <a:r>
              <a:rPr lang="zh-CN" altLang="zh-CN" sz="2400" dirty="0"/>
              <a:t>设置多联机空调系统的大型公建是否需要设置建筑设备监控系统？</a:t>
            </a:r>
            <a:endParaRPr lang="zh-CN" altLang="zh-CN" sz="2400" dirty="0"/>
          </a:p>
          <a:p>
            <a:pPr>
              <a:lnSpc>
                <a:spcPct val="150000"/>
              </a:lnSpc>
            </a:pPr>
            <a:r>
              <a:rPr lang="zh-CN" altLang="zh-CN" sz="2400" dirty="0"/>
              <a:t>解答：不需要，但设置了新风系统的多联机空调系统的大型公共建筑应设置建筑设备监控系统。</a:t>
            </a:r>
            <a:endParaRPr lang="zh-CN" altLang="zh-CN" sz="2400" dirty="0"/>
          </a:p>
          <a:p>
            <a:r>
              <a:rPr lang="en-US" altLang="zh-CN" sz="2400" dirty="0"/>
              <a:t> </a:t>
            </a:r>
            <a:endParaRPr lang="zh-CN" altLang="zh-CN" sz="2400" dirty="0"/>
          </a:p>
          <a:p>
            <a:pPr lvl="0"/>
            <a:endParaRPr lang="zh-CN" altLang="zh-CN" sz="2400" dirty="0"/>
          </a:p>
          <a:p>
            <a:pPr lvl="0"/>
            <a:endParaRPr lang="zh-CN" altLang="zh-CN" sz="2400" dirty="0"/>
          </a:p>
          <a:p>
            <a:endParaRPr lang="en-US" altLang="zh-CN" sz="2000" dirty="0"/>
          </a:p>
        </p:txBody>
      </p:sp>
      <p:sp>
        <p:nvSpPr>
          <p:cNvPr id="2" name="副标题 2"/>
          <p:cNvSpPr>
            <a:spLocks noGrp="1"/>
          </p:cNvSpPr>
          <p:nvPr>
            <p:custDataLst>
              <p:tags r:id="rId2"/>
            </p:custDataLst>
          </p:nvPr>
        </p:nvSpPr>
        <p:spPr>
          <a:xfrm>
            <a:off x="510814" y="574684"/>
            <a:ext cx="1827559" cy="690256"/>
          </a:xfrm>
          <a:prstGeom prst="rect">
            <a:avLst/>
          </a:prstGeom>
        </p:spPr>
        <p:txBody>
          <a:bodyPr vert="horz" lIns="101601" tIns="38100" rIns="76201" bIns="38100" rtlCol="0">
            <a:noAutofit/>
          </a:bodyPr>
          <a:lstStyle>
            <a:lvl1pPr marL="0" indent="0" algn="ctr" defTabSz="685800" rtl="0" eaLnBrk="1" fontAlgn="auto" latinLnBrk="0" hangingPunct="1">
              <a:lnSpc>
                <a:spcPct val="100000"/>
              </a:lnSpc>
              <a:spcBef>
                <a:spcPts val="0"/>
              </a:spcBef>
              <a:spcAft>
                <a:spcPts val="1000"/>
              </a:spcAft>
              <a:buFont typeface="Arial" panose="020B0604020202020204" pitchFamily="34" charset="0"/>
              <a:buNone/>
              <a:defRPr sz="1800" u="none" strike="noStrike" kern="1200" cap="none" spc="200" normalizeH="0" baseline="0">
                <a:solidFill>
                  <a:schemeClr val="tx1"/>
                </a:solidFill>
                <a:uFillTx/>
                <a:latin typeface="+mn-lt"/>
                <a:ea typeface="+mn-ea"/>
                <a:cs typeface="+mn-cs"/>
              </a:defRPr>
            </a:lvl1pPr>
            <a:lvl2pPr marL="342900" indent="0" algn="ctr" defTabSz="685800" rtl="0" eaLnBrk="1" fontAlgn="auto" latinLnBrk="0" hangingPunct="1">
              <a:lnSpc>
                <a:spcPct val="130000"/>
              </a:lnSpc>
              <a:spcBef>
                <a:spcPts val="0"/>
              </a:spcBef>
              <a:spcAft>
                <a:spcPts val="1000"/>
              </a:spcAft>
              <a:buFont typeface="Arial" panose="020B0604020202020204" pitchFamily="34" charset="0"/>
              <a:buNone/>
              <a:tabLst>
                <a:tab pos="1207770" algn="l"/>
              </a:tabLst>
              <a:defRPr sz="1500" u="none" strike="noStrike" kern="1200" cap="none" spc="150" normalizeH="0" baseline="0">
                <a:solidFill>
                  <a:schemeClr val="tx1"/>
                </a:solidFill>
                <a:uFillTx/>
                <a:latin typeface="+mn-lt"/>
                <a:ea typeface="+mn-ea"/>
                <a:cs typeface="+mn-cs"/>
              </a:defRPr>
            </a:lvl2pPr>
            <a:lvl3pPr marL="685800" indent="0" algn="ctr" defTabSz="685800" rtl="0" eaLnBrk="1" fontAlgn="auto" latinLnBrk="0" hangingPunct="1">
              <a:lnSpc>
                <a:spcPct val="130000"/>
              </a:lnSpc>
              <a:spcBef>
                <a:spcPts val="0"/>
              </a:spcBef>
              <a:spcAft>
                <a:spcPts val="1000"/>
              </a:spcAft>
              <a:buFont typeface="Arial" panose="020B0604020202020204" pitchFamily="34" charset="0"/>
              <a:buNone/>
              <a:defRPr sz="1350" u="none" strike="noStrike" kern="1200" cap="none" spc="150" normalizeH="0" baseline="0">
                <a:solidFill>
                  <a:schemeClr val="tx1"/>
                </a:solidFill>
                <a:uFillTx/>
                <a:latin typeface="+mn-lt"/>
                <a:ea typeface="+mn-ea"/>
                <a:cs typeface="+mn-cs"/>
              </a:defRPr>
            </a:lvl3pPr>
            <a:lvl4pPr marL="10287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4pPr>
            <a:lvl5pPr marL="13716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80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9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8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ctr">
              <a:lnSpc>
                <a:spcPct val="70000"/>
              </a:lnSpc>
              <a:spcBef>
                <a:spcPts val="600"/>
              </a:spcBef>
            </a:pPr>
            <a:endParaRPr lang="zh-CN" altLang="en-US" sz="1600" b="1" dirty="0">
              <a:solidFill>
                <a:schemeClr val="tx1"/>
              </a:solidFill>
              <a:effectLst>
                <a:outerShdw blurRad="38100" dist="25400" dir="5400000" algn="ctr" rotWithShape="0">
                  <a:srgbClr val="6E747A">
                    <a:alpha val="43000"/>
                  </a:srgbClr>
                </a:outerShdw>
              </a:effectLst>
              <a:latin typeface="Arial Black" panose="020B0A04020102020204" charset="0"/>
              <a:ea typeface="方正韵动特黑简体" panose="02000000000000000000" charset="-122"/>
              <a:cs typeface="Arial Black" panose="020B0A04020102020204" charset="0"/>
            </a:endParaRPr>
          </a:p>
        </p:txBody>
      </p:sp>
      <p:sp>
        <p:nvSpPr>
          <p:cNvPr id="12" name="副标题 2"/>
          <p:cNvSpPr>
            <a:spLocks noGrp="1"/>
          </p:cNvSpPr>
          <p:nvPr>
            <p:custDataLst>
              <p:tags r:id="rId3"/>
            </p:custDataLst>
          </p:nvPr>
        </p:nvSpPr>
        <p:spPr>
          <a:xfrm>
            <a:off x="7735570" y="486410"/>
            <a:ext cx="6438900" cy="544830"/>
          </a:xfrm>
          <a:prstGeom prst="rect">
            <a:avLst/>
          </a:prstGeom>
        </p:spPr>
        <p:txBody>
          <a:bodyPr vert="horz" lIns="90000" tIns="46800" rIns="90000" bIns="46800" rtlCol="0">
            <a:noAutofit/>
          </a:bodyPr>
          <a:lstStyle>
            <a:lvl1pPr marL="0" indent="0" algn="ctr" defTabSz="1200150" rtl="0" eaLnBrk="1" fontAlgn="auto" latinLnBrk="0" hangingPunct="1">
              <a:lnSpc>
                <a:spcPct val="110000"/>
              </a:lnSpc>
              <a:spcBef>
                <a:spcPts val="0"/>
              </a:spcBef>
              <a:spcAft>
                <a:spcPts val="1000"/>
              </a:spcAft>
              <a:buFont typeface="Arial" panose="020B0604020202020204" pitchFamily="34" charset="0"/>
              <a:buNone/>
              <a:defRPr sz="3150" u="none" strike="noStrike" kern="1200" cap="none" spc="20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00075" indent="0" algn="ctr" defTabSz="1200150" rtl="0" eaLnBrk="1" fontAlgn="auto" latinLnBrk="0" hangingPunct="1">
              <a:lnSpc>
                <a:spcPct val="130000"/>
              </a:lnSpc>
              <a:spcBef>
                <a:spcPts val="0"/>
              </a:spcBef>
              <a:spcAft>
                <a:spcPts val="1000"/>
              </a:spcAft>
              <a:buFont typeface="Arial" panose="020B0604020202020204" pitchFamily="34" charset="0"/>
              <a:buNone/>
              <a:tabLst>
                <a:tab pos="2112645" algn="l"/>
              </a:tabLst>
              <a:defRPr sz="2625"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200150" indent="0" algn="ctr" defTabSz="1200150" rtl="0" eaLnBrk="1" fontAlgn="auto" latinLnBrk="0" hangingPunct="1">
              <a:lnSpc>
                <a:spcPct val="130000"/>
              </a:lnSpc>
              <a:spcBef>
                <a:spcPts val="0"/>
              </a:spcBef>
              <a:spcAft>
                <a:spcPts val="1000"/>
              </a:spcAft>
              <a:buFont typeface="Arial" panose="020B0604020202020204" pitchFamily="34" charset="0"/>
              <a:buNone/>
              <a:defRPr sz="236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800225"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400300"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99974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6pPr>
            <a:lvl7pPr marL="359981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7pPr>
            <a:lvl8pPr marL="419989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8pPr>
            <a:lvl9pPr marL="479996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9pPr>
          </a:lstStyle>
          <a:p>
            <a:pPr algn="r"/>
            <a:r>
              <a:rPr lang="zh-CN" altLang="en-US" sz="2400" b="1" dirty="0" smtClean="0">
                <a:solidFill>
                  <a:srgbClr val="5A3BC0"/>
                </a:solidFill>
              </a:rPr>
              <a:t>施工图审查</a:t>
            </a:r>
            <a:endParaRPr lang="zh-CN" altLang="en-US" sz="2400" b="1" dirty="0">
              <a:solidFill>
                <a:srgbClr val="5A3BC0"/>
              </a:solidFill>
            </a:endParaRPr>
          </a:p>
        </p:txBody>
      </p:sp>
      <p:pic>
        <p:nvPicPr>
          <p:cNvPr id="6" name="图片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9844" y="312147"/>
            <a:ext cx="1245400" cy="1215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矩形 2"/>
          <p:cNvSpPr/>
          <p:nvPr/>
        </p:nvSpPr>
        <p:spPr>
          <a:xfrm>
            <a:off x="2135792" y="1026876"/>
            <a:ext cx="3071827" cy="584775"/>
          </a:xfrm>
          <a:prstGeom prst="rect">
            <a:avLst/>
          </a:prstGeom>
        </p:spPr>
        <p:txBody>
          <a:bodyPr wrap="square">
            <a:spAutoFit/>
          </a:bodyPr>
          <a:lstStyle/>
          <a:p>
            <a:r>
              <a:rPr lang="en-US" altLang="zh-CN" sz="3200" b="1" dirty="0" smtClean="0">
                <a:gradFill>
                  <a:gsLst>
                    <a:gs pos="0">
                      <a:srgbClr val="012D86"/>
                    </a:gs>
                    <a:gs pos="100000">
                      <a:srgbClr val="0E2557"/>
                    </a:gs>
                  </a:gsLst>
                  <a:lin scaled="0"/>
                </a:gradFill>
              </a:rPr>
              <a:t>5.9</a:t>
            </a:r>
            <a:r>
              <a:rPr lang="zh-CN" altLang="en-US" sz="3200" b="1" dirty="0" smtClean="0">
                <a:gradFill>
                  <a:gsLst>
                    <a:gs pos="0">
                      <a:srgbClr val="012D86"/>
                    </a:gs>
                    <a:gs pos="100000">
                      <a:srgbClr val="0E2557"/>
                    </a:gs>
                  </a:gsLst>
                  <a:lin scaled="0"/>
                </a:gradFill>
              </a:rPr>
              <a:t>、智能化</a:t>
            </a:r>
            <a:endParaRPr lang="zh-CN" altLang="en-US" sz="3200" b="1" dirty="0">
              <a:gradFill>
                <a:gsLst>
                  <a:gs pos="0">
                    <a:srgbClr val="012D86"/>
                  </a:gs>
                  <a:gs pos="100000">
                    <a:srgbClr val="0E2557"/>
                  </a:gs>
                </a:gsLst>
                <a:lin scaled="0"/>
              </a:gradFill>
            </a:endParaRPr>
          </a:p>
        </p:txBody>
      </p:sp>
    </p:spTree>
    <p:custDataLst>
      <p:tags r:id="rId5"/>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副标题 9"/>
          <p:cNvSpPr>
            <a:spLocks noGrp="1"/>
          </p:cNvSpPr>
          <p:nvPr>
            <p:custDataLst>
              <p:tags r:id="rId1"/>
            </p:custDataLst>
          </p:nvPr>
        </p:nvSpPr>
        <p:spPr>
          <a:xfrm>
            <a:off x="1885244" y="847493"/>
            <a:ext cx="10827145" cy="7895063"/>
          </a:xfrm>
          <a:prstGeom prst="rect">
            <a:avLst/>
          </a:prstGeom>
        </p:spPr>
        <p:txBody>
          <a:bodyPr vert="horz" lIns="90001" tIns="46800" rIns="90001" bIns="46800" rtlCol="0">
            <a:normAutofit lnSpcReduction="10000"/>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00075" marR="0" lvl="1" indent="0" algn="l"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200150" marR="0" lvl="2"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800225" marR="0" lvl="3"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400300" marR="0" lvl="4"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5pPr>
            <a:lvl6pPr marL="330009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6pPr>
            <a:lvl7pPr marL="3900170"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7pPr>
            <a:lvl8pPr marL="450024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8pPr>
            <a:lvl9pPr marL="509968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9pPr>
          </a:lstStyle>
          <a:p>
            <a:pPr algn="ctr"/>
            <a:r>
              <a:rPr lang="zh-CN" altLang="zh-CN" sz="2400" b="1" dirty="0"/>
              <a:t>前言</a:t>
            </a:r>
            <a:endParaRPr lang="zh-CN" altLang="zh-CN" sz="2400" b="1" dirty="0"/>
          </a:p>
          <a:p>
            <a:r>
              <a:rPr lang="en-US" altLang="zh-CN" sz="2000" dirty="0" smtClean="0"/>
              <a:t>        </a:t>
            </a:r>
            <a:r>
              <a:rPr lang="zh-CN" altLang="zh-CN" sz="2000" dirty="0" smtClean="0"/>
              <a:t>为</a:t>
            </a:r>
            <a:r>
              <a:rPr lang="zh-CN" altLang="zh-CN" sz="2000" dirty="0"/>
              <a:t>贯彻落实国家和省建设工程设计审查相关政策技术文件，进一步提升全省建设工程勘察、设计、审查水平，保障建设工程设计、审查质量，山东省住房和城乡建设厅在向全省广泛征集设计审查疑难问题的基础上，组织编制了《山东省施工图审查常见问题解答》。共分两册，第一册：房屋建筑；第二册：市政工程</a:t>
            </a:r>
            <a:r>
              <a:rPr lang="zh-CN" altLang="zh-CN" sz="2000" dirty="0" smtClean="0"/>
              <a:t>。</a:t>
            </a:r>
            <a:endParaRPr lang="en-US" altLang="zh-CN" sz="2000" dirty="0"/>
          </a:p>
          <a:p>
            <a:r>
              <a:rPr lang="en-US" altLang="zh-CN" sz="2000" dirty="0" smtClean="0"/>
              <a:t>    </a:t>
            </a:r>
            <a:r>
              <a:rPr lang="zh-CN" altLang="en-US" sz="2000" dirty="0" smtClean="0"/>
              <a:t>现在编制</a:t>
            </a:r>
            <a:r>
              <a:rPr lang="en-US" altLang="zh-CN" sz="2000" dirty="0" smtClean="0"/>
              <a:t>《</a:t>
            </a:r>
            <a:r>
              <a:rPr lang="zh-CN" altLang="en-US" sz="2000" dirty="0" smtClean="0"/>
              <a:t>山东省施工图审查要点</a:t>
            </a:r>
            <a:r>
              <a:rPr lang="en-US" altLang="zh-CN" sz="2000" dirty="0" smtClean="0"/>
              <a:t>》</a:t>
            </a:r>
            <a:endParaRPr lang="zh-CN" altLang="zh-CN" sz="2000" dirty="0"/>
          </a:p>
          <a:p>
            <a:r>
              <a:rPr lang="zh-CN" altLang="zh-CN" sz="2000" b="1" dirty="0"/>
              <a:t>主编单位：</a:t>
            </a:r>
            <a:endParaRPr lang="zh-CN" altLang="zh-CN" sz="2000" b="1" dirty="0"/>
          </a:p>
          <a:p>
            <a:r>
              <a:rPr lang="zh-CN" altLang="zh-CN" sz="2000" dirty="0"/>
              <a:t>山东省建筑设计研究院有限公司</a:t>
            </a:r>
            <a:endParaRPr lang="zh-CN" altLang="zh-CN" sz="2000" dirty="0"/>
          </a:p>
          <a:p>
            <a:r>
              <a:rPr lang="zh-CN" altLang="zh-CN" sz="2000" dirty="0"/>
              <a:t>济南市建设工程勘察设计质量监督站</a:t>
            </a:r>
            <a:endParaRPr lang="zh-CN" altLang="zh-CN" sz="2000" dirty="0"/>
          </a:p>
          <a:p>
            <a:r>
              <a:rPr lang="zh-CN" altLang="zh-CN" sz="2000" b="1" dirty="0"/>
              <a:t>参编单位：</a:t>
            </a:r>
            <a:endParaRPr lang="zh-CN" altLang="zh-CN" sz="2000" b="1" dirty="0"/>
          </a:p>
          <a:p>
            <a:r>
              <a:rPr lang="zh-CN" altLang="zh-CN" sz="2000" dirty="0"/>
              <a:t>淄博市鲁中勘察设计审查咨询中心</a:t>
            </a:r>
            <a:endParaRPr lang="zh-CN" altLang="zh-CN" sz="2000" dirty="0"/>
          </a:p>
          <a:p>
            <a:r>
              <a:rPr lang="zh-CN" altLang="zh-CN" sz="2000" dirty="0"/>
              <a:t>东营市建设工程施工图审查中心</a:t>
            </a:r>
            <a:endParaRPr lang="zh-CN" altLang="zh-CN" sz="2000" dirty="0"/>
          </a:p>
          <a:p>
            <a:r>
              <a:rPr lang="zh-CN" altLang="zh-CN" sz="2000" b="1" dirty="0"/>
              <a:t>主要起草</a:t>
            </a:r>
            <a:r>
              <a:rPr lang="zh-CN" altLang="zh-CN" sz="2000" b="1" dirty="0" smtClean="0"/>
              <a:t>人</a:t>
            </a:r>
            <a:r>
              <a:rPr lang="zh-CN" altLang="en-US" sz="2000" b="1" dirty="0" smtClean="0">
                <a:sym typeface="Wingdings" panose="05000000000000000000" pitchFamily="2" charset="2"/>
              </a:rPr>
              <a:t>：（</a:t>
            </a:r>
            <a:r>
              <a:rPr lang="en-US" altLang="zh-CN" sz="2000" dirty="0" smtClean="0"/>
              <a:t>15</a:t>
            </a:r>
            <a:r>
              <a:rPr lang="zh-CN" altLang="en-US" sz="2000" dirty="0"/>
              <a:t>图</a:t>
            </a:r>
            <a:r>
              <a:rPr lang="zh-CN" altLang="en-US" sz="2000" dirty="0" smtClean="0"/>
              <a:t>审</a:t>
            </a:r>
            <a:r>
              <a:rPr lang="en-US" altLang="zh-CN" sz="2000" dirty="0" smtClean="0"/>
              <a:t>27</a:t>
            </a:r>
            <a:r>
              <a:rPr lang="zh-CN" altLang="en-US" sz="2000" dirty="0" smtClean="0"/>
              <a:t>人调研</a:t>
            </a:r>
            <a:r>
              <a:rPr lang="zh-CN" altLang="en-US" sz="2000" b="1" dirty="0" smtClean="0">
                <a:sym typeface="Wingdings" panose="05000000000000000000" pitchFamily="2" charset="2"/>
              </a:rPr>
              <a:t>）</a:t>
            </a:r>
            <a:endParaRPr lang="en-US" altLang="zh-CN" sz="2000" b="1" dirty="0" smtClean="0"/>
          </a:p>
          <a:p>
            <a:r>
              <a:rPr lang="zh-CN" altLang="zh-CN" sz="2000" dirty="0"/>
              <a:t>林</a:t>
            </a:r>
            <a:r>
              <a:rPr lang="zh-CN" altLang="zh-CN" sz="2000" dirty="0" smtClean="0"/>
              <a:t>清新</a:t>
            </a:r>
            <a:r>
              <a:rPr lang="en-US" altLang="zh-CN" sz="2000" dirty="0"/>
              <a:t> </a:t>
            </a:r>
            <a:endParaRPr lang="en-US" altLang="zh-CN" sz="2000" dirty="0" smtClean="0"/>
          </a:p>
          <a:p>
            <a:r>
              <a:rPr lang="zh-CN" altLang="zh-CN" sz="2000" dirty="0" smtClean="0"/>
              <a:t>张 </a:t>
            </a:r>
            <a:r>
              <a:rPr lang="zh-CN" altLang="zh-CN" sz="2000" dirty="0"/>
              <a:t>钊</a:t>
            </a:r>
            <a:r>
              <a:rPr lang="en-US" altLang="zh-CN" sz="2000" dirty="0"/>
              <a:t>    </a:t>
            </a:r>
            <a:r>
              <a:rPr lang="zh-CN" altLang="zh-CN" sz="2000" dirty="0"/>
              <a:t>孙韶光</a:t>
            </a:r>
            <a:r>
              <a:rPr lang="en-US" altLang="zh-CN" sz="2000" dirty="0"/>
              <a:t> </a:t>
            </a:r>
            <a:r>
              <a:rPr lang="en-US" altLang="zh-CN" sz="2000" dirty="0" smtClean="0"/>
              <a:t>  </a:t>
            </a:r>
            <a:r>
              <a:rPr lang="zh-CN" altLang="zh-CN" sz="2000" dirty="0" smtClean="0"/>
              <a:t>李 </a:t>
            </a:r>
            <a:r>
              <a:rPr lang="zh-CN" altLang="zh-CN" sz="2000" dirty="0"/>
              <a:t>荣 </a:t>
            </a:r>
            <a:r>
              <a:rPr lang="en-US" altLang="zh-CN" sz="2000" dirty="0" smtClean="0"/>
              <a:t>  </a:t>
            </a:r>
            <a:r>
              <a:rPr lang="zh-CN" altLang="zh-CN" sz="2000" dirty="0" smtClean="0"/>
              <a:t>张 </a:t>
            </a:r>
            <a:r>
              <a:rPr lang="zh-CN" altLang="zh-CN" sz="2000" dirty="0"/>
              <a:t>炜</a:t>
            </a:r>
            <a:r>
              <a:rPr lang="en-US" altLang="zh-CN" sz="2000" dirty="0"/>
              <a:t>   </a:t>
            </a:r>
            <a:r>
              <a:rPr lang="zh-CN" altLang="zh-CN" sz="2000" dirty="0"/>
              <a:t>张 明 </a:t>
            </a:r>
            <a:endParaRPr lang="en-US" altLang="zh-CN" sz="2000" dirty="0" smtClean="0"/>
          </a:p>
          <a:p>
            <a:pPr>
              <a:lnSpc>
                <a:spcPct val="140000"/>
              </a:lnSpc>
            </a:pPr>
            <a:r>
              <a:rPr lang="zh-CN" altLang="en-US" sz="2000" b="1" dirty="0" smtClean="0"/>
              <a:t>摘录</a:t>
            </a:r>
            <a:r>
              <a:rPr lang="en-US" altLang="zh-CN" sz="2000" b="1" dirty="0" smtClean="0"/>
              <a:t>52</a:t>
            </a:r>
            <a:r>
              <a:rPr lang="zh-CN" altLang="en-US" sz="2000" b="1" dirty="0" smtClean="0"/>
              <a:t>条，共</a:t>
            </a:r>
            <a:r>
              <a:rPr lang="en-US" altLang="zh-CN" sz="2000" b="1" dirty="0" smtClean="0"/>
              <a:t>79</a:t>
            </a:r>
            <a:r>
              <a:rPr lang="zh-CN" altLang="en-US" sz="2000" b="1" dirty="0" smtClean="0"/>
              <a:t>条。</a:t>
            </a:r>
            <a:endParaRPr lang="zh-CN" altLang="zh-CN" sz="2000" b="1" dirty="0"/>
          </a:p>
        </p:txBody>
      </p:sp>
      <p:sp>
        <p:nvSpPr>
          <p:cNvPr id="2" name="副标题 2"/>
          <p:cNvSpPr>
            <a:spLocks noGrp="1"/>
          </p:cNvSpPr>
          <p:nvPr>
            <p:custDataLst>
              <p:tags r:id="rId2"/>
            </p:custDataLst>
          </p:nvPr>
        </p:nvSpPr>
        <p:spPr>
          <a:xfrm>
            <a:off x="510814" y="574684"/>
            <a:ext cx="1827559" cy="690256"/>
          </a:xfrm>
          <a:prstGeom prst="rect">
            <a:avLst/>
          </a:prstGeom>
        </p:spPr>
        <p:txBody>
          <a:bodyPr vert="horz" lIns="101601" tIns="38100" rIns="76201" bIns="38100" rtlCol="0">
            <a:noAutofit/>
          </a:bodyPr>
          <a:lstStyle>
            <a:lvl1pPr marL="0" indent="0" algn="ctr" defTabSz="685800" rtl="0" eaLnBrk="1" fontAlgn="auto" latinLnBrk="0" hangingPunct="1">
              <a:lnSpc>
                <a:spcPct val="100000"/>
              </a:lnSpc>
              <a:spcBef>
                <a:spcPts val="0"/>
              </a:spcBef>
              <a:spcAft>
                <a:spcPts val="1000"/>
              </a:spcAft>
              <a:buFont typeface="Arial" panose="020B0604020202020204" pitchFamily="34" charset="0"/>
              <a:buNone/>
              <a:defRPr sz="1800" u="none" strike="noStrike" kern="1200" cap="none" spc="200" normalizeH="0" baseline="0">
                <a:solidFill>
                  <a:schemeClr val="tx1"/>
                </a:solidFill>
                <a:uFillTx/>
                <a:latin typeface="+mn-lt"/>
                <a:ea typeface="+mn-ea"/>
                <a:cs typeface="+mn-cs"/>
              </a:defRPr>
            </a:lvl1pPr>
            <a:lvl2pPr marL="342900" indent="0" algn="ctr" defTabSz="685800" rtl="0" eaLnBrk="1" fontAlgn="auto" latinLnBrk="0" hangingPunct="1">
              <a:lnSpc>
                <a:spcPct val="130000"/>
              </a:lnSpc>
              <a:spcBef>
                <a:spcPts val="0"/>
              </a:spcBef>
              <a:spcAft>
                <a:spcPts val="1000"/>
              </a:spcAft>
              <a:buFont typeface="Arial" panose="020B0604020202020204" pitchFamily="34" charset="0"/>
              <a:buNone/>
              <a:tabLst>
                <a:tab pos="1207770" algn="l"/>
              </a:tabLst>
              <a:defRPr sz="1500" u="none" strike="noStrike" kern="1200" cap="none" spc="150" normalizeH="0" baseline="0">
                <a:solidFill>
                  <a:schemeClr val="tx1"/>
                </a:solidFill>
                <a:uFillTx/>
                <a:latin typeface="+mn-lt"/>
                <a:ea typeface="+mn-ea"/>
                <a:cs typeface="+mn-cs"/>
              </a:defRPr>
            </a:lvl2pPr>
            <a:lvl3pPr marL="685800" indent="0" algn="ctr" defTabSz="685800" rtl="0" eaLnBrk="1" fontAlgn="auto" latinLnBrk="0" hangingPunct="1">
              <a:lnSpc>
                <a:spcPct val="130000"/>
              </a:lnSpc>
              <a:spcBef>
                <a:spcPts val="0"/>
              </a:spcBef>
              <a:spcAft>
                <a:spcPts val="1000"/>
              </a:spcAft>
              <a:buFont typeface="Arial" panose="020B0604020202020204" pitchFamily="34" charset="0"/>
              <a:buNone/>
              <a:defRPr sz="1350" u="none" strike="noStrike" kern="1200" cap="none" spc="150" normalizeH="0" baseline="0">
                <a:solidFill>
                  <a:schemeClr val="tx1"/>
                </a:solidFill>
                <a:uFillTx/>
                <a:latin typeface="+mn-lt"/>
                <a:ea typeface="+mn-ea"/>
                <a:cs typeface="+mn-cs"/>
              </a:defRPr>
            </a:lvl3pPr>
            <a:lvl4pPr marL="10287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4pPr>
            <a:lvl5pPr marL="13716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80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9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8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ctr">
              <a:lnSpc>
                <a:spcPct val="70000"/>
              </a:lnSpc>
              <a:spcBef>
                <a:spcPts val="600"/>
              </a:spcBef>
            </a:pPr>
            <a:endParaRPr lang="zh-CN" altLang="en-US" sz="1600" b="1" dirty="0">
              <a:solidFill>
                <a:schemeClr val="tx1"/>
              </a:solidFill>
              <a:effectLst>
                <a:outerShdw blurRad="38100" dist="25400" dir="5400000" algn="ctr" rotWithShape="0">
                  <a:srgbClr val="6E747A">
                    <a:alpha val="43000"/>
                  </a:srgbClr>
                </a:outerShdw>
              </a:effectLst>
              <a:latin typeface="Arial Black" panose="020B0A04020102020204" charset="0"/>
              <a:ea typeface="方正韵动特黑简体" panose="02000000000000000000" charset="-122"/>
              <a:cs typeface="Arial Black" panose="020B0A04020102020204" charset="0"/>
            </a:endParaRPr>
          </a:p>
        </p:txBody>
      </p:sp>
      <p:sp>
        <p:nvSpPr>
          <p:cNvPr id="12" name="副标题 2"/>
          <p:cNvSpPr>
            <a:spLocks noGrp="1"/>
          </p:cNvSpPr>
          <p:nvPr>
            <p:custDataLst>
              <p:tags r:id="rId3"/>
            </p:custDataLst>
          </p:nvPr>
        </p:nvSpPr>
        <p:spPr>
          <a:xfrm>
            <a:off x="7735570" y="486410"/>
            <a:ext cx="6438900" cy="544830"/>
          </a:xfrm>
          <a:prstGeom prst="rect">
            <a:avLst/>
          </a:prstGeom>
        </p:spPr>
        <p:txBody>
          <a:bodyPr vert="horz" lIns="90000" tIns="46800" rIns="90000" bIns="46800" rtlCol="0">
            <a:noAutofit/>
          </a:bodyPr>
          <a:lstStyle>
            <a:lvl1pPr marL="0" indent="0" algn="ctr" defTabSz="1200150" rtl="0" eaLnBrk="1" fontAlgn="auto" latinLnBrk="0" hangingPunct="1">
              <a:lnSpc>
                <a:spcPct val="110000"/>
              </a:lnSpc>
              <a:spcBef>
                <a:spcPts val="0"/>
              </a:spcBef>
              <a:spcAft>
                <a:spcPts val="1000"/>
              </a:spcAft>
              <a:buFont typeface="Arial" panose="020B0604020202020204" pitchFamily="34" charset="0"/>
              <a:buNone/>
              <a:defRPr sz="3150" u="none" strike="noStrike" kern="1200" cap="none" spc="20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00075" indent="0" algn="ctr" defTabSz="1200150" rtl="0" eaLnBrk="1" fontAlgn="auto" latinLnBrk="0" hangingPunct="1">
              <a:lnSpc>
                <a:spcPct val="130000"/>
              </a:lnSpc>
              <a:spcBef>
                <a:spcPts val="0"/>
              </a:spcBef>
              <a:spcAft>
                <a:spcPts val="1000"/>
              </a:spcAft>
              <a:buFont typeface="Arial" panose="020B0604020202020204" pitchFamily="34" charset="0"/>
              <a:buNone/>
              <a:tabLst>
                <a:tab pos="2112645" algn="l"/>
              </a:tabLst>
              <a:defRPr sz="2625"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200150" indent="0" algn="ctr" defTabSz="1200150" rtl="0" eaLnBrk="1" fontAlgn="auto" latinLnBrk="0" hangingPunct="1">
              <a:lnSpc>
                <a:spcPct val="130000"/>
              </a:lnSpc>
              <a:spcBef>
                <a:spcPts val="0"/>
              </a:spcBef>
              <a:spcAft>
                <a:spcPts val="1000"/>
              </a:spcAft>
              <a:buFont typeface="Arial" panose="020B0604020202020204" pitchFamily="34" charset="0"/>
              <a:buNone/>
              <a:defRPr sz="236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800225"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400300"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99974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6pPr>
            <a:lvl7pPr marL="359981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7pPr>
            <a:lvl8pPr marL="419989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8pPr>
            <a:lvl9pPr marL="479996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9pPr>
          </a:lstStyle>
          <a:p>
            <a:pPr algn="r"/>
            <a:r>
              <a:rPr lang="zh-CN" altLang="en-US" sz="2400" b="1" dirty="0" smtClean="0">
                <a:solidFill>
                  <a:srgbClr val="5A3BC0"/>
                </a:solidFill>
              </a:rPr>
              <a:t>施工图审查</a:t>
            </a:r>
            <a:endParaRPr lang="zh-CN" altLang="en-US" sz="2400" b="1" dirty="0">
              <a:solidFill>
                <a:srgbClr val="5A3BC0"/>
              </a:solidFill>
            </a:endParaRPr>
          </a:p>
        </p:txBody>
      </p:sp>
      <p:pic>
        <p:nvPicPr>
          <p:cNvPr id="6" name="图片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9844" y="312147"/>
            <a:ext cx="1245400" cy="1215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5"/>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对象 12"/>
          <p:cNvGraphicFramePr/>
          <p:nvPr/>
        </p:nvGraphicFramePr>
        <p:xfrm>
          <a:off x="0" y="0"/>
          <a:ext cx="11805285" cy="8999855"/>
        </p:xfrm>
        <a:graphic>
          <a:graphicData uri="http://schemas.openxmlformats.org/presentationml/2006/ole">
            <mc:AlternateContent xmlns:mc="http://schemas.openxmlformats.org/markup-compatibility/2006">
              <mc:Choice xmlns:v="urn:schemas-microsoft-com:vml" Requires="v">
                <p:oleObj spid="_x0000_s2112" name="" r:id="rId1" imgW="6882765" imgH="4863465" progId="">
                  <p:embed/>
                </p:oleObj>
              </mc:Choice>
              <mc:Fallback>
                <p:oleObj name="" r:id="rId1" imgW="6882765" imgH="4863465" progId="">
                  <p:embed/>
                  <p:pic>
                    <p:nvPicPr>
                      <p:cNvPr id="0" name="图片 19"/>
                      <p:cNvPicPr/>
                      <p:nvPr/>
                    </p:nvPicPr>
                    <p:blipFill>
                      <a:blip r:embed="rId2"/>
                      <a:stretch>
                        <a:fillRect/>
                      </a:stretch>
                    </p:blipFill>
                    <p:spPr>
                      <a:xfrm>
                        <a:off x="0" y="0"/>
                        <a:ext cx="11805285" cy="8999855"/>
                      </a:xfrm>
                      <a:prstGeom prst="rect">
                        <a:avLst/>
                      </a:prstGeom>
                    </p:spPr>
                  </p:pic>
                </p:oleObj>
              </mc:Fallback>
            </mc:AlternateContent>
          </a:graphicData>
        </a:graphic>
      </p:graphicFrame>
      <p:pic>
        <p:nvPicPr>
          <p:cNvPr id="6" name="图片 5" descr="摄图网_401214245_炫酷粒子城市建筑元素（非企业商用）"/>
          <p:cNvPicPr>
            <a:picLocks noChangeAspect="1"/>
          </p:cNvPicPr>
          <p:nvPr/>
        </p:nvPicPr>
        <p:blipFill>
          <a:blip r:embed="rId3"/>
          <a:stretch>
            <a:fillRect/>
          </a:stretch>
        </p:blipFill>
        <p:spPr>
          <a:xfrm>
            <a:off x="-1135380" y="3423285"/>
            <a:ext cx="13115925" cy="6558280"/>
          </a:xfrm>
          <a:prstGeom prst="rect">
            <a:avLst/>
          </a:prstGeom>
        </p:spPr>
      </p:pic>
      <p:sp>
        <p:nvSpPr>
          <p:cNvPr id="4" name="标题 3"/>
          <p:cNvSpPr>
            <a:spLocks noGrp="1"/>
          </p:cNvSpPr>
          <p:nvPr>
            <p:ph type="ctrTitle"/>
            <p:custDataLst>
              <p:tags r:id="rId4"/>
            </p:custDataLst>
          </p:nvPr>
        </p:nvSpPr>
        <p:spPr>
          <a:xfrm>
            <a:off x="8894738" y="2068863"/>
            <a:ext cx="5412827" cy="2616877"/>
          </a:xfrm>
        </p:spPr>
        <p:txBody>
          <a:bodyPr/>
          <a:lstStyle/>
          <a:p>
            <a:r>
              <a:rPr lang="en-US" altLang="zh-CN" sz="8000">
                <a:gradFill>
                  <a:gsLst>
                    <a:gs pos="0">
                      <a:srgbClr val="7B32B2"/>
                    </a:gs>
                    <a:gs pos="100000">
                      <a:schemeClr val="tx2">
                        <a:lumMod val="50000"/>
                        <a:lumOff val="50000"/>
                      </a:schemeClr>
                    </a:gs>
                  </a:gsLst>
                  <a:lin ang="5400000" scaled="0"/>
                </a:gradFill>
                <a:effectLst>
                  <a:outerShdw blurRad="38100" dist="38100" dir="2700000" algn="tl">
                    <a:srgbClr val="000000">
                      <a:alpha val="43137"/>
                    </a:srgbClr>
                  </a:outerShdw>
                </a:effectLst>
              </a:rPr>
              <a:t>THANKS</a:t>
            </a:r>
            <a:endParaRPr lang="en-US" altLang="zh-CN" sz="8000">
              <a:gradFill>
                <a:gsLst>
                  <a:gs pos="0">
                    <a:srgbClr val="7B32B2"/>
                  </a:gs>
                  <a:gs pos="100000">
                    <a:schemeClr val="tx2">
                      <a:lumMod val="50000"/>
                      <a:lumOff val="50000"/>
                    </a:schemeClr>
                  </a:gs>
                </a:gsLst>
                <a:lin ang="5400000" scaled="0"/>
              </a:gradFill>
              <a:effectLst>
                <a:outerShdw blurRad="38100" dist="38100" dir="2700000" algn="tl">
                  <a:srgbClr val="000000">
                    <a:alpha val="43137"/>
                  </a:srgbClr>
                </a:outerShdw>
              </a:effectLst>
            </a:endParaRPr>
          </a:p>
        </p:txBody>
      </p:sp>
      <p:sp>
        <p:nvSpPr>
          <p:cNvPr id="15" name="副标题 14"/>
          <p:cNvSpPr>
            <a:spLocks noGrp="1"/>
          </p:cNvSpPr>
          <p:nvPr>
            <p:ph type="subTitle" idx="1"/>
            <p:custDataLst>
              <p:tags r:id="rId5"/>
            </p:custDataLst>
          </p:nvPr>
        </p:nvSpPr>
        <p:spPr>
          <a:xfrm>
            <a:off x="9731096" y="3974530"/>
            <a:ext cx="3822762" cy="1051577"/>
          </a:xfrm>
        </p:spPr>
        <p:txBody>
          <a:bodyPr/>
          <a:lstStyle/>
          <a:p>
            <a:pPr algn="dist"/>
            <a:r>
              <a:rPr sz="4800">
                <a:latin typeface="微软雅黑 Light" panose="020B0502040204020203" charset="-122"/>
                <a:ea typeface="微软雅黑 Light" panose="020B0502040204020203" charset="-122"/>
                <a:cs typeface="微软雅黑 Light" panose="020B0502040204020203" charset="-122"/>
              </a:rPr>
              <a:t>感谢观赏</a:t>
            </a:r>
            <a:r>
              <a:rPr lang="en-US" altLang="zh-CN" sz="4800">
                <a:latin typeface="微软雅黑 Light" panose="020B0502040204020203" charset="-122"/>
                <a:ea typeface="微软雅黑 Light" panose="020B0502040204020203" charset="-122"/>
                <a:cs typeface="微软雅黑 Light" panose="020B0502040204020203" charset="-122"/>
              </a:rPr>
              <a:t>!</a:t>
            </a:r>
            <a:endParaRPr lang="en-US" altLang="zh-CN" sz="4800">
              <a:latin typeface="微软雅黑 Light" panose="020B0502040204020203" charset="-122"/>
              <a:ea typeface="微软雅黑 Light" panose="020B0502040204020203" charset="-122"/>
              <a:cs typeface="微软雅黑 Light" panose="020B0502040204020203" charset="-122"/>
            </a:endParaRPr>
          </a:p>
        </p:txBody>
      </p:sp>
      <p:sp>
        <p:nvSpPr>
          <p:cNvPr id="2" name="副标题 2"/>
          <p:cNvSpPr>
            <a:spLocks noGrp="1"/>
          </p:cNvSpPr>
          <p:nvPr>
            <p:custDataLst>
              <p:tags r:id="rId6"/>
            </p:custDataLst>
          </p:nvPr>
        </p:nvSpPr>
        <p:spPr>
          <a:xfrm>
            <a:off x="510814" y="574684"/>
            <a:ext cx="1827559" cy="690256"/>
          </a:xfrm>
          <a:prstGeom prst="rect">
            <a:avLst/>
          </a:prstGeom>
        </p:spPr>
        <p:txBody>
          <a:bodyPr vert="horz" lIns="101601" tIns="38100" rIns="76201" bIns="38100" rtlCol="0">
            <a:noAutofit/>
          </a:bodyPr>
          <a:lstStyle>
            <a:lvl1pPr marL="0" indent="0" algn="ctr" defTabSz="685800" rtl="0" eaLnBrk="1" fontAlgn="auto" latinLnBrk="0" hangingPunct="1">
              <a:lnSpc>
                <a:spcPct val="100000"/>
              </a:lnSpc>
              <a:spcBef>
                <a:spcPts val="0"/>
              </a:spcBef>
              <a:spcAft>
                <a:spcPts val="1000"/>
              </a:spcAft>
              <a:buFont typeface="Arial" panose="020B0604020202020204" pitchFamily="34" charset="0"/>
              <a:buNone/>
              <a:defRPr sz="1800" u="none" strike="noStrike" kern="1200" cap="none" spc="200" normalizeH="0" baseline="0">
                <a:solidFill>
                  <a:schemeClr val="tx1"/>
                </a:solidFill>
                <a:uFillTx/>
                <a:latin typeface="+mn-lt"/>
                <a:ea typeface="+mn-ea"/>
                <a:cs typeface="+mn-cs"/>
              </a:defRPr>
            </a:lvl1pPr>
            <a:lvl2pPr marL="342900" indent="0" algn="ctr" defTabSz="685800" rtl="0" eaLnBrk="1" fontAlgn="auto" latinLnBrk="0" hangingPunct="1">
              <a:lnSpc>
                <a:spcPct val="130000"/>
              </a:lnSpc>
              <a:spcBef>
                <a:spcPts val="0"/>
              </a:spcBef>
              <a:spcAft>
                <a:spcPts val="1000"/>
              </a:spcAft>
              <a:buFont typeface="Arial" panose="020B0604020202020204" pitchFamily="34" charset="0"/>
              <a:buNone/>
              <a:tabLst>
                <a:tab pos="1207770" algn="l"/>
              </a:tabLst>
              <a:defRPr sz="1500" u="none" strike="noStrike" kern="1200" cap="none" spc="150" normalizeH="0" baseline="0">
                <a:solidFill>
                  <a:schemeClr val="tx1"/>
                </a:solidFill>
                <a:uFillTx/>
                <a:latin typeface="+mn-lt"/>
                <a:ea typeface="+mn-ea"/>
                <a:cs typeface="+mn-cs"/>
              </a:defRPr>
            </a:lvl2pPr>
            <a:lvl3pPr marL="685800" indent="0" algn="ctr" defTabSz="685800" rtl="0" eaLnBrk="1" fontAlgn="auto" latinLnBrk="0" hangingPunct="1">
              <a:lnSpc>
                <a:spcPct val="130000"/>
              </a:lnSpc>
              <a:spcBef>
                <a:spcPts val="0"/>
              </a:spcBef>
              <a:spcAft>
                <a:spcPts val="1000"/>
              </a:spcAft>
              <a:buFont typeface="Arial" panose="020B0604020202020204" pitchFamily="34" charset="0"/>
              <a:buNone/>
              <a:defRPr sz="1350" u="none" strike="noStrike" kern="1200" cap="none" spc="150" normalizeH="0" baseline="0">
                <a:solidFill>
                  <a:schemeClr val="tx1"/>
                </a:solidFill>
                <a:uFillTx/>
                <a:latin typeface="+mn-lt"/>
                <a:ea typeface="+mn-ea"/>
                <a:cs typeface="+mn-cs"/>
              </a:defRPr>
            </a:lvl3pPr>
            <a:lvl4pPr marL="10287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4pPr>
            <a:lvl5pPr marL="13716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80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9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8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ctr">
              <a:lnSpc>
                <a:spcPct val="70000"/>
              </a:lnSpc>
              <a:spcBef>
                <a:spcPts val="600"/>
              </a:spcBef>
            </a:pPr>
            <a:endParaRPr lang="zh-CN" altLang="en-US" sz="1600" b="1" dirty="0">
              <a:solidFill>
                <a:schemeClr val="tx1"/>
              </a:solidFill>
              <a:effectLst>
                <a:outerShdw blurRad="38100" dist="25400" dir="5400000" algn="ctr" rotWithShape="0">
                  <a:srgbClr val="6E747A">
                    <a:alpha val="43000"/>
                  </a:srgbClr>
                </a:outerShdw>
              </a:effectLst>
              <a:latin typeface="Arial Black" panose="020B0A04020102020204" charset="0"/>
              <a:ea typeface="方正韵动特黑简体" panose="02000000000000000000" charset="-122"/>
              <a:cs typeface="Arial Black" panose="020B0A04020102020204" charset="0"/>
            </a:endParaRPr>
          </a:p>
        </p:txBody>
      </p:sp>
      <p:sp>
        <p:nvSpPr>
          <p:cNvPr id="12" name="副标题 2"/>
          <p:cNvSpPr>
            <a:spLocks noGrp="1"/>
          </p:cNvSpPr>
          <p:nvPr>
            <p:custDataLst>
              <p:tags r:id="rId7"/>
            </p:custDataLst>
          </p:nvPr>
        </p:nvSpPr>
        <p:spPr>
          <a:xfrm>
            <a:off x="7735570" y="486410"/>
            <a:ext cx="6438900" cy="544830"/>
          </a:xfrm>
          <a:prstGeom prst="rect">
            <a:avLst/>
          </a:prstGeom>
        </p:spPr>
        <p:txBody>
          <a:bodyPr vert="horz" lIns="90000" tIns="46800" rIns="90000" bIns="46800" rtlCol="0">
            <a:noAutofit/>
          </a:bodyPr>
          <a:lstStyle>
            <a:lvl1pPr marL="0" indent="0" algn="ctr" defTabSz="1200150" rtl="0" eaLnBrk="1" fontAlgn="auto" latinLnBrk="0" hangingPunct="1">
              <a:lnSpc>
                <a:spcPct val="110000"/>
              </a:lnSpc>
              <a:spcBef>
                <a:spcPts val="0"/>
              </a:spcBef>
              <a:spcAft>
                <a:spcPts val="1000"/>
              </a:spcAft>
              <a:buFont typeface="Arial" panose="020B0604020202020204" pitchFamily="34" charset="0"/>
              <a:buNone/>
              <a:defRPr sz="3150" u="none" strike="noStrike" kern="1200" cap="none" spc="20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00075" indent="0" algn="ctr" defTabSz="1200150" rtl="0" eaLnBrk="1" fontAlgn="auto" latinLnBrk="0" hangingPunct="1">
              <a:lnSpc>
                <a:spcPct val="130000"/>
              </a:lnSpc>
              <a:spcBef>
                <a:spcPts val="0"/>
              </a:spcBef>
              <a:spcAft>
                <a:spcPts val="1000"/>
              </a:spcAft>
              <a:buFont typeface="Arial" panose="020B0604020202020204" pitchFamily="34" charset="0"/>
              <a:buNone/>
              <a:tabLst>
                <a:tab pos="2112645" algn="l"/>
              </a:tabLst>
              <a:defRPr sz="2625"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200150" indent="0" algn="ctr" defTabSz="1200150" rtl="0" eaLnBrk="1" fontAlgn="auto" latinLnBrk="0" hangingPunct="1">
              <a:lnSpc>
                <a:spcPct val="130000"/>
              </a:lnSpc>
              <a:spcBef>
                <a:spcPts val="0"/>
              </a:spcBef>
              <a:spcAft>
                <a:spcPts val="1000"/>
              </a:spcAft>
              <a:buFont typeface="Arial" panose="020B0604020202020204" pitchFamily="34" charset="0"/>
              <a:buNone/>
              <a:defRPr sz="236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800225"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400300"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99974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6pPr>
            <a:lvl7pPr marL="359981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7pPr>
            <a:lvl8pPr marL="419989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8pPr>
            <a:lvl9pPr marL="479996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9pPr>
          </a:lstStyle>
          <a:p>
            <a:pPr algn="r"/>
            <a:r>
              <a:rPr lang="zh-CN" altLang="en-US" sz="2400" b="1" dirty="0" smtClean="0">
                <a:solidFill>
                  <a:srgbClr val="5A3BC0"/>
                </a:solidFill>
              </a:rPr>
              <a:t>施工图审查</a:t>
            </a:r>
            <a:endParaRPr lang="zh-CN" altLang="en-US" sz="2400" b="1" dirty="0">
              <a:solidFill>
                <a:srgbClr val="5A3BC0"/>
              </a:solidFill>
            </a:endParaRPr>
          </a:p>
        </p:txBody>
      </p:sp>
      <p:pic>
        <p:nvPicPr>
          <p:cNvPr id="8" name="图片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44643" y="758825"/>
            <a:ext cx="1478199" cy="1442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9"/>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副标题 9"/>
          <p:cNvSpPr>
            <a:spLocks noGrp="1"/>
          </p:cNvSpPr>
          <p:nvPr>
            <p:ph type="subTitle" idx="1"/>
            <p:custDataLst>
              <p:tags r:id="rId1"/>
            </p:custDataLst>
          </p:nvPr>
        </p:nvSpPr>
        <p:spPr>
          <a:xfrm>
            <a:off x="1885244" y="1670756"/>
            <a:ext cx="5700889" cy="857955"/>
          </a:xfrm>
        </p:spPr>
        <p:txBody>
          <a:bodyPr>
            <a:normAutofit fontScale="40000" lnSpcReduction="20000"/>
          </a:bodyPr>
          <a:lstStyle/>
          <a:p>
            <a:r>
              <a:rPr lang="zh-CN" altLang="en-US" sz="9600" b="1" dirty="0">
                <a:gradFill>
                  <a:gsLst>
                    <a:gs pos="0">
                      <a:srgbClr val="012D86"/>
                    </a:gs>
                    <a:gs pos="100000">
                      <a:srgbClr val="0E2557"/>
                    </a:gs>
                  </a:gsLst>
                  <a:lin scaled="0"/>
                </a:gradFill>
              </a:rPr>
              <a:t>目录</a:t>
            </a:r>
            <a:endParaRPr lang="zh-CN" altLang="zh-CN" sz="9600" b="1" dirty="0">
              <a:gradFill>
                <a:gsLst>
                  <a:gs pos="0">
                    <a:srgbClr val="012D86"/>
                  </a:gs>
                  <a:gs pos="100000">
                    <a:srgbClr val="0E2557"/>
                  </a:gs>
                </a:gsLst>
                <a:lin scaled="0"/>
              </a:gradFill>
            </a:endParaRPr>
          </a:p>
          <a:p>
            <a:endParaRPr lang="zh-CN" altLang="en-US" b="1" dirty="0">
              <a:gradFill>
                <a:gsLst>
                  <a:gs pos="0">
                    <a:srgbClr val="012D86"/>
                  </a:gs>
                  <a:gs pos="100000">
                    <a:srgbClr val="0E2557"/>
                  </a:gs>
                </a:gsLst>
                <a:lin scaled="0"/>
              </a:gradFill>
              <a:effectLst/>
            </a:endParaRPr>
          </a:p>
        </p:txBody>
      </p:sp>
      <p:sp>
        <p:nvSpPr>
          <p:cNvPr id="15" name="副标题 9"/>
          <p:cNvSpPr>
            <a:spLocks noGrp="1"/>
          </p:cNvSpPr>
          <p:nvPr>
            <p:custDataLst>
              <p:tags r:id="rId2"/>
            </p:custDataLst>
          </p:nvPr>
        </p:nvSpPr>
        <p:spPr>
          <a:xfrm>
            <a:off x="2135793" y="2656882"/>
            <a:ext cx="10473895" cy="5674317"/>
          </a:xfrm>
          <a:prstGeom prst="rect">
            <a:avLst/>
          </a:prstGeom>
        </p:spPr>
        <p:txBody>
          <a:bodyPr vert="horz" lIns="90001" tIns="46800" rIns="90001"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00075" marR="0" lvl="1" indent="0" algn="l"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200150" marR="0" lvl="2"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800225" marR="0" lvl="3"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400300" marR="0" lvl="4"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5pPr>
            <a:lvl6pPr marL="330009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6pPr>
            <a:lvl7pPr marL="3900170"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7pPr>
            <a:lvl8pPr marL="450024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8pPr>
            <a:lvl9pPr marL="509968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9pPr>
          </a:lstStyle>
          <a:p>
            <a:r>
              <a:rPr lang="en-US" altLang="zh-CN" sz="2400" b="1" dirty="0" smtClean="0"/>
              <a:t>5.1</a:t>
            </a:r>
            <a:r>
              <a:rPr lang="zh-CN" altLang="en-US" sz="2400" b="1" dirty="0" smtClean="0"/>
              <a:t>、政策性审查</a:t>
            </a:r>
            <a:endParaRPr lang="en-US" altLang="zh-CN" sz="2400" b="1" dirty="0"/>
          </a:p>
          <a:p>
            <a:pPr lvl="0"/>
            <a:r>
              <a:rPr lang="en-US" altLang="zh-CN" sz="2400" b="1" dirty="0" smtClean="0"/>
              <a:t>5.2</a:t>
            </a:r>
            <a:r>
              <a:rPr lang="zh-CN" altLang="en-US" sz="2400" b="1" dirty="0" smtClean="0"/>
              <a:t>、设计说明</a:t>
            </a:r>
            <a:endParaRPr lang="zh-CN" altLang="zh-CN" sz="2400" dirty="0"/>
          </a:p>
          <a:p>
            <a:pPr lvl="0"/>
            <a:r>
              <a:rPr lang="en-US" altLang="zh-CN" sz="2400" b="1" dirty="0" smtClean="0"/>
              <a:t>5.3</a:t>
            </a:r>
            <a:r>
              <a:rPr lang="zh-CN" altLang="en-US" sz="2400" b="1" dirty="0" smtClean="0"/>
              <a:t>、供配电</a:t>
            </a:r>
            <a:endParaRPr lang="en-US" altLang="zh-CN" sz="2400" b="1" dirty="0" smtClean="0"/>
          </a:p>
          <a:p>
            <a:pPr lvl="0"/>
            <a:r>
              <a:rPr lang="en-US" altLang="zh-CN" sz="2400" b="1" dirty="0" smtClean="0"/>
              <a:t>5.4</a:t>
            </a:r>
            <a:r>
              <a:rPr lang="zh-CN" altLang="en-US" sz="2400" b="1" dirty="0" smtClean="0"/>
              <a:t>、消防供电</a:t>
            </a:r>
            <a:endParaRPr lang="en-US" altLang="zh-CN" sz="2400" b="1" dirty="0" smtClean="0"/>
          </a:p>
          <a:p>
            <a:pPr lvl="0"/>
            <a:r>
              <a:rPr lang="en-US" altLang="zh-CN" sz="2400" b="1" dirty="0" smtClean="0"/>
              <a:t>5.5</a:t>
            </a:r>
            <a:r>
              <a:rPr lang="zh-CN" altLang="en-US" sz="2400" b="1" dirty="0" smtClean="0"/>
              <a:t>、火灾自动报警系统</a:t>
            </a:r>
            <a:endParaRPr lang="en-US" altLang="zh-CN" sz="2400" b="1" dirty="0" smtClean="0"/>
          </a:p>
          <a:p>
            <a:pPr lvl="0"/>
            <a:r>
              <a:rPr lang="en-US" altLang="zh-CN" sz="2400" b="1" dirty="0" smtClean="0"/>
              <a:t>5.6</a:t>
            </a:r>
            <a:r>
              <a:rPr lang="zh-CN" altLang="en-US" sz="2400" b="1" dirty="0" smtClean="0"/>
              <a:t>、照明</a:t>
            </a:r>
            <a:endParaRPr lang="en-US" altLang="zh-CN" sz="2400" b="1" dirty="0" smtClean="0"/>
          </a:p>
          <a:p>
            <a:pPr lvl="0"/>
            <a:r>
              <a:rPr lang="en-US" altLang="zh-CN" sz="2400" b="1" dirty="0" smtClean="0"/>
              <a:t>5.7</a:t>
            </a:r>
            <a:r>
              <a:rPr lang="zh-CN" altLang="en-US" sz="2400" b="1" dirty="0" smtClean="0"/>
              <a:t>、应急照明</a:t>
            </a:r>
            <a:endParaRPr lang="en-US" altLang="zh-CN" sz="2400" b="1" dirty="0" smtClean="0"/>
          </a:p>
          <a:p>
            <a:pPr lvl="0"/>
            <a:r>
              <a:rPr lang="en-US" altLang="zh-CN" sz="2400" b="1" dirty="0" smtClean="0"/>
              <a:t>5.8</a:t>
            </a:r>
            <a:r>
              <a:rPr lang="zh-CN" altLang="en-US" sz="2400" b="1" dirty="0" smtClean="0"/>
              <a:t>、防雷接地</a:t>
            </a:r>
            <a:endParaRPr lang="en-US" altLang="zh-CN" sz="2400" b="1" dirty="0" smtClean="0"/>
          </a:p>
          <a:p>
            <a:pPr lvl="0"/>
            <a:r>
              <a:rPr lang="en-US" altLang="zh-CN" sz="2400" b="1" dirty="0" smtClean="0"/>
              <a:t>5.9</a:t>
            </a:r>
            <a:r>
              <a:rPr lang="zh-CN" altLang="en-US" sz="2400" b="1" dirty="0" smtClean="0"/>
              <a:t>、智能化</a:t>
            </a:r>
            <a:endParaRPr lang="zh-CN" altLang="zh-CN" sz="2400" dirty="0"/>
          </a:p>
        </p:txBody>
      </p:sp>
      <p:sp>
        <p:nvSpPr>
          <p:cNvPr id="2" name="副标题 2"/>
          <p:cNvSpPr>
            <a:spLocks noGrp="1"/>
          </p:cNvSpPr>
          <p:nvPr>
            <p:custDataLst>
              <p:tags r:id="rId3"/>
            </p:custDataLst>
          </p:nvPr>
        </p:nvSpPr>
        <p:spPr>
          <a:xfrm>
            <a:off x="510814" y="574684"/>
            <a:ext cx="1827559" cy="690256"/>
          </a:xfrm>
          <a:prstGeom prst="rect">
            <a:avLst/>
          </a:prstGeom>
        </p:spPr>
        <p:txBody>
          <a:bodyPr vert="horz" lIns="101601" tIns="38100" rIns="76201" bIns="38100" rtlCol="0">
            <a:noAutofit/>
          </a:bodyPr>
          <a:lstStyle>
            <a:lvl1pPr marL="0" indent="0" algn="ctr" defTabSz="685800" rtl="0" eaLnBrk="1" fontAlgn="auto" latinLnBrk="0" hangingPunct="1">
              <a:lnSpc>
                <a:spcPct val="100000"/>
              </a:lnSpc>
              <a:spcBef>
                <a:spcPts val="0"/>
              </a:spcBef>
              <a:spcAft>
                <a:spcPts val="1000"/>
              </a:spcAft>
              <a:buFont typeface="Arial" panose="020B0604020202020204" pitchFamily="34" charset="0"/>
              <a:buNone/>
              <a:defRPr sz="1800" u="none" strike="noStrike" kern="1200" cap="none" spc="200" normalizeH="0" baseline="0">
                <a:solidFill>
                  <a:schemeClr val="tx1"/>
                </a:solidFill>
                <a:uFillTx/>
                <a:latin typeface="+mn-lt"/>
                <a:ea typeface="+mn-ea"/>
                <a:cs typeface="+mn-cs"/>
              </a:defRPr>
            </a:lvl1pPr>
            <a:lvl2pPr marL="342900" indent="0" algn="ctr" defTabSz="685800" rtl="0" eaLnBrk="1" fontAlgn="auto" latinLnBrk="0" hangingPunct="1">
              <a:lnSpc>
                <a:spcPct val="130000"/>
              </a:lnSpc>
              <a:spcBef>
                <a:spcPts val="0"/>
              </a:spcBef>
              <a:spcAft>
                <a:spcPts val="1000"/>
              </a:spcAft>
              <a:buFont typeface="Arial" panose="020B0604020202020204" pitchFamily="34" charset="0"/>
              <a:buNone/>
              <a:tabLst>
                <a:tab pos="1207770" algn="l"/>
              </a:tabLst>
              <a:defRPr sz="1500" u="none" strike="noStrike" kern="1200" cap="none" spc="150" normalizeH="0" baseline="0">
                <a:solidFill>
                  <a:schemeClr val="tx1"/>
                </a:solidFill>
                <a:uFillTx/>
                <a:latin typeface="+mn-lt"/>
                <a:ea typeface="+mn-ea"/>
                <a:cs typeface="+mn-cs"/>
              </a:defRPr>
            </a:lvl2pPr>
            <a:lvl3pPr marL="685800" indent="0" algn="ctr" defTabSz="685800" rtl="0" eaLnBrk="1" fontAlgn="auto" latinLnBrk="0" hangingPunct="1">
              <a:lnSpc>
                <a:spcPct val="130000"/>
              </a:lnSpc>
              <a:spcBef>
                <a:spcPts val="0"/>
              </a:spcBef>
              <a:spcAft>
                <a:spcPts val="1000"/>
              </a:spcAft>
              <a:buFont typeface="Arial" panose="020B0604020202020204" pitchFamily="34" charset="0"/>
              <a:buNone/>
              <a:defRPr sz="1350" u="none" strike="noStrike" kern="1200" cap="none" spc="150" normalizeH="0" baseline="0">
                <a:solidFill>
                  <a:schemeClr val="tx1"/>
                </a:solidFill>
                <a:uFillTx/>
                <a:latin typeface="+mn-lt"/>
                <a:ea typeface="+mn-ea"/>
                <a:cs typeface="+mn-cs"/>
              </a:defRPr>
            </a:lvl3pPr>
            <a:lvl4pPr marL="10287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4pPr>
            <a:lvl5pPr marL="13716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80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9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8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ctr">
              <a:lnSpc>
                <a:spcPct val="70000"/>
              </a:lnSpc>
              <a:spcBef>
                <a:spcPts val="600"/>
              </a:spcBef>
            </a:pPr>
            <a:endParaRPr lang="zh-CN" altLang="en-US" sz="1600" b="1" dirty="0">
              <a:solidFill>
                <a:schemeClr val="tx1"/>
              </a:solidFill>
              <a:effectLst>
                <a:outerShdw blurRad="38100" dist="25400" dir="5400000" algn="ctr" rotWithShape="0">
                  <a:srgbClr val="6E747A">
                    <a:alpha val="43000"/>
                  </a:srgbClr>
                </a:outerShdw>
              </a:effectLst>
              <a:latin typeface="Arial Black" panose="020B0A04020102020204" charset="0"/>
              <a:ea typeface="方正韵动特黑简体" panose="02000000000000000000" charset="-122"/>
              <a:cs typeface="Arial Black" panose="020B0A04020102020204" charset="0"/>
            </a:endParaRPr>
          </a:p>
        </p:txBody>
      </p:sp>
      <p:sp>
        <p:nvSpPr>
          <p:cNvPr id="12" name="副标题 2"/>
          <p:cNvSpPr>
            <a:spLocks noGrp="1"/>
          </p:cNvSpPr>
          <p:nvPr>
            <p:custDataLst>
              <p:tags r:id="rId4"/>
            </p:custDataLst>
          </p:nvPr>
        </p:nvSpPr>
        <p:spPr>
          <a:xfrm>
            <a:off x="7735570" y="486410"/>
            <a:ext cx="6438900" cy="544830"/>
          </a:xfrm>
          <a:prstGeom prst="rect">
            <a:avLst/>
          </a:prstGeom>
        </p:spPr>
        <p:txBody>
          <a:bodyPr vert="horz" lIns="90000" tIns="46800" rIns="90000" bIns="46800" rtlCol="0">
            <a:noAutofit/>
          </a:bodyPr>
          <a:lstStyle>
            <a:lvl1pPr marL="0" indent="0" algn="ctr" defTabSz="1200150" rtl="0" eaLnBrk="1" fontAlgn="auto" latinLnBrk="0" hangingPunct="1">
              <a:lnSpc>
                <a:spcPct val="110000"/>
              </a:lnSpc>
              <a:spcBef>
                <a:spcPts val="0"/>
              </a:spcBef>
              <a:spcAft>
                <a:spcPts val="1000"/>
              </a:spcAft>
              <a:buFont typeface="Arial" panose="020B0604020202020204" pitchFamily="34" charset="0"/>
              <a:buNone/>
              <a:defRPr sz="3150" u="none" strike="noStrike" kern="1200" cap="none" spc="20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00075" indent="0" algn="ctr" defTabSz="1200150" rtl="0" eaLnBrk="1" fontAlgn="auto" latinLnBrk="0" hangingPunct="1">
              <a:lnSpc>
                <a:spcPct val="130000"/>
              </a:lnSpc>
              <a:spcBef>
                <a:spcPts val="0"/>
              </a:spcBef>
              <a:spcAft>
                <a:spcPts val="1000"/>
              </a:spcAft>
              <a:buFont typeface="Arial" panose="020B0604020202020204" pitchFamily="34" charset="0"/>
              <a:buNone/>
              <a:tabLst>
                <a:tab pos="2112645" algn="l"/>
              </a:tabLst>
              <a:defRPr sz="2625"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200150" indent="0" algn="ctr" defTabSz="1200150" rtl="0" eaLnBrk="1" fontAlgn="auto" latinLnBrk="0" hangingPunct="1">
              <a:lnSpc>
                <a:spcPct val="130000"/>
              </a:lnSpc>
              <a:spcBef>
                <a:spcPts val="0"/>
              </a:spcBef>
              <a:spcAft>
                <a:spcPts val="1000"/>
              </a:spcAft>
              <a:buFont typeface="Arial" panose="020B0604020202020204" pitchFamily="34" charset="0"/>
              <a:buNone/>
              <a:defRPr sz="236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800225"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400300"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99974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6pPr>
            <a:lvl7pPr marL="359981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7pPr>
            <a:lvl8pPr marL="419989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8pPr>
            <a:lvl9pPr marL="479996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9pPr>
          </a:lstStyle>
          <a:p>
            <a:pPr algn="r"/>
            <a:r>
              <a:rPr lang="zh-CN" altLang="en-US" sz="2400" b="1" dirty="0" smtClean="0">
                <a:solidFill>
                  <a:srgbClr val="5A3BC0"/>
                </a:solidFill>
              </a:rPr>
              <a:t>施工图审查</a:t>
            </a:r>
            <a:endParaRPr lang="zh-CN" altLang="en-US" sz="2400" b="1" dirty="0">
              <a:solidFill>
                <a:srgbClr val="5A3BC0"/>
              </a:solidFill>
            </a:endParaRPr>
          </a:p>
        </p:txBody>
      </p:sp>
      <p:pic>
        <p:nvPicPr>
          <p:cNvPr id="6" name="图片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9844" y="312147"/>
            <a:ext cx="1245400" cy="1215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6"/>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副标题 9"/>
          <p:cNvSpPr>
            <a:spLocks noGrp="1"/>
          </p:cNvSpPr>
          <p:nvPr>
            <p:ph type="subTitle" idx="1"/>
            <p:custDataLst>
              <p:tags r:id="rId1"/>
            </p:custDataLst>
          </p:nvPr>
        </p:nvSpPr>
        <p:spPr>
          <a:xfrm>
            <a:off x="1885244" y="1670756"/>
            <a:ext cx="5700889" cy="857955"/>
          </a:xfrm>
        </p:spPr>
        <p:txBody>
          <a:bodyPr>
            <a:normAutofit/>
          </a:bodyPr>
          <a:lstStyle/>
          <a:p>
            <a:r>
              <a:rPr lang="en-US" altLang="zh-CN" sz="2800" b="1" dirty="0"/>
              <a:t>5.1  </a:t>
            </a:r>
            <a:r>
              <a:rPr lang="zh-CN" altLang="zh-CN" sz="2800" b="1" dirty="0"/>
              <a:t>政策性审查</a:t>
            </a:r>
            <a:endParaRPr lang="zh-CN" altLang="zh-CN" sz="2800" b="1" dirty="0"/>
          </a:p>
        </p:txBody>
      </p:sp>
      <p:sp>
        <p:nvSpPr>
          <p:cNvPr id="15" name="副标题 9"/>
          <p:cNvSpPr>
            <a:spLocks noGrp="1"/>
          </p:cNvSpPr>
          <p:nvPr>
            <p:custDataLst>
              <p:tags r:id="rId2"/>
            </p:custDataLst>
          </p:nvPr>
        </p:nvSpPr>
        <p:spPr>
          <a:xfrm>
            <a:off x="2135793" y="2419816"/>
            <a:ext cx="10473895" cy="5911384"/>
          </a:xfrm>
          <a:prstGeom prst="rect">
            <a:avLst/>
          </a:prstGeom>
        </p:spPr>
        <p:txBody>
          <a:bodyPr vert="horz" lIns="90001" tIns="46800" rIns="90001"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00075" marR="0" lvl="1" indent="0" algn="l"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200150" marR="0" lvl="2"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800225" marR="0" lvl="3"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400300" marR="0" lvl="4"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5pPr>
            <a:lvl6pPr marL="330009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6pPr>
            <a:lvl7pPr marL="3900170"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7pPr>
            <a:lvl8pPr marL="450024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8pPr>
            <a:lvl9pPr marL="509968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9pPr>
          </a:lstStyle>
          <a:p>
            <a:r>
              <a:rPr lang="en-US" altLang="zh-CN" sz="2400" b="1" dirty="0" smtClean="0"/>
              <a:t>5.1.3</a:t>
            </a:r>
            <a:r>
              <a:rPr lang="zh-CN" altLang="zh-CN" sz="2400" b="1" dirty="0"/>
              <a:t>居住小区电动汽车充电基础设施</a:t>
            </a:r>
            <a:endParaRPr lang="zh-CN" altLang="zh-CN" sz="2400" b="1" dirty="0"/>
          </a:p>
          <a:p>
            <a:r>
              <a:rPr lang="en-US" altLang="zh-CN" sz="2400" dirty="0"/>
              <a:t>2.</a:t>
            </a:r>
            <a:r>
              <a:rPr lang="zh-CN" altLang="zh-CN" sz="2400" dirty="0"/>
              <a:t>充电设施预留安装条件指的是什么？</a:t>
            </a:r>
            <a:endParaRPr lang="zh-CN" altLang="zh-CN" sz="2400" dirty="0"/>
          </a:p>
          <a:p>
            <a:r>
              <a:rPr lang="zh-CN" altLang="zh-CN" sz="2400" dirty="0"/>
              <a:t>解答：预留安装条件指建设电缆桥架、保护管、电缆通道至专用固定停车位，在停车场每个防火分区设置独立电表计量间，配电室至电表计量间敷设供电线路，并安装计量箱、表前开关、表后开关，预留用电容量、充电设备安装位置。</a:t>
            </a:r>
            <a:endParaRPr lang="zh-CN" altLang="zh-CN" sz="2400" dirty="0"/>
          </a:p>
          <a:p>
            <a:endParaRPr lang="zh-CN" altLang="zh-CN" sz="2400" dirty="0" smtClean="0"/>
          </a:p>
          <a:p>
            <a:endParaRPr lang="zh-CN" altLang="en-US" sz="1600" dirty="0">
              <a:solidFill>
                <a:schemeClr val="tx1">
                  <a:lumMod val="65000"/>
                  <a:lumOff val="35000"/>
                </a:schemeClr>
              </a:solidFill>
              <a:effectLst/>
            </a:endParaRPr>
          </a:p>
        </p:txBody>
      </p:sp>
      <p:sp>
        <p:nvSpPr>
          <p:cNvPr id="2" name="副标题 2"/>
          <p:cNvSpPr>
            <a:spLocks noGrp="1"/>
          </p:cNvSpPr>
          <p:nvPr>
            <p:custDataLst>
              <p:tags r:id="rId3"/>
            </p:custDataLst>
          </p:nvPr>
        </p:nvSpPr>
        <p:spPr>
          <a:xfrm>
            <a:off x="510814" y="574684"/>
            <a:ext cx="1827559" cy="690256"/>
          </a:xfrm>
          <a:prstGeom prst="rect">
            <a:avLst/>
          </a:prstGeom>
        </p:spPr>
        <p:txBody>
          <a:bodyPr vert="horz" lIns="101601" tIns="38100" rIns="76201" bIns="38100" rtlCol="0">
            <a:noAutofit/>
          </a:bodyPr>
          <a:lstStyle>
            <a:lvl1pPr marL="0" indent="0" algn="ctr" defTabSz="685800" rtl="0" eaLnBrk="1" fontAlgn="auto" latinLnBrk="0" hangingPunct="1">
              <a:lnSpc>
                <a:spcPct val="100000"/>
              </a:lnSpc>
              <a:spcBef>
                <a:spcPts val="0"/>
              </a:spcBef>
              <a:spcAft>
                <a:spcPts val="1000"/>
              </a:spcAft>
              <a:buFont typeface="Arial" panose="020B0604020202020204" pitchFamily="34" charset="0"/>
              <a:buNone/>
              <a:defRPr sz="1800" u="none" strike="noStrike" kern="1200" cap="none" spc="200" normalizeH="0" baseline="0">
                <a:solidFill>
                  <a:schemeClr val="tx1"/>
                </a:solidFill>
                <a:uFillTx/>
                <a:latin typeface="+mn-lt"/>
                <a:ea typeface="+mn-ea"/>
                <a:cs typeface="+mn-cs"/>
              </a:defRPr>
            </a:lvl1pPr>
            <a:lvl2pPr marL="342900" indent="0" algn="ctr" defTabSz="685800" rtl="0" eaLnBrk="1" fontAlgn="auto" latinLnBrk="0" hangingPunct="1">
              <a:lnSpc>
                <a:spcPct val="130000"/>
              </a:lnSpc>
              <a:spcBef>
                <a:spcPts val="0"/>
              </a:spcBef>
              <a:spcAft>
                <a:spcPts val="1000"/>
              </a:spcAft>
              <a:buFont typeface="Arial" panose="020B0604020202020204" pitchFamily="34" charset="0"/>
              <a:buNone/>
              <a:tabLst>
                <a:tab pos="1207770" algn="l"/>
              </a:tabLst>
              <a:defRPr sz="1500" u="none" strike="noStrike" kern="1200" cap="none" spc="150" normalizeH="0" baseline="0">
                <a:solidFill>
                  <a:schemeClr val="tx1"/>
                </a:solidFill>
                <a:uFillTx/>
                <a:latin typeface="+mn-lt"/>
                <a:ea typeface="+mn-ea"/>
                <a:cs typeface="+mn-cs"/>
              </a:defRPr>
            </a:lvl2pPr>
            <a:lvl3pPr marL="685800" indent="0" algn="ctr" defTabSz="685800" rtl="0" eaLnBrk="1" fontAlgn="auto" latinLnBrk="0" hangingPunct="1">
              <a:lnSpc>
                <a:spcPct val="130000"/>
              </a:lnSpc>
              <a:spcBef>
                <a:spcPts val="0"/>
              </a:spcBef>
              <a:spcAft>
                <a:spcPts val="1000"/>
              </a:spcAft>
              <a:buFont typeface="Arial" panose="020B0604020202020204" pitchFamily="34" charset="0"/>
              <a:buNone/>
              <a:defRPr sz="1350" u="none" strike="noStrike" kern="1200" cap="none" spc="150" normalizeH="0" baseline="0">
                <a:solidFill>
                  <a:schemeClr val="tx1"/>
                </a:solidFill>
                <a:uFillTx/>
                <a:latin typeface="+mn-lt"/>
                <a:ea typeface="+mn-ea"/>
                <a:cs typeface="+mn-cs"/>
              </a:defRPr>
            </a:lvl3pPr>
            <a:lvl4pPr marL="10287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4pPr>
            <a:lvl5pPr marL="13716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80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9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8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ctr">
              <a:lnSpc>
                <a:spcPct val="70000"/>
              </a:lnSpc>
              <a:spcBef>
                <a:spcPts val="600"/>
              </a:spcBef>
            </a:pPr>
            <a:endParaRPr lang="zh-CN" altLang="en-US" sz="1600" b="1" dirty="0">
              <a:solidFill>
                <a:schemeClr val="tx1"/>
              </a:solidFill>
              <a:effectLst>
                <a:outerShdw blurRad="38100" dist="25400" dir="5400000" algn="ctr" rotWithShape="0">
                  <a:srgbClr val="6E747A">
                    <a:alpha val="43000"/>
                  </a:srgbClr>
                </a:outerShdw>
              </a:effectLst>
              <a:latin typeface="Arial Black" panose="020B0A04020102020204" charset="0"/>
              <a:ea typeface="方正韵动特黑简体" panose="02000000000000000000" charset="-122"/>
              <a:cs typeface="Arial Black" panose="020B0A04020102020204" charset="0"/>
            </a:endParaRPr>
          </a:p>
        </p:txBody>
      </p:sp>
      <p:sp>
        <p:nvSpPr>
          <p:cNvPr id="12" name="副标题 2"/>
          <p:cNvSpPr>
            <a:spLocks noGrp="1"/>
          </p:cNvSpPr>
          <p:nvPr>
            <p:custDataLst>
              <p:tags r:id="rId4"/>
            </p:custDataLst>
          </p:nvPr>
        </p:nvSpPr>
        <p:spPr>
          <a:xfrm>
            <a:off x="7735570" y="486410"/>
            <a:ext cx="6438900" cy="544830"/>
          </a:xfrm>
          <a:prstGeom prst="rect">
            <a:avLst/>
          </a:prstGeom>
        </p:spPr>
        <p:txBody>
          <a:bodyPr vert="horz" lIns="90000" tIns="46800" rIns="90000" bIns="46800" rtlCol="0">
            <a:noAutofit/>
          </a:bodyPr>
          <a:lstStyle>
            <a:lvl1pPr marL="0" indent="0" algn="ctr" defTabSz="1200150" rtl="0" eaLnBrk="1" fontAlgn="auto" latinLnBrk="0" hangingPunct="1">
              <a:lnSpc>
                <a:spcPct val="110000"/>
              </a:lnSpc>
              <a:spcBef>
                <a:spcPts val="0"/>
              </a:spcBef>
              <a:spcAft>
                <a:spcPts val="1000"/>
              </a:spcAft>
              <a:buFont typeface="Arial" panose="020B0604020202020204" pitchFamily="34" charset="0"/>
              <a:buNone/>
              <a:defRPr sz="3150" u="none" strike="noStrike" kern="1200" cap="none" spc="20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00075" indent="0" algn="ctr" defTabSz="1200150" rtl="0" eaLnBrk="1" fontAlgn="auto" latinLnBrk="0" hangingPunct="1">
              <a:lnSpc>
                <a:spcPct val="130000"/>
              </a:lnSpc>
              <a:spcBef>
                <a:spcPts val="0"/>
              </a:spcBef>
              <a:spcAft>
                <a:spcPts val="1000"/>
              </a:spcAft>
              <a:buFont typeface="Arial" panose="020B0604020202020204" pitchFamily="34" charset="0"/>
              <a:buNone/>
              <a:tabLst>
                <a:tab pos="2112645" algn="l"/>
              </a:tabLst>
              <a:defRPr sz="2625"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200150" indent="0" algn="ctr" defTabSz="1200150" rtl="0" eaLnBrk="1" fontAlgn="auto" latinLnBrk="0" hangingPunct="1">
              <a:lnSpc>
                <a:spcPct val="130000"/>
              </a:lnSpc>
              <a:spcBef>
                <a:spcPts val="0"/>
              </a:spcBef>
              <a:spcAft>
                <a:spcPts val="1000"/>
              </a:spcAft>
              <a:buFont typeface="Arial" panose="020B0604020202020204" pitchFamily="34" charset="0"/>
              <a:buNone/>
              <a:defRPr sz="236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800225"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400300"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99974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6pPr>
            <a:lvl7pPr marL="359981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7pPr>
            <a:lvl8pPr marL="419989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8pPr>
            <a:lvl9pPr marL="479996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9pPr>
          </a:lstStyle>
          <a:p>
            <a:pPr algn="r"/>
            <a:r>
              <a:rPr lang="zh-CN" altLang="en-US" sz="2400" b="1" dirty="0" smtClean="0">
                <a:solidFill>
                  <a:srgbClr val="5A3BC0"/>
                </a:solidFill>
              </a:rPr>
              <a:t>施工图审查</a:t>
            </a:r>
            <a:endParaRPr lang="zh-CN" altLang="en-US" sz="2400" b="1" dirty="0">
              <a:solidFill>
                <a:srgbClr val="5A3BC0"/>
              </a:solidFill>
            </a:endParaRPr>
          </a:p>
        </p:txBody>
      </p:sp>
      <p:pic>
        <p:nvPicPr>
          <p:cNvPr id="6" name="图片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9844" y="312147"/>
            <a:ext cx="1245400" cy="1215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6"/>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副标题 9"/>
          <p:cNvSpPr>
            <a:spLocks noGrp="1"/>
          </p:cNvSpPr>
          <p:nvPr>
            <p:custDataLst>
              <p:tags r:id="rId1"/>
            </p:custDataLst>
          </p:nvPr>
        </p:nvSpPr>
        <p:spPr>
          <a:xfrm>
            <a:off x="2014275" y="1293778"/>
            <a:ext cx="10595414" cy="7037422"/>
          </a:xfrm>
          <a:prstGeom prst="rect">
            <a:avLst/>
          </a:prstGeom>
        </p:spPr>
        <p:txBody>
          <a:bodyPr vert="horz" lIns="90001" tIns="46800" rIns="90001"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00075" marR="0" lvl="1" indent="0" algn="l"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200150" marR="0" lvl="2"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800225" marR="0" lvl="3"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400300" marR="0" lvl="4"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5pPr>
            <a:lvl6pPr marL="330009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6pPr>
            <a:lvl7pPr marL="3900170"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7pPr>
            <a:lvl8pPr marL="450024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8pPr>
            <a:lvl9pPr marL="509968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9pPr>
          </a:lstStyle>
          <a:p>
            <a:pPr lvl="0"/>
            <a:endParaRPr lang="zh-CN" altLang="zh-CN" sz="2400" b="1" dirty="0"/>
          </a:p>
          <a:p>
            <a:endParaRPr lang="zh-CN" altLang="en-US" sz="1600" dirty="0">
              <a:solidFill>
                <a:schemeClr val="tx1">
                  <a:lumMod val="65000"/>
                  <a:lumOff val="35000"/>
                </a:schemeClr>
              </a:solidFill>
              <a:effectLst/>
            </a:endParaRPr>
          </a:p>
        </p:txBody>
      </p:sp>
      <p:sp>
        <p:nvSpPr>
          <p:cNvPr id="2" name="副标题 2"/>
          <p:cNvSpPr>
            <a:spLocks noGrp="1"/>
          </p:cNvSpPr>
          <p:nvPr>
            <p:custDataLst>
              <p:tags r:id="rId2"/>
            </p:custDataLst>
          </p:nvPr>
        </p:nvSpPr>
        <p:spPr>
          <a:xfrm>
            <a:off x="510814" y="574684"/>
            <a:ext cx="1827559" cy="690256"/>
          </a:xfrm>
          <a:prstGeom prst="rect">
            <a:avLst/>
          </a:prstGeom>
        </p:spPr>
        <p:txBody>
          <a:bodyPr vert="horz" lIns="101601" tIns="38100" rIns="76201" bIns="38100" rtlCol="0">
            <a:noAutofit/>
          </a:bodyPr>
          <a:lstStyle>
            <a:lvl1pPr marL="0" indent="0" algn="ctr" defTabSz="685800" rtl="0" eaLnBrk="1" fontAlgn="auto" latinLnBrk="0" hangingPunct="1">
              <a:lnSpc>
                <a:spcPct val="100000"/>
              </a:lnSpc>
              <a:spcBef>
                <a:spcPts val="0"/>
              </a:spcBef>
              <a:spcAft>
                <a:spcPts val="1000"/>
              </a:spcAft>
              <a:buFont typeface="Arial" panose="020B0604020202020204" pitchFamily="34" charset="0"/>
              <a:buNone/>
              <a:defRPr sz="1800" u="none" strike="noStrike" kern="1200" cap="none" spc="200" normalizeH="0" baseline="0">
                <a:solidFill>
                  <a:schemeClr val="tx1"/>
                </a:solidFill>
                <a:uFillTx/>
                <a:latin typeface="+mn-lt"/>
                <a:ea typeface="+mn-ea"/>
                <a:cs typeface="+mn-cs"/>
              </a:defRPr>
            </a:lvl1pPr>
            <a:lvl2pPr marL="342900" indent="0" algn="ctr" defTabSz="685800" rtl="0" eaLnBrk="1" fontAlgn="auto" latinLnBrk="0" hangingPunct="1">
              <a:lnSpc>
                <a:spcPct val="130000"/>
              </a:lnSpc>
              <a:spcBef>
                <a:spcPts val="0"/>
              </a:spcBef>
              <a:spcAft>
                <a:spcPts val="1000"/>
              </a:spcAft>
              <a:buFont typeface="Arial" panose="020B0604020202020204" pitchFamily="34" charset="0"/>
              <a:buNone/>
              <a:tabLst>
                <a:tab pos="1207770" algn="l"/>
              </a:tabLst>
              <a:defRPr sz="1500" u="none" strike="noStrike" kern="1200" cap="none" spc="150" normalizeH="0" baseline="0">
                <a:solidFill>
                  <a:schemeClr val="tx1"/>
                </a:solidFill>
                <a:uFillTx/>
                <a:latin typeface="+mn-lt"/>
                <a:ea typeface="+mn-ea"/>
                <a:cs typeface="+mn-cs"/>
              </a:defRPr>
            </a:lvl2pPr>
            <a:lvl3pPr marL="685800" indent="0" algn="ctr" defTabSz="685800" rtl="0" eaLnBrk="1" fontAlgn="auto" latinLnBrk="0" hangingPunct="1">
              <a:lnSpc>
                <a:spcPct val="130000"/>
              </a:lnSpc>
              <a:spcBef>
                <a:spcPts val="0"/>
              </a:spcBef>
              <a:spcAft>
                <a:spcPts val="1000"/>
              </a:spcAft>
              <a:buFont typeface="Arial" panose="020B0604020202020204" pitchFamily="34" charset="0"/>
              <a:buNone/>
              <a:defRPr sz="1350" u="none" strike="noStrike" kern="1200" cap="none" spc="150" normalizeH="0" baseline="0">
                <a:solidFill>
                  <a:schemeClr val="tx1"/>
                </a:solidFill>
                <a:uFillTx/>
                <a:latin typeface="+mn-lt"/>
                <a:ea typeface="+mn-ea"/>
                <a:cs typeface="+mn-cs"/>
              </a:defRPr>
            </a:lvl3pPr>
            <a:lvl4pPr marL="10287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4pPr>
            <a:lvl5pPr marL="13716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80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9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8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ctr">
              <a:lnSpc>
                <a:spcPct val="70000"/>
              </a:lnSpc>
              <a:spcBef>
                <a:spcPts val="600"/>
              </a:spcBef>
            </a:pPr>
            <a:endParaRPr lang="zh-CN" altLang="en-US" sz="1600" b="1" dirty="0">
              <a:solidFill>
                <a:schemeClr val="tx1"/>
              </a:solidFill>
              <a:effectLst>
                <a:outerShdw blurRad="38100" dist="25400" dir="5400000" algn="ctr" rotWithShape="0">
                  <a:srgbClr val="6E747A">
                    <a:alpha val="43000"/>
                  </a:srgbClr>
                </a:outerShdw>
              </a:effectLst>
              <a:latin typeface="Arial Black" panose="020B0A04020102020204" charset="0"/>
              <a:ea typeface="方正韵动特黑简体" panose="02000000000000000000" charset="-122"/>
              <a:cs typeface="Arial Black" panose="020B0A04020102020204" charset="0"/>
            </a:endParaRPr>
          </a:p>
        </p:txBody>
      </p:sp>
      <p:sp>
        <p:nvSpPr>
          <p:cNvPr id="12" name="副标题 2"/>
          <p:cNvSpPr>
            <a:spLocks noGrp="1"/>
          </p:cNvSpPr>
          <p:nvPr>
            <p:custDataLst>
              <p:tags r:id="rId3"/>
            </p:custDataLst>
          </p:nvPr>
        </p:nvSpPr>
        <p:spPr>
          <a:xfrm>
            <a:off x="7735570" y="486410"/>
            <a:ext cx="6438900" cy="544830"/>
          </a:xfrm>
          <a:prstGeom prst="rect">
            <a:avLst/>
          </a:prstGeom>
        </p:spPr>
        <p:txBody>
          <a:bodyPr vert="horz" lIns="90000" tIns="46800" rIns="90000" bIns="46800" rtlCol="0">
            <a:noAutofit/>
          </a:bodyPr>
          <a:lstStyle>
            <a:lvl1pPr marL="0" indent="0" algn="ctr" defTabSz="1200150" rtl="0" eaLnBrk="1" fontAlgn="auto" latinLnBrk="0" hangingPunct="1">
              <a:lnSpc>
                <a:spcPct val="110000"/>
              </a:lnSpc>
              <a:spcBef>
                <a:spcPts val="0"/>
              </a:spcBef>
              <a:spcAft>
                <a:spcPts val="1000"/>
              </a:spcAft>
              <a:buFont typeface="Arial" panose="020B0604020202020204" pitchFamily="34" charset="0"/>
              <a:buNone/>
              <a:defRPr sz="3150" u="none" strike="noStrike" kern="1200" cap="none" spc="20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00075" indent="0" algn="ctr" defTabSz="1200150" rtl="0" eaLnBrk="1" fontAlgn="auto" latinLnBrk="0" hangingPunct="1">
              <a:lnSpc>
                <a:spcPct val="130000"/>
              </a:lnSpc>
              <a:spcBef>
                <a:spcPts val="0"/>
              </a:spcBef>
              <a:spcAft>
                <a:spcPts val="1000"/>
              </a:spcAft>
              <a:buFont typeface="Arial" panose="020B0604020202020204" pitchFamily="34" charset="0"/>
              <a:buNone/>
              <a:tabLst>
                <a:tab pos="2112645" algn="l"/>
              </a:tabLst>
              <a:defRPr sz="2625"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200150" indent="0" algn="ctr" defTabSz="1200150" rtl="0" eaLnBrk="1" fontAlgn="auto" latinLnBrk="0" hangingPunct="1">
              <a:lnSpc>
                <a:spcPct val="130000"/>
              </a:lnSpc>
              <a:spcBef>
                <a:spcPts val="0"/>
              </a:spcBef>
              <a:spcAft>
                <a:spcPts val="1000"/>
              </a:spcAft>
              <a:buFont typeface="Arial" panose="020B0604020202020204" pitchFamily="34" charset="0"/>
              <a:buNone/>
              <a:defRPr sz="236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800225"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400300"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99974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6pPr>
            <a:lvl7pPr marL="359981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7pPr>
            <a:lvl8pPr marL="419989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8pPr>
            <a:lvl9pPr marL="479996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9pPr>
          </a:lstStyle>
          <a:p>
            <a:pPr algn="r"/>
            <a:r>
              <a:rPr lang="zh-CN" altLang="en-US" sz="2400" b="1" dirty="0" smtClean="0">
                <a:solidFill>
                  <a:srgbClr val="5A3BC0"/>
                </a:solidFill>
              </a:rPr>
              <a:t>施工图审查</a:t>
            </a:r>
            <a:endParaRPr lang="zh-CN" altLang="en-US" sz="2400" b="1" dirty="0">
              <a:solidFill>
                <a:srgbClr val="5A3BC0"/>
              </a:solidFill>
            </a:endParaRPr>
          </a:p>
        </p:txBody>
      </p:sp>
      <p:pic>
        <p:nvPicPr>
          <p:cNvPr id="6" name="图片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9844" y="312147"/>
            <a:ext cx="1245400" cy="1215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auto">
          <a:xfrm>
            <a:off x="0" y="0"/>
            <a:ext cx="144002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65048" rIns="91440" bIns="165048"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en-US" altLang="zh-CN" sz="1600" b="1" i="0" u="none" strike="noStrike" cap="none" normalizeH="0" baseline="0" smtClean="0">
                <a:ln>
                  <a:noFill/>
                </a:ln>
                <a:solidFill>
                  <a:schemeClr val="tx1"/>
                </a:solidFill>
                <a:effectLst/>
                <a:latin typeface="Calibri Light" panose="020F0302020204030204" pitchFamily="34" charset="0"/>
                <a:cs typeface="等线" panose="02010600030101010101" pitchFamily="2" charset="-122"/>
              </a:rPr>
              <a:t>5.2</a:t>
            </a:r>
            <a:r>
              <a:rPr kumimoji="0" lang="en-US" altLang="zh-CN" sz="16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  </a:t>
            </a:r>
            <a:r>
              <a:rPr kumimoji="0" lang="zh-CN" altLang="en-US" sz="16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设计说明</a:t>
            </a:r>
            <a:endParaRPr kumimoji="0" lang="zh-CN" altLang="en-US" sz="1600" b="1" i="0" u="none" strike="noStrike" cap="none" normalizeH="0" baseline="0" smtClean="0">
              <a:ln>
                <a:noFill/>
              </a:ln>
              <a:solidFill>
                <a:schemeClr val="tx1"/>
              </a:solidFill>
              <a:effectLst/>
              <a:latin typeface="Calibri Light" panose="020F03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zh-CN" altLang="en-US" sz="1800" b="0" i="0" u="none" strike="noStrike" cap="none" normalizeH="0" baseline="0" smtClean="0">
              <a:ln>
                <a:noFill/>
              </a:ln>
              <a:solidFill>
                <a:schemeClr val="tx1"/>
              </a:solidFill>
              <a:effectLst/>
              <a:latin typeface="Arial" panose="020B0604020202020204" pitchFamily="34" charset="0"/>
            </a:endParaRPr>
          </a:p>
        </p:txBody>
      </p:sp>
      <p:sp>
        <p:nvSpPr>
          <p:cNvPr id="7" name="矩形 6"/>
          <p:cNvSpPr/>
          <p:nvPr/>
        </p:nvSpPr>
        <p:spPr>
          <a:xfrm>
            <a:off x="407035" y="10358755"/>
            <a:ext cx="600075" cy="266065"/>
          </a:xfrm>
          <a:prstGeom prst="rect">
            <a:avLst/>
          </a:prstGeom>
          <a:solidFill>
            <a:srgbClr val="FFFFFF"/>
          </a:solidFill>
          <a:ln>
            <a:noFill/>
          </a:ln>
        </p:spPr>
        <p:txBody>
          <a:bodyPr upright="1"/>
          <a:lstStyle/>
          <a:p>
            <a:pPr algn="just">
              <a:spcAft>
                <a:spcPts val="0"/>
              </a:spcAft>
            </a:pPr>
            <a:r>
              <a:rPr lang="en-US" sz="1050" kern="100">
                <a:effectLst/>
                <a:latin typeface="Times New Roman" panose="02020603050405020304" pitchFamily="18" charset="0"/>
                <a:ea typeface="宋体" panose="02010600030101010101" pitchFamily="2" charset="-122"/>
              </a:rPr>
              <a:t> </a:t>
            </a:r>
            <a:endParaRPr lang="zh-CN" sz="1050" kern="100">
              <a:effectLst/>
              <a:latin typeface="Times New Roman" panose="02020603050405020304" pitchFamily="18" charset="0"/>
              <a:ea typeface="宋体" panose="02010600030101010101" pitchFamily="2" charset="-122"/>
            </a:endParaRPr>
          </a:p>
        </p:txBody>
      </p:sp>
      <p:sp>
        <p:nvSpPr>
          <p:cNvPr id="5" name="矩形 4"/>
          <p:cNvSpPr/>
          <p:nvPr/>
        </p:nvSpPr>
        <p:spPr>
          <a:xfrm>
            <a:off x="1650380" y="2671989"/>
            <a:ext cx="10959309" cy="3600986"/>
          </a:xfrm>
          <a:prstGeom prst="rect">
            <a:avLst/>
          </a:prstGeom>
        </p:spPr>
        <p:txBody>
          <a:bodyPr wrap="square">
            <a:spAutoFit/>
          </a:bodyPr>
          <a:lstStyle/>
          <a:p>
            <a:pPr lvl="0" indent="266700" eaLnBrk="0" fontAlgn="base" hangingPunct="0">
              <a:spcBef>
                <a:spcPct val="0"/>
              </a:spcBef>
              <a:spcAft>
                <a:spcPct val="0"/>
              </a:spcAft>
            </a:pPr>
            <a:r>
              <a:rPr lang="en-US" altLang="zh-CN" sz="2800" dirty="0">
                <a:latin typeface="黑体" panose="02010609060101010101" pitchFamily="49" charset="-122"/>
                <a:ea typeface="黑体" panose="02010609060101010101" pitchFamily="49" charset="-122"/>
              </a:rPr>
              <a:t>5.2.1 </a:t>
            </a:r>
            <a:r>
              <a:rPr lang="zh-CN" altLang="en-US" sz="2800" dirty="0">
                <a:latin typeface="黑体" panose="02010609060101010101" pitchFamily="49" charset="-122"/>
                <a:ea typeface="黑体" panose="02010609060101010101" pitchFamily="49" charset="-122"/>
              </a:rPr>
              <a:t>当两个规范规定不一致时，是否可以只执行近期的规范？对于规范的“不宜”是否可以完全不执行？</a:t>
            </a:r>
            <a:endParaRPr lang="zh-CN" altLang="en-US" sz="1600" dirty="0"/>
          </a:p>
          <a:p>
            <a:pPr lvl="0" indent="266700" eaLnBrk="0" fontAlgn="base" hangingPunct="0">
              <a:spcBef>
                <a:spcPct val="0"/>
              </a:spcBef>
              <a:spcAft>
                <a:spcPct val="0"/>
              </a:spcAft>
            </a:pPr>
            <a:r>
              <a:rPr lang="zh-CN" altLang="en-US" dirty="0">
                <a:latin typeface="宋体" panose="02010600030101010101" pitchFamily="2" charset="-122"/>
                <a:ea typeface="宋体" panose="02010600030101010101" pitchFamily="2" charset="-122"/>
                <a:cs typeface="Times New Roman" panose="02020603050405020304" pitchFamily="18" charset="0"/>
              </a:rPr>
              <a:t>解答：所有的现行规范都必须执行，当规范条文不一致时，按严格的执行。如有的规范为“可以”，有的规范为“不应”，则按“不应”执行。</a:t>
            </a:r>
            <a:endParaRPr lang="zh-CN" altLang="en-US" sz="1600" dirty="0"/>
          </a:p>
          <a:p>
            <a:pPr lvl="0" indent="266700" eaLnBrk="0" fontAlgn="base" hangingPunct="0">
              <a:spcBef>
                <a:spcPct val="0"/>
              </a:spcBef>
              <a:spcAft>
                <a:spcPct val="0"/>
              </a:spcAft>
            </a:pPr>
            <a:r>
              <a:rPr lang="zh-CN" altLang="en-US" dirty="0">
                <a:latin typeface="宋体" panose="02010600030101010101" pitchFamily="2" charset="-122"/>
                <a:ea typeface="宋体" panose="02010600030101010101" pitchFamily="2" charset="-122"/>
                <a:cs typeface="Times New Roman" panose="02020603050405020304" pitchFamily="18" charset="0"/>
              </a:rPr>
              <a:t>国家规范中涉及消防方面的“不宜”，不要轻易突破，因为国家消防审查要点，违反“不宜”的都要在审查中作为意见提出。</a:t>
            </a:r>
            <a:endParaRPr lang="zh-CN" altLang="en-US" sz="1600" dirty="0"/>
          </a:p>
          <a:p>
            <a:pPr lvl="0" indent="266700" eaLnBrk="0" fontAlgn="base" hangingPunct="0">
              <a:spcBef>
                <a:spcPct val="0"/>
              </a:spcBef>
              <a:spcAft>
                <a:spcPct val="0"/>
              </a:spcAft>
            </a:pPr>
            <a:r>
              <a:rPr lang="en-US" altLang="zh-CN" sz="2800" dirty="0">
                <a:latin typeface="黑体" panose="02010609060101010101" pitchFamily="49" charset="-122"/>
                <a:ea typeface="黑体" panose="02010609060101010101" pitchFamily="49" charset="-122"/>
                <a:cs typeface="Times New Roman" panose="02020603050405020304" pitchFamily="18" charset="0"/>
              </a:rPr>
              <a:t>5.2.2 </a:t>
            </a:r>
            <a:r>
              <a:rPr lang="zh-CN" altLang="en-US" sz="2800" dirty="0">
                <a:latin typeface="黑体" panose="02010609060101010101" pitchFamily="49" charset="-122"/>
                <a:ea typeface="黑体" panose="02010609060101010101" pitchFamily="49" charset="-122"/>
                <a:cs typeface="Times New Roman" panose="02020603050405020304" pitchFamily="18" charset="0"/>
              </a:rPr>
              <a:t>设计说明必须明确的主要问题有哪些？</a:t>
            </a:r>
            <a:endParaRPr lang="zh-CN" altLang="en-US" sz="1600" dirty="0"/>
          </a:p>
          <a:p>
            <a:pPr lvl="0" indent="266700" eaLnBrk="0" fontAlgn="base" hangingPunct="0">
              <a:spcBef>
                <a:spcPct val="0"/>
              </a:spcBef>
              <a:spcAft>
                <a:spcPct val="0"/>
              </a:spcAft>
            </a:pPr>
            <a:r>
              <a:rPr lang="zh-CN" altLang="en-US" dirty="0">
                <a:latin typeface="Times New Roman" panose="02020603050405020304" pitchFamily="18" charset="0"/>
                <a:ea typeface="宋体" panose="02010600030101010101" pitchFamily="2" charset="-122"/>
                <a:cs typeface="宋体" panose="02010600030101010101" pitchFamily="2" charset="-122"/>
              </a:rPr>
              <a:t>解答：</a:t>
            </a:r>
            <a:endParaRPr lang="zh-CN" altLang="en-US" sz="1600" dirty="0"/>
          </a:p>
          <a:p>
            <a:pPr lvl="0" indent="266700" eaLnBrk="0" fontAlgn="base" hangingPunct="0">
              <a:spcBef>
                <a:spcPct val="0"/>
              </a:spcBef>
              <a:spcAft>
                <a:spcPct val="0"/>
              </a:spcAft>
            </a:pPr>
            <a:r>
              <a:rPr lang="en-US" altLang="zh-CN" dirty="0">
                <a:latin typeface="Times New Roman" panose="02020603050405020304" pitchFamily="18" charset="0"/>
                <a:ea typeface="宋体" panose="02010600030101010101" pitchFamily="2" charset="-122"/>
                <a:cs typeface="宋体" panose="02010600030101010101" pitchFamily="2" charset="-122"/>
              </a:rPr>
              <a:t>1.</a:t>
            </a:r>
            <a:r>
              <a:rPr lang="zh-CN" altLang="en-US" dirty="0">
                <a:latin typeface="Times New Roman" panose="02020603050405020304" pitchFamily="18" charset="0"/>
                <a:ea typeface="宋体" panose="02010600030101010101" pitchFamily="2" charset="-122"/>
                <a:cs typeface="宋体" panose="02010600030101010101" pitchFamily="2" charset="-122"/>
              </a:rPr>
              <a:t>工程概况中应说明建筑物类别、性质、面积、层数、高度及供电负荷等级确定的依据；</a:t>
            </a:r>
            <a:endParaRPr lang="zh-CN" altLang="en-US" sz="1600" dirty="0"/>
          </a:p>
          <a:p>
            <a:pPr lvl="0" indent="266700" eaLnBrk="0" fontAlgn="base" hangingPunct="0">
              <a:spcBef>
                <a:spcPct val="0"/>
              </a:spcBef>
              <a:spcAft>
                <a:spcPct val="0"/>
              </a:spcAft>
            </a:pPr>
            <a:r>
              <a:rPr lang="en-US" altLang="zh-CN" dirty="0">
                <a:latin typeface="Times New Roman" panose="02020603050405020304" pitchFamily="18" charset="0"/>
                <a:ea typeface="宋体" panose="02010600030101010101" pitchFamily="2" charset="-122"/>
                <a:cs typeface="宋体" panose="02010600030101010101" pitchFamily="2" charset="-122"/>
              </a:rPr>
              <a:t>2.</a:t>
            </a:r>
            <a:r>
              <a:rPr lang="zh-CN" altLang="en-US" dirty="0">
                <a:latin typeface="Times New Roman" panose="02020603050405020304" pitchFamily="18" charset="0"/>
                <a:ea typeface="宋体" panose="02010600030101010101" pitchFamily="2" charset="-122"/>
                <a:cs typeface="宋体" panose="02010600030101010101" pitchFamily="2" charset="-122"/>
              </a:rPr>
              <a:t>各类负荷容量及总容量（计算负荷）；</a:t>
            </a:r>
            <a:endParaRPr lang="zh-CN" altLang="en-US" sz="1600" dirty="0"/>
          </a:p>
          <a:p>
            <a:pPr lvl="0" indent="266700" eaLnBrk="0" fontAlgn="base" hangingPunct="0">
              <a:spcBef>
                <a:spcPct val="0"/>
              </a:spcBef>
              <a:spcAft>
                <a:spcPct val="0"/>
              </a:spcAft>
            </a:pPr>
            <a:r>
              <a:rPr lang="en-US" altLang="zh-CN" dirty="0">
                <a:latin typeface="Times New Roman" panose="02020603050405020304" pitchFamily="18" charset="0"/>
                <a:ea typeface="宋体" panose="02010600030101010101" pitchFamily="2" charset="-122"/>
                <a:cs typeface="宋体" panose="02010600030101010101" pitchFamily="2" charset="-122"/>
              </a:rPr>
              <a:t>5.</a:t>
            </a:r>
            <a:r>
              <a:rPr lang="zh-CN" altLang="en-US" dirty="0">
                <a:latin typeface="Times New Roman" panose="02020603050405020304" pitchFamily="18" charset="0"/>
                <a:ea typeface="宋体" panose="02010600030101010101" pitchFamily="2" charset="-122"/>
                <a:cs typeface="宋体" panose="02010600030101010101" pitchFamily="2" charset="-122"/>
              </a:rPr>
              <a:t>防雷计算结果及类别、建筑物电子信息系统雷电防护等级；</a:t>
            </a:r>
            <a:endParaRPr lang="zh-CN" altLang="en-US" sz="4000" dirty="0">
              <a:latin typeface="Arial" panose="020B0604020202020204" pitchFamily="34" charset="0"/>
            </a:endParaRPr>
          </a:p>
        </p:txBody>
      </p:sp>
      <p:sp>
        <p:nvSpPr>
          <p:cNvPr id="11" name="副标题 9"/>
          <p:cNvSpPr txBox="1"/>
          <p:nvPr>
            <p:custDataLst>
              <p:tags r:id="rId5"/>
            </p:custDataLst>
          </p:nvPr>
        </p:nvSpPr>
        <p:spPr>
          <a:xfrm>
            <a:off x="1885244" y="1670756"/>
            <a:ext cx="5700889" cy="857955"/>
          </a:xfrm>
          <a:prstGeom prst="rect">
            <a:avLst/>
          </a:prstGeo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00075" marR="0" lvl="1" indent="0" algn="l"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200150" marR="0" lvl="2"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800225" marR="0" lvl="3"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400300" marR="0" lvl="4"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5pPr>
            <a:lvl6pPr marL="330009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6pPr>
            <a:lvl7pPr marL="3900170"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7pPr>
            <a:lvl8pPr marL="450024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8pPr>
            <a:lvl9pPr marL="509968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9pPr>
          </a:lstStyle>
          <a:p>
            <a:r>
              <a:rPr lang="en-US" altLang="zh-CN" sz="2800" b="1" dirty="0" smtClean="0"/>
              <a:t>5.2  </a:t>
            </a:r>
            <a:r>
              <a:rPr lang="zh-CN" altLang="en-US" sz="2800" b="1" dirty="0" smtClean="0"/>
              <a:t>设计说明</a:t>
            </a:r>
            <a:endParaRPr lang="zh-CN" altLang="en-US" sz="2800" b="1" dirty="0"/>
          </a:p>
        </p:txBody>
      </p:sp>
    </p:spTree>
    <p:custDataLst>
      <p:tags r:id="rId6"/>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副标题 9"/>
          <p:cNvSpPr>
            <a:spLocks noGrp="1"/>
          </p:cNvSpPr>
          <p:nvPr>
            <p:ph type="subTitle" idx="1"/>
            <p:custDataLst>
              <p:tags r:id="rId1"/>
            </p:custDataLst>
          </p:nvPr>
        </p:nvSpPr>
        <p:spPr>
          <a:xfrm>
            <a:off x="1885244" y="1670756"/>
            <a:ext cx="5700889" cy="857955"/>
          </a:xfrm>
        </p:spPr>
        <p:txBody>
          <a:bodyPr>
            <a:normAutofit fontScale="40000" lnSpcReduction="20000"/>
          </a:bodyPr>
          <a:lstStyle/>
          <a:p>
            <a:r>
              <a:rPr lang="en-US" altLang="zh-CN" sz="9600" b="1" dirty="0" smtClean="0">
                <a:gradFill>
                  <a:gsLst>
                    <a:gs pos="0">
                      <a:srgbClr val="012D86"/>
                    </a:gs>
                    <a:gs pos="100000">
                      <a:srgbClr val="0E2557"/>
                    </a:gs>
                  </a:gsLst>
                  <a:lin scaled="0"/>
                </a:gradFill>
              </a:rPr>
              <a:t>5.3</a:t>
            </a:r>
            <a:r>
              <a:rPr lang="zh-CN" altLang="en-US" sz="9600" b="1" dirty="0">
                <a:gradFill>
                  <a:gsLst>
                    <a:gs pos="0">
                      <a:srgbClr val="012D86"/>
                    </a:gs>
                    <a:gs pos="100000">
                      <a:srgbClr val="0E2557"/>
                    </a:gs>
                  </a:gsLst>
                  <a:lin scaled="0"/>
                </a:gradFill>
              </a:rPr>
              <a:t>、</a:t>
            </a:r>
            <a:r>
              <a:rPr lang="zh-CN" altLang="en-US" sz="9600" b="1" dirty="0" smtClean="0">
                <a:gradFill>
                  <a:gsLst>
                    <a:gs pos="0">
                      <a:srgbClr val="012D86"/>
                    </a:gs>
                    <a:gs pos="100000">
                      <a:srgbClr val="0E2557"/>
                    </a:gs>
                  </a:gsLst>
                  <a:lin scaled="0"/>
                </a:gradFill>
              </a:rPr>
              <a:t>供配电</a:t>
            </a:r>
            <a:endParaRPr lang="zh-CN" altLang="en-US" b="1" dirty="0">
              <a:gradFill>
                <a:gsLst>
                  <a:gs pos="0">
                    <a:srgbClr val="012D86"/>
                  </a:gs>
                  <a:gs pos="100000">
                    <a:srgbClr val="0E2557"/>
                  </a:gs>
                </a:gsLst>
                <a:lin scaled="0"/>
              </a:gradFill>
              <a:effectLst/>
            </a:endParaRPr>
          </a:p>
        </p:txBody>
      </p:sp>
      <p:sp>
        <p:nvSpPr>
          <p:cNvPr id="15" name="副标题 9"/>
          <p:cNvSpPr>
            <a:spLocks noGrp="1"/>
          </p:cNvSpPr>
          <p:nvPr>
            <p:custDataLst>
              <p:tags r:id="rId2"/>
            </p:custDataLst>
          </p:nvPr>
        </p:nvSpPr>
        <p:spPr>
          <a:xfrm>
            <a:off x="2135793" y="2656882"/>
            <a:ext cx="10473895" cy="5674317"/>
          </a:xfrm>
          <a:prstGeom prst="rect">
            <a:avLst/>
          </a:prstGeom>
        </p:spPr>
        <p:txBody>
          <a:bodyPr vert="horz" lIns="90001" tIns="46800" rIns="90001"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00075" marR="0" lvl="1" indent="0" algn="l"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200150" marR="0" lvl="2"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800225" marR="0" lvl="3"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400300" marR="0" lvl="4"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5pPr>
            <a:lvl6pPr marL="330009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6pPr>
            <a:lvl7pPr marL="3900170"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7pPr>
            <a:lvl8pPr marL="450024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8pPr>
            <a:lvl9pPr marL="509968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9pPr>
          </a:lstStyle>
          <a:p>
            <a:r>
              <a:rPr lang="en-US" altLang="zh-CN" sz="2000" dirty="0"/>
              <a:t>5.3.1 I</a:t>
            </a:r>
            <a:r>
              <a:rPr lang="zh-CN" altLang="zh-CN" sz="2000" dirty="0"/>
              <a:t>类车库为一级负荷供电单位，其消防用电设备按照一级负荷供电。</a:t>
            </a:r>
            <a:r>
              <a:rPr lang="en-US" altLang="zh-CN" sz="2000" dirty="0"/>
              <a:t>I</a:t>
            </a:r>
            <a:r>
              <a:rPr lang="zh-CN" altLang="zh-CN" sz="2000" dirty="0"/>
              <a:t>类车库普通照明属于几级负荷，是否可按三级负荷供电？</a:t>
            </a:r>
            <a:endParaRPr lang="zh-CN" altLang="zh-CN" sz="2000" dirty="0"/>
          </a:p>
          <a:p>
            <a:r>
              <a:rPr lang="zh-CN" altLang="zh-CN" sz="2000" dirty="0"/>
              <a:t>解答：</a:t>
            </a:r>
            <a:r>
              <a:rPr lang="en-US" altLang="zh-CN" sz="2000" dirty="0"/>
              <a:t>I</a:t>
            </a:r>
            <a:r>
              <a:rPr lang="zh-CN" altLang="zh-CN" sz="2000" dirty="0"/>
              <a:t>类车库消防用电设备按照一级负荷供电</a:t>
            </a:r>
            <a:r>
              <a:rPr lang="en-US" altLang="zh-CN" sz="2000" dirty="0"/>
              <a:t>,</a:t>
            </a:r>
            <a:r>
              <a:rPr lang="zh-CN" altLang="zh-CN" sz="2000" dirty="0"/>
              <a:t>普通照明属于三级负荷，按照三级负荷要求供电。</a:t>
            </a:r>
            <a:endParaRPr lang="zh-CN" altLang="zh-CN" sz="2000" dirty="0"/>
          </a:p>
          <a:p>
            <a:r>
              <a:rPr lang="en-US" altLang="zh-CN" sz="2000" dirty="0"/>
              <a:t>5.3.2 </a:t>
            </a:r>
            <a:r>
              <a:rPr lang="zh-CN" altLang="zh-CN" sz="2000" dirty="0"/>
              <a:t>平面图中是否要有防火分区示意图？</a:t>
            </a:r>
            <a:endParaRPr lang="zh-CN" altLang="zh-CN" sz="2000" dirty="0"/>
          </a:p>
          <a:p>
            <a:r>
              <a:rPr lang="zh-CN" altLang="zh-CN" sz="2000" dirty="0"/>
              <a:t>解答：每层平面图中包含两个或以上防火分区的公共建筑，应有防火分区划分示意图。</a:t>
            </a:r>
            <a:endParaRPr lang="zh-CN" altLang="zh-CN" sz="2000" dirty="0"/>
          </a:p>
          <a:p>
            <a:r>
              <a:rPr lang="en-US" altLang="zh-CN" sz="2000" dirty="0"/>
              <a:t>5.3.3 </a:t>
            </a:r>
            <a:r>
              <a:rPr lang="zh-CN" altLang="zh-CN" sz="2000" dirty="0"/>
              <a:t>《供配电系统设计规范》</a:t>
            </a:r>
            <a:r>
              <a:rPr lang="en-US" altLang="zh-CN" sz="2000" dirty="0"/>
              <a:t>GB 50052-2009</a:t>
            </a:r>
            <a:r>
              <a:rPr lang="zh-CN" altLang="zh-CN" sz="2000" dirty="0"/>
              <a:t>第</a:t>
            </a:r>
            <a:r>
              <a:rPr lang="en-US" altLang="zh-CN" sz="2000" dirty="0"/>
              <a:t>3.0.9</a:t>
            </a:r>
            <a:r>
              <a:rPr lang="zh-CN" altLang="zh-CN" sz="2000" dirty="0"/>
              <a:t>条，备用电源的用电负荷严禁接入应急供电系统。是不是备用电源与应急电源不能共用柴油发电机？</a:t>
            </a:r>
            <a:endParaRPr lang="zh-CN" altLang="zh-CN" sz="2000" dirty="0"/>
          </a:p>
          <a:p>
            <a:r>
              <a:rPr lang="zh-CN" altLang="zh-CN" sz="2000" dirty="0"/>
              <a:t>解答：可以共用柴油发电机。应急电源系统的划分，是从引出干线开始，不是从发电机开始分开的。照明、电力自成系统，也是从干线开始的，不是说照明、电力从变压器就分开。</a:t>
            </a:r>
            <a:endParaRPr lang="zh-CN" altLang="zh-CN" sz="2000" dirty="0"/>
          </a:p>
          <a:p>
            <a:endParaRPr lang="zh-CN" altLang="en-US" sz="1600" dirty="0">
              <a:solidFill>
                <a:schemeClr val="tx1">
                  <a:lumMod val="65000"/>
                  <a:lumOff val="35000"/>
                </a:schemeClr>
              </a:solidFill>
              <a:effectLst/>
            </a:endParaRPr>
          </a:p>
        </p:txBody>
      </p:sp>
      <p:sp>
        <p:nvSpPr>
          <p:cNvPr id="2" name="副标题 2"/>
          <p:cNvSpPr>
            <a:spLocks noGrp="1"/>
          </p:cNvSpPr>
          <p:nvPr>
            <p:custDataLst>
              <p:tags r:id="rId3"/>
            </p:custDataLst>
          </p:nvPr>
        </p:nvSpPr>
        <p:spPr>
          <a:xfrm>
            <a:off x="510814" y="574684"/>
            <a:ext cx="1827559" cy="690256"/>
          </a:xfrm>
          <a:prstGeom prst="rect">
            <a:avLst/>
          </a:prstGeom>
        </p:spPr>
        <p:txBody>
          <a:bodyPr vert="horz" lIns="101601" tIns="38100" rIns="76201" bIns="38100" rtlCol="0">
            <a:noAutofit/>
          </a:bodyPr>
          <a:lstStyle>
            <a:lvl1pPr marL="0" indent="0" algn="ctr" defTabSz="685800" rtl="0" eaLnBrk="1" fontAlgn="auto" latinLnBrk="0" hangingPunct="1">
              <a:lnSpc>
                <a:spcPct val="100000"/>
              </a:lnSpc>
              <a:spcBef>
                <a:spcPts val="0"/>
              </a:spcBef>
              <a:spcAft>
                <a:spcPts val="1000"/>
              </a:spcAft>
              <a:buFont typeface="Arial" panose="020B0604020202020204" pitchFamily="34" charset="0"/>
              <a:buNone/>
              <a:defRPr sz="1800" u="none" strike="noStrike" kern="1200" cap="none" spc="200" normalizeH="0" baseline="0">
                <a:solidFill>
                  <a:schemeClr val="tx1"/>
                </a:solidFill>
                <a:uFillTx/>
                <a:latin typeface="+mn-lt"/>
                <a:ea typeface="+mn-ea"/>
                <a:cs typeface="+mn-cs"/>
              </a:defRPr>
            </a:lvl1pPr>
            <a:lvl2pPr marL="342900" indent="0" algn="ctr" defTabSz="685800" rtl="0" eaLnBrk="1" fontAlgn="auto" latinLnBrk="0" hangingPunct="1">
              <a:lnSpc>
                <a:spcPct val="130000"/>
              </a:lnSpc>
              <a:spcBef>
                <a:spcPts val="0"/>
              </a:spcBef>
              <a:spcAft>
                <a:spcPts val="1000"/>
              </a:spcAft>
              <a:buFont typeface="Arial" panose="020B0604020202020204" pitchFamily="34" charset="0"/>
              <a:buNone/>
              <a:tabLst>
                <a:tab pos="1207770" algn="l"/>
              </a:tabLst>
              <a:defRPr sz="1500" u="none" strike="noStrike" kern="1200" cap="none" spc="150" normalizeH="0" baseline="0">
                <a:solidFill>
                  <a:schemeClr val="tx1"/>
                </a:solidFill>
                <a:uFillTx/>
                <a:latin typeface="+mn-lt"/>
                <a:ea typeface="+mn-ea"/>
                <a:cs typeface="+mn-cs"/>
              </a:defRPr>
            </a:lvl2pPr>
            <a:lvl3pPr marL="685800" indent="0" algn="ctr" defTabSz="685800" rtl="0" eaLnBrk="1" fontAlgn="auto" latinLnBrk="0" hangingPunct="1">
              <a:lnSpc>
                <a:spcPct val="130000"/>
              </a:lnSpc>
              <a:spcBef>
                <a:spcPts val="0"/>
              </a:spcBef>
              <a:spcAft>
                <a:spcPts val="1000"/>
              </a:spcAft>
              <a:buFont typeface="Arial" panose="020B0604020202020204" pitchFamily="34" charset="0"/>
              <a:buNone/>
              <a:defRPr sz="1350" u="none" strike="noStrike" kern="1200" cap="none" spc="150" normalizeH="0" baseline="0">
                <a:solidFill>
                  <a:schemeClr val="tx1"/>
                </a:solidFill>
                <a:uFillTx/>
                <a:latin typeface="+mn-lt"/>
                <a:ea typeface="+mn-ea"/>
                <a:cs typeface="+mn-cs"/>
              </a:defRPr>
            </a:lvl3pPr>
            <a:lvl4pPr marL="10287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4pPr>
            <a:lvl5pPr marL="13716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80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9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8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ctr">
              <a:lnSpc>
                <a:spcPct val="70000"/>
              </a:lnSpc>
              <a:spcBef>
                <a:spcPts val="600"/>
              </a:spcBef>
            </a:pPr>
            <a:endParaRPr lang="zh-CN" altLang="en-US" sz="1600" b="1" dirty="0">
              <a:solidFill>
                <a:schemeClr val="tx1"/>
              </a:solidFill>
              <a:effectLst>
                <a:outerShdw blurRad="38100" dist="25400" dir="5400000" algn="ctr" rotWithShape="0">
                  <a:srgbClr val="6E747A">
                    <a:alpha val="43000"/>
                  </a:srgbClr>
                </a:outerShdw>
              </a:effectLst>
              <a:latin typeface="Arial Black" panose="020B0A04020102020204" charset="0"/>
              <a:ea typeface="方正韵动特黑简体" panose="02000000000000000000" charset="-122"/>
              <a:cs typeface="Arial Black" panose="020B0A04020102020204" charset="0"/>
            </a:endParaRPr>
          </a:p>
        </p:txBody>
      </p:sp>
      <p:sp>
        <p:nvSpPr>
          <p:cNvPr id="12" name="副标题 2"/>
          <p:cNvSpPr>
            <a:spLocks noGrp="1"/>
          </p:cNvSpPr>
          <p:nvPr>
            <p:custDataLst>
              <p:tags r:id="rId4"/>
            </p:custDataLst>
          </p:nvPr>
        </p:nvSpPr>
        <p:spPr>
          <a:xfrm>
            <a:off x="7735570" y="486410"/>
            <a:ext cx="6438900" cy="544830"/>
          </a:xfrm>
          <a:prstGeom prst="rect">
            <a:avLst/>
          </a:prstGeom>
        </p:spPr>
        <p:txBody>
          <a:bodyPr vert="horz" lIns="90000" tIns="46800" rIns="90000" bIns="46800" rtlCol="0">
            <a:noAutofit/>
          </a:bodyPr>
          <a:lstStyle>
            <a:lvl1pPr marL="0" indent="0" algn="ctr" defTabSz="1200150" rtl="0" eaLnBrk="1" fontAlgn="auto" latinLnBrk="0" hangingPunct="1">
              <a:lnSpc>
                <a:spcPct val="110000"/>
              </a:lnSpc>
              <a:spcBef>
                <a:spcPts val="0"/>
              </a:spcBef>
              <a:spcAft>
                <a:spcPts val="1000"/>
              </a:spcAft>
              <a:buFont typeface="Arial" panose="020B0604020202020204" pitchFamily="34" charset="0"/>
              <a:buNone/>
              <a:defRPr sz="3150" u="none" strike="noStrike" kern="1200" cap="none" spc="20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00075" indent="0" algn="ctr" defTabSz="1200150" rtl="0" eaLnBrk="1" fontAlgn="auto" latinLnBrk="0" hangingPunct="1">
              <a:lnSpc>
                <a:spcPct val="130000"/>
              </a:lnSpc>
              <a:spcBef>
                <a:spcPts val="0"/>
              </a:spcBef>
              <a:spcAft>
                <a:spcPts val="1000"/>
              </a:spcAft>
              <a:buFont typeface="Arial" panose="020B0604020202020204" pitchFamily="34" charset="0"/>
              <a:buNone/>
              <a:tabLst>
                <a:tab pos="2112645" algn="l"/>
              </a:tabLst>
              <a:defRPr sz="2625"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200150" indent="0" algn="ctr" defTabSz="1200150" rtl="0" eaLnBrk="1" fontAlgn="auto" latinLnBrk="0" hangingPunct="1">
              <a:lnSpc>
                <a:spcPct val="130000"/>
              </a:lnSpc>
              <a:spcBef>
                <a:spcPts val="0"/>
              </a:spcBef>
              <a:spcAft>
                <a:spcPts val="1000"/>
              </a:spcAft>
              <a:buFont typeface="Arial" panose="020B0604020202020204" pitchFamily="34" charset="0"/>
              <a:buNone/>
              <a:defRPr sz="236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800225"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400300"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99974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6pPr>
            <a:lvl7pPr marL="359981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7pPr>
            <a:lvl8pPr marL="419989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8pPr>
            <a:lvl9pPr marL="479996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9pPr>
          </a:lstStyle>
          <a:p>
            <a:pPr algn="r"/>
            <a:r>
              <a:rPr lang="zh-CN" altLang="en-US" sz="2400" b="1" dirty="0" smtClean="0">
                <a:solidFill>
                  <a:srgbClr val="5A3BC0"/>
                </a:solidFill>
              </a:rPr>
              <a:t>施工图审查</a:t>
            </a:r>
            <a:endParaRPr lang="zh-CN" altLang="en-US" sz="2400" b="1" dirty="0">
              <a:solidFill>
                <a:srgbClr val="5A3BC0"/>
              </a:solidFill>
            </a:endParaRPr>
          </a:p>
        </p:txBody>
      </p:sp>
      <p:pic>
        <p:nvPicPr>
          <p:cNvPr id="6" name="图片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9844" y="312147"/>
            <a:ext cx="1245400" cy="1215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6"/>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副标题 9"/>
          <p:cNvSpPr>
            <a:spLocks noGrp="1"/>
          </p:cNvSpPr>
          <p:nvPr>
            <p:custDataLst>
              <p:tags r:id="rId1"/>
            </p:custDataLst>
          </p:nvPr>
        </p:nvSpPr>
        <p:spPr>
          <a:xfrm>
            <a:off x="1885244" y="1527477"/>
            <a:ext cx="10827145" cy="7215079"/>
          </a:xfrm>
          <a:prstGeom prst="rect">
            <a:avLst/>
          </a:prstGeom>
        </p:spPr>
        <p:txBody>
          <a:bodyPr vert="horz" lIns="90001" tIns="46800" rIns="90001" bIns="46800" rtlCol="0">
            <a:normAutofit fontScale="77500" lnSpcReduction="20000"/>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00075" marR="0" lvl="1" indent="0" algn="l"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200150" marR="0" lvl="2"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800225" marR="0" lvl="3"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400300" marR="0" lvl="4"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5pPr>
            <a:lvl6pPr marL="330009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6pPr>
            <a:lvl7pPr marL="3900170"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7pPr>
            <a:lvl8pPr marL="450024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8pPr>
            <a:lvl9pPr marL="509968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9pPr>
          </a:lstStyle>
          <a:p>
            <a:r>
              <a:rPr lang="en-US" altLang="zh-CN" sz="2400" dirty="0"/>
              <a:t>5.3.4 </a:t>
            </a:r>
            <a:r>
              <a:rPr lang="zh-CN" altLang="zh-CN" sz="2400" dirty="0"/>
              <a:t>在变电所设计中，消防负荷与非消防负荷如何分配？</a:t>
            </a:r>
            <a:endParaRPr lang="zh-CN" altLang="zh-CN" sz="2400" dirty="0"/>
          </a:p>
          <a:p>
            <a:r>
              <a:rPr lang="zh-CN" altLang="zh-CN" sz="2400" dirty="0"/>
              <a:t>解答：在变电所中消防负荷应有单独的配电柜，消防负荷和非消防负荷可共用母线，也可变压器两侧出线。</a:t>
            </a:r>
            <a:endParaRPr lang="zh-CN" altLang="zh-CN" sz="2400" dirty="0"/>
          </a:p>
          <a:p>
            <a:r>
              <a:rPr lang="en-US" altLang="zh-CN" sz="2400" dirty="0"/>
              <a:t>5.3.5</a:t>
            </a:r>
            <a:r>
              <a:rPr lang="zh-CN" altLang="zh-CN" sz="2400" dirty="0"/>
              <a:t>《民用建筑电气设计标准》</a:t>
            </a:r>
            <a:r>
              <a:rPr lang="en-US" altLang="zh-CN" sz="2400" dirty="0"/>
              <a:t>GB 51348</a:t>
            </a:r>
            <a:r>
              <a:rPr lang="zh-CN" altLang="zh-CN" sz="2400" dirty="0"/>
              <a:t>第</a:t>
            </a:r>
            <a:r>
              <a:rPr lang="en-US" altLang="zh-CN" sz="2400" dirty="0"/>
              <a:t>9.3.5</a:t>
            </a:r>
            <a:r>
              <a:rPr lang="zh-CN" altLang="zh-CN" sz="2400" dirty="0"/>
              <a:t>条第</a:t>
            </a:r>
            <a:r>
              <a:rPr lang="en-US" altLang="zh-CN" sz="2400" dirty="0"/>
              <a:t>1</a:t>
            </a:r>
            <a:r>
              <a:rPr lang="zh-CN" altLang="zh-CN" sz="2400" dirty="0"/>
              <a:t>款，电梯机房总电源开关不应切断下列供电回路：</a:t>
            </a:r>
            <a:r>
              <a:rPr lang="en-US" altLang="zh-CN" sz="2400" dirty="0"/>
              <a:t>1</a:t>
            </a:r>
            <a:r>
              <a:rPr lang="zh-CN" altLang="zh-CN" sz="2400" dirty="0"/>
              <a:t>）轿厢、机房和滑轮间的照明和通风；</a:t>
            </a:r>
            <a:r>
              <a:rPr lang="en-US" altLang="zh-CN" sz="2400" dirty="0"/>
              <a:t>2)</a:t>
            </a:r>
            <a:r>
              <a:rPr lang="zh-CN" altLang="zh-CN" sz="2400" dirty="0"/>
              <a:t>轿顶、机房、坑底的电源插座；</a:t>
            </a:r>
            <a:r>
              <a:rPr lang="en-US" altLang="zh-CN" sz="2400" dirty="0"/>
              <a:t>3)</a:t>
            </a:r>
            <a:r>
              <a:rPr lang="zh-CN" altLang="zh-CN" sz="2400" dirty="0"/>
              <a:t>井道照明；</a:t>
            </a:r>
            <a:r>
              <a:rPr lang="en-US" altLang="zh-CN" sz="2400" dirty="0"/>
              <a:t>4)</a:t>
            </a:r>
            <a:r>
              <a:rPr lang="zh-CN" altLang="zh-CN" sz="2400" dirty="0"/>
              <a:t>报警装置。为电梯供电的双电源箱设置在电梯机房内，是不是双电源箱总开关不能切断上述用电？</a:t>
            </a:r>
            <a:endParaRPr lang="zh-CN" altLang="zh-CN" sz="2400" dirty="0"/>
          </a:p>
          <a:p>
            <a:r>
              <a:rPr lang="zh-CN" altLang="zh-CN" sz="2400" dirty="0"/>
              <a:t>解答：不是。这里的电梯机房总电源开关是指电梯自带控制箱的总电源开关。上述供电回路可以接至电梯机房的双电源切换箱。</a:t>
            </a:r>
            <a:endParaRPr lang="zh-CN" altLang="zh-CN" sz="2400" dirty="0"/>
          </a:p>
          <a:p>
            <a:r>
              <a:rPr lang="en-US" altLang="zh-CN" sz="2400" dirty="0"/>
              <a:t>5.3.6 </a:t>
            </a:r>
            <a:r>
              <a:rPr lang="zh-CN" altLang="zh-CN" sz="2400" dirty="0"/>
              <a:t>变电室设计深度应该如何把握？</a:t>
            </a:r>
            <a:endParaRPr lang="zh-CN" altLang="zh-CN" sz="2400" dirty="0"/>
          </a:p>
          <a:p>
            <a:r>
              <a:rPr lang="zh-CN" altLang="zh-CN" sz="2400" dirty="0"/>
              <a:t>解答：</a:t>
            </a:r>
            <a:r>
              <a:rPr lang="en-US" altLang="zh-CN" sz="2400" dirty="0"/>
              <a:t>20(10)/0.4kV </a:t>
            </a:r>
            <a:r>
              <a:rPr lang="zh-CN" altLang="zh-CN" sz="2400" dirty="0"/>
              <a:t>变电室由其他部门设计时</a:t>
            </a:r>
            <a:r>
              <a:rPr lang="en-US" altLang="zh-CN" sz="2400" dirty="0"/>
              <a:t>, </a:t>
            </a:r>
            <a:r>
              <a:rPr lang="zh-CN" altLang="zh-CN" sz="2400" dirty="0"/>
              <a:t>施工图设计内容应满足土建预留条件及变电所深化设计预留条件。</a:t>
            </a:r>
            <a:endParaRPr lang="zh-CN" altLang="zh-CN" sz="2400" dirty="0"/>
          </a:p>
          <a:p>
            <a:r>
              <a:rPr lang="zh-CN" altLang="zh-CN" sz="2400" dirty="0"/>
              <a:t>其中低压配电系统应包括干线回路的负荷名称、安装容量、需要系数、计算负荷、功率因数、计算电流、前级断路器整定电流、电缆选择、变压器分配情况等；配电柜的平面布置示意图；变电所接地与等电位联结图；应明确各回路是否设置电气火灾监控、能耗监测、消防切非、消防设备电源监控等。</a:t>
            </a:r>
            <a:endParaRPr lang="zh-CN" altLang="zh-CN" sz="2400" dirty="0"/>
          </a:p>
          <a:p>
            <a:r>
              <a:rPr lang="en-US" altLang="zh-CN" sz="2400" dirty="0"/>
              <a:t>5.3.7</a:t>
            </a:r>
            <a:r>
              <a:rPr lang="zh-CN" altLang="zh-CN" sz="2400" dirty="0"/>
              <a:t>对于住宅建筑内负荷等级为二级的客梯，供电如何要求？</a:t>
            </a:r>
            <a:endParaRPr lang="zh-CN" altLang="zh-CN" sz="2400" dirty="0"/>
          </a:p>
          <a:p>
            <a:r>
              <a:rPr lang="zh-CN" altLang="zh-CN" sz="2400" dirty="0"/>
              <a:t>解答：为保障电梯的可靠运行，提高电梯的供电可靠性，应由满足二级负荷的双路电源供电，在机房内设置双电源自动切换箱。</a:t>
            </a:r>
            <a:endParaRPr lang="zh-CN" altLang="zh-CN" sz="2400" dirty="0"/>
          </a:p>
        </p:txBody>
      </p:sp>
      <p:sp>
        <p:nvSpPr>
          <p:cNvPr id="2" name="副标题 2"/>
          <p:cNvSpPr>
            <a:spLocks noGrp="1"/>
          </p:cNvSpPr>
          <p:nvPr>
            <p:custDataLst>
              <p:tags r:id="rId2"/>
            </p:custDataLst>
          </p:nvPr>
        </p:nvSpPr>
        <p:spPr>
          <a:xfrm>
            <a:off x="510814" y="574684"/>
            <a:ext cx="1827559" cy="690256"/>
          </a:xfrm>
          <a:prstGeom prst="rect">
            <a:avLst/>
          </a:prstGeom>
        </p:spPr>
        <p:txBody>
          <a:bodyPr vert="horz" lIns="101601" tIns="38100" rIns="76201" bIns="38100" rtlCol="0">
            <a:noAutofit/>
          </a:bodyPr>
          <a:lstStyle>
            <a:lvl1pPr marL="0" indent="0" algn="ctr" defTabSz="685800" rtl="0" eaLnBrk="1" fontAlgn="auto" latinLnBrk="0" hangingPunct="1">
              <a:lnSpc>
                <a:spcPct val="100000"/>
              </a:lnSpc>
              <a:spcBef>
                <a:spcPts val="0"/>
              </a:spcBef>
              <a:spcAft>
                <a:spcPts val="1000"/>
              </a:spcAft>
              <a:buFont typeface="Arial" panose="020B0604020202020204" pitchFamily="34" charset="0"/>
              <a:buNone/>
              <a:defRPr sz="1800" u="none" strike="noStrike" kern="1200" cap="none" spc="200" normalizeH="0" baseline="0">
                <a:solidFill>
                  <a:schemeClr val="tx1"/>
                </a:solidFill>
                <a:uFillTx/>
                <a:latin typeface="+mn-lt"/>
                <a:ea typeface="+mn-ea"/>
                <a:cs typeface="+mn-cs"/>
              </a:defRPr>
            </a:lvl1pPr>
            <a:lvl2pPr marL="342900" indent="0" algn="ctr" defTabSz="685800" rtl="0" eaLnBrk="1" fontAlgn="auto" latinLnBrk="0" hangingPunct="1">
              <a:lnSpc>
                <a:spcPct val="130000"/>
              </a:lnSpc>
              <a:spcBef>
                <a:spcPts val="0"/>
              </a:spcBef>
              <a:spcAft>
                <a:spcPts val="1000"/>
              </a:spcAft>
              <a:buFont typeface="Arial" panose="020B0604020202020204" pitchFamily="34" charset="0"/>
              <a:buNone/>
              <a:tabLst>
                <a:tab pos="1207770" algn="l"/>
              </a:tabLst>
              <a:defRPr sz="1500" u="none" strike="noStrike" kern="1200" cap="none" spc="150" normalizeH="0" baseline="0">
                <a:solidFill>
                  <a:schemeClr val="tx1"/>
                </a:solidFill>
                <a:uFillTx/>
                <a:latin typeface="+mn-lt"/>
                <a:ea typeface="+mn-ea"/>
                <a:cs typeface="+mn-cs"/>
              </a:defRPr>
            </a:lvl2pPr>
            <a:lvl3pPr marL="685800" indent="0" algn="ctr" defTabSz="685800" rtl="0" eaLnBrk="1" fontAlgn="auto" latinLnBrk="0" hangingPunct="1">
              <a:lnSpc>
                <a:spcPct val="130000"/>
              </a:lnSpc>
              <a:spcBef>
                <a:spcPts val="0"/>
              </a:spcBef>
              <a:spcAft>
                <a:spcPts val="1000"/>
              </a:spcAft>
              <a:buFont typeface="Arial" panose="020B0604020202020204" pitchFamily="34" charset="0"/>
              <a:buNone/>
              <a:defRPr sz="1350" u="none" strike="noStrike" kern="1200" cap="none" spc="150" normalizeH="0" baseline="0">
                <a:solidFill>
                  <a:schemeClr val="tx1"/>
                </a:solidFill>
                <a:uFillTx/>
                <a:latin typeface="+mn-lt"/>
                <a:ea typeface="+mn-ea"/>
                <a:cs typeface="+mn-cs"/>
              </a:defRPr>
            </a:lvl3pPr>
            <a:lvl4pPr marL="10287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4pPr>
            <a:lvl5pPr marL="13716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80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9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8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ctr">
              <a:lnSpc>
                <a:spcPct val="70000"/>
              </a:lnSpc>
              <a:spcBef>
                <a:spcPts val="600"/>
              </a:spcBef>
            </a:pPr>
            <a:endParaRPr lang="zh-CN" altLang="en-US" sz="1600" b="1" dirty="0">
              <a:solidFill>
                <a:schemeClr val="tx1"/>
              </a:solidFill>
              <a:effectLst>
                <a:outerShdw blurRad="38100" dist="25400" dir="5400000" algn="ctr" rotWithShape="0">
                  <a:srgbClr val="6E747A">
                    <a:alpha val="43000"/>
                  </a:srgbClr>
                </a:outerShdw>
              </a:effectLst>
              <a:latin typeface="Arial Black" panose="020B0A04020102020204" charset="0"/>
              <a:ea typeface="方正韵动特黑简体" panose="02000000000000000000" charset="-122"/>
              <a:cs typeface="Arial Black" panose="020B0A04020102020204" charset="0"/>
            </a:endParaRPr>
          </a:p>
        </p:txBody>
      </p:sp>
      <p:sp>
        <p:nvSpPr>
          <p:cNvPr id="12" name="副标题 2"/>
          <p:cNvSpPr>
            <a:spLocks noGrp="1"/>
          </p:cNvSpPr>
          <p:nvPr>
            <p:custDataLst>
              <p:tags r:id="rId3"/>
            </p:custDataLst>
          </p:nvPr>
        </p:nvSpPr>
        <p:spPr>
          <a:xfrm>
            <a:off x="7735570" y="486410"/>
            <a:ext cx="6438900" cy="544830"/>
          </a:xfrm>
          <a:prstGeom prst="rect">
            <a:avLst/>
          </a:prstGeom>
        </p:spPr>
        <p:txBody>
          <a:bodyPr vert="horz" lIns="90000" tIns="46800" rIns="90000" bIns="46800" rtlCol="0">
            <a:noAutofit/>
          </a:bodyPr>
          <a:lstStyle>
            <a:lvl1pPr marL="0" indent="0" algn="ctr" defTabSz="1200150" rtl="0" eaLnBrk="1" fontAlgn="auto" latinLnBrk="0" hangingPunct="1">
              <a:lnSpc>
                <a:spcPct val="110000"/>
              </a:lnSpc>
              <a:spcBef>
                <a:spcPts val="0"/>
              </a:spcBef>
              <a:spcAft>
                <a:spcPts val="1000"/>
              </a:spcAft>
              <a:buFont typeface="Arial" panose="020B0604020202020204" pitchFamily="34" charset="0"/>
              <a:buNone/>
              <a:defRPr sz="3150" u="none" strike="noStrike" kern="1200" cap="none" spc="20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00075" indent="0" algn="ctr" defTabSz="1200150" rtl="0" eaLnBrk="1" fontAlgn="auto" latinLnBrk="0" hangingPunct="1">
              <a:lnSpc>
                <a:spcPct val="130000"/>
              </a:lnSpc>
              <a:spcBef>
                <a:spcPts val="0"/>
              </a:spcBef>
              <a:spcAft>
                <a:spcPts val="1000"/>
              </a:spcAft>
              <a:buFont typeface="Arial" panose="020B0604020202020204" pitchFamily="34" charset="0"/>
              <a:buNone/>
              <a:tabLst>
                <a:tab pos="2112645" algn="l"/>
              </a:tabLst>
              <a:defRPr sz="2625"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200150" indent="0" algn="ctr" defTabSz="1200150" rtl="0" eaLnBrk="1" fontAlgn="auto" latinLnBrk="0" hangingPunct="1">
              <a:lnSpc>
                <a:spcPct val="130000"/>
              </a:lnSpc>
              <a:spcBef>
                <a:spcPts val="0"/>
              </a:spcBef>
              <a:spcAft>
                <a:spcPts val="1000"/>
              </a:spcAft>
              <a:buFont typeface="Arial" panose="020B0604020202020204" pitchFamily="34" charset="0"/>
              <a:buNone/>
              <a:defRPr sz="236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800225"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400300"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99974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6pPr>
            <a:lvl7pPr marL="359981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7pPr>
            <a:lvl8pPr marL="419989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8pPr>
            <a:lvl9pPr marL="479996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9pPr>
          </a:lstStyle>
          <a:p>
            <a:pPr algn="r"/>
            <a:r>
              <a:rPr lang="zh-CN" altLang="en-US" sz="2400" b="1" dirty="0" smtClean="0">
                <a:solidFill>
                  <a:srgbClr val="5A3BC0"/>
                </a:solidFill>
              </a:rPr>
              <a:t>施工图审查</a:t>
            </a:r>
            <a:endParaRPr lang="zh-CN" altLang="en-US" sz="2400" b="1" dirty="0">
              <a:solidFill>
                <a:srgbClr val="5A3BC0"/>
              </a:solidFill>
            </a:endParaRPr>
          </a:p>
        </p:txBody>
      </p:sp>
      <p:pic>
        <p:nvPicPr>
          <p:cNvPr id="6" name="图片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9844" y="312147"/>
            <a:ext cx="1245400" cy="1215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5"/>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副标题 9"/>
          <p:cNvSpPr>
            <a:spLocks noGrp="1"/>
          </p:cNvSpPr>
          <p:nvPr>
            <p:ph type="subTitle" idx="1"/>
            <p:custDataLst>
              <p:tags r:id="rId1"/>
            </p:custDataLst>
          </p:nvPr>
        </p:nvSpPr>
        <p:spPr>
          <a:xfrm>
            <a:off x="1885244" y="1670756"/>
            <a:ext cx="5700889" cy="857955"/>
          </a:xfrm>
        </p:spPr>
        <p:txBody>
          <a:bodyPr>
            <a:normAutofit fontScale="40000" lnSpcReduction="20000"/>
          </a:bodyPr>
          <a:lstStyle/>
          <a:p>
            <a:endParaRPr lang="zh-CN" altLang="zh-CN" sz="9600" b="1" dirty="0">
              <a:gradFill>
                <a:gsLst>
                  <a:gs pos="0">
                    <a:srgbClr val="012D86"/>
                  </a:gs>
                  <a:gs pos="100000">
                    <a:srgbClr val="0E2557"/>
                  </a:gs>
                </a:gsLst>
                <a:lin scaled="0"/>
              </a:gradFill>
            </a:endParaRPr>
          </a:p>
          <a:p>
            <a:endParaRPr lang="zh-CN" altLang="en-US" b="1" dirty="0">
              <a:gradFill>
                <a:gsLst>
                  <a:gs pos="0">
                    <a:srgbClr val="012D86"/>
                  </a:gs>
                  <a:gs pos="100000">
                    <a:srgbClr val="0E2557"/>
                  </a:gs>
                </a:gsLst>
                <a:lin scaled="0"/>
              </a:gradFill>
              <a:effectLst/>
            </a:endParaRPr>
          </a:p>
        </p:txBody>
      </p:sp>
      <p:sp>
        <p:nvSpPr>
          <p:cNvPr id="15" name="副标题 9"/>
          <p:cNvSpPr>
            <a:spLocks noGrp="1"/>
          </p:cNvSpPr>
          <p:nvPr>
            <p:custDataLst>
              <p:tags r:id="rId2"/>
            </p:custDataLst>
          </p:nvPr>
        </p:nvSpPr>
        <p:spPr>
          <a:xfrm>
            <a:off x="2135793" y="1527478"/>
            <a:ext cx="10473895" cy="6803722"/>
          </a:xfrm>
          <a:prstGeom prst="rect">
            <a:avLst/>
          </a:prstGeom>
        </p:spPr>
        <p:txBody>
          <a:bodyPr vert="horz" lIns="90001" tIns="46800" rIns="90001" bIns="46800" rtlCol="0">
            <a:normAutofit fontScale="85000" lnSpcReduction="20000"/>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00075" marR="0" lvl="1" indent="0" algn="l"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200150" marR="0" lvl="2"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800225" marR="0" lvl="3"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400300" marR="0" lvl="4"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5pPr>
            <a:lvl6pPr marL="330009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6pPr>
            <a:lvl7pPr marL="3900170"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7pPr>
            <a:lvl8pPr marL="450024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8pPr>
            <a:lvl9pPr marL="509968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9pPr>
          </a:lstStyle>
          <a:p>
            <a:r>
              <a:rPr lang="en-US" altLang="zh-CN" sz="2400" dirty="0"/>
              <a:t>5.3.8</a:t>
            </a:r>
            <a:r>
              <a:rPr lang="zh-CN" altLang="zh-CN" sz="2400" dirty="0"/>
              <a:t>《民用建筑电气设计标准》</a:t>
            </a:r>
            <a:r>
              <a:rPr lang="en-US" altLang="zh-CN" sz="2400" dirty="0"/>
              <a:t> GB51348-2019</a:t>
            </a:r>
            <a:r>
              <a:rPr lang="zh-CN" altLang="zh-CN" sz="2400" dirty="0"/>
              <a:t>第</a:t>
            </a:r>
            <a:r>
              <a:rPr lang="en-US" altLang="zh-CN" sz="2400" dirty="0"/>
              <a:t>13.5.5</a:t>
            </a:r>
            <a:r>
              <a:rPr lang="zh-CN" altLang="zh-CN" sz="2400" dirty="0"/>
              <a:t>条规定，设置了电气火灾监控系统的档口式家电商场、批发市场等场所的末端配电箱应设置电弧故障火灾探测器或限流式电气防火保护器。储备仓库、电动车充电等场所的末端回路应设置限流式电气防火保护器 ，设计时是否要严格执行本条文？</a:t>
            </a:r>
            <a:endParaRPr lang="zh-CN" altLang="zh-CN" sz="2400" dirty="0"/>
          </a:p>
          <a:p>
            <a:r>
              <a:rPr lang="zh-CN" altLang="zh-CN" sz="2400" dirty="0"/>
              <a:t>解答：应按设计标准执行，商场、市场电弧故障火灾探测器与限流式电气防火保护器可只设一种；充电桩应设限流式电气防火保护器。</a:t>
            </a:r>
            <a:endParaRPr lang="zh-CN" altLang="zh-CN" sz="2400" dirty="0"/>
          </a:p>
          <a:p>
            <a:r>
              <a:rPr lang="en-US" altLang="zh-CN" sz="2400" dirty="0"/>
              <a:t>5.3.10</a:t>
            </a:r>
            <a:r>
              <a:rPr lang="zh-CN" altLang="zh-CN" sz="2400" dirty="0"/>
              <a:t>变电所内已采取抬高地面，设置防水门槛措施后，是否还需在电缆沟内做找坡，最低点做集水坑，并设置排污泵？</a:t>
            </a:r>
            <a:endParaRPr lang="zh-CN" altLang="zh-CN" sz="2400" dirty="0"/>
          </a:p>
          <a:p>
            <a:r>
              <a:rPr lang="en-US" altLang="zh-CN" sz="2400" dirty="0"/>
              <a:t>  </a:t>
            </a:r>
            <a:r>
              <a:rPr lang="zh-CN" altLang="zh-CN" sz="2400" dirty="0"/>
              <a:t>解答：变电所的电缆夹层、电缆沟和电缆室应采取防水、排水措施，可不设置固定式排污泵。</a:t>
            </a:r>
            <a:endParaRPr lang="zh-CN" altLang="zh-CN" sz="2400" dirty="0"/>
          </a:p>
          <a:p>
            <a:r>
              <a:rPr lang="en-US" altLang="zh-CN" sz="2400" dirty="0"/>
              <a:t>5.3.11</a:t>
            </a:r>
            <a:r>
              <a:rPr lang="zh-CN" altLang="zh-CN" sz="2400" dirty="0"/>
              <a:t>电气火灾监控系统的控制器可否安装在变电室内？</a:t>
            </a:r>
            <a:endParaRPr lang="zh-CN" altLang="zh-CN" sz="2400" dirty="0"/>
          </a:p>
          <a:p>
            <a:r>
              <a:rPr lang="zh-CN" altLang="zh-CN" sz="2400" dirty="0"/>
              <a:t>解答：不能。依据《民用建筑电气设计标准》</a:t>
            </a:r>
            <a:r>
              <a:rPr lang="en-US" altLang="zh-CN" sz="2400" dirty="0"/>
              <a:t>GB51348-2019</a:t>
            </a:r>
            <a:r>
              <a:rPr lang="zh-CN" altLang="zh-CN" sz="2400" dirty="0"/>
              <a:t>第</a:t>
            </a:r>
            <a:r>
              <a:rPr lang="en-US" altLang="zh-CN" sz="2400" dirty="0"/>
              <a:t>13.5.9</a:t>
            </a:r>
            <a:r>
              <a:rPr lang="zh-CN" altLang="zh-CN" sz="2400" dirty="0"/>
              <a:t>的要求，电气火灾监控系统的控制器应安装在建筑物的消防控制室内。</a:t>
            </a:r>
            <a:endParaRPr lang="zh-CN" altLang="zh-CN" sz="2400" dirty="0"/>
          </a:p>
          <a:p>
            <a:r>
              <a:rPr lang="en-US" altLang="zh-CN" sz="2400" dirty="0"/>
              <a:t>5.3.12</a:t>
            </a:r>
            <a:r>
              <a:rPr lang="zh-CN" altLang="zh-CN" sz="2400" dirty="0"/>
              <a:t>事故通风的通风机是否应分别在室内及靠近外门的外墙上设置电气开关？</a:t>
            </a:r>
            <a:endParaRPr lang="zh-CN" altLang="zh-CN" sz="2400" dirty="0"/>
          </a:p>
          <a:p>
            <a:r>
              <a:rPr lang="zh-CN" altLang="zh-CN" sz="2400" dirty="0"/>
              <a:t>解答：应该设置。依据《工业建筑供暖通风与空气调节设计规范》</a:t>
            </a:r>
            <a:r>
              <a:rPr lang="en-US" altLang="zh-CN" sz="2400" dirty="0"/>
              <a:t>GB 50019-2015</a:t>
            </a:r>
            <a:r>
              <a:rPr lang="zh-CN" altLang="zh-CN" sz="2400" dirty="0"/>
              <a:t>第</a:t>
            </a:r>
            <a:r>
              <a:rPr lang="en-US" altLang="zh-CN" sz="2400" dirty="0"/>
              <a:t>6.4.7</a:t>
            </a:r>
            <a:r>
              <a:rPr lang="zh-CN" altLang="zh-CN" sz="2400" dirty="0"/>
              <a:t>条的要求，事故通风的通风机应分别在室内及靠近外门的外墙上设置电气开关。</a:t>
            </a:r>
            <a:endParaRPr lang="zh-CN" altLang="zh-CN" sz="2400" dirty="0"/>
          </a:p>
        </p:txBody>
      </p:sp>
      <p:sp>
        <p:nvSpPr>
          <p:cNvPr id="2" name="副标题 2"/>
          <p:cNvSpPr>
            <a:spLocks noGrp="1"/>
          </p:cNvSpPr>
          <p:nvPr>
            <p:custDataLst>
              <p:tags r:id="rId3"/>
            </p:custDataLst>
          </p:nvPr>
        </p:nvSpPr>
        <p:spPr>
          <a:xfrm>
            <a:off x="510814" y="574684"/>
            <a:ext cx="1827559" cy="690256"/>
          </a:xfrm>
          <a:prstGeom prst="rect">
            <a:avLst/>
          </a:prstGeom>
        </p:spPr>
        <p:txBody>
          <a:bodyPr vert="horz" lIns="101601" tIns="38100" rIns="76201" bIns="38100" rtlCol="0">
            <a:noAutofit/>
          </a:bodyPr>
          <a:lstStyle>
            <a:lvl1pPr marL="0" indent="0" algn="ctr" defTabSz="685800" rtl="0" eaLnBrk="1" fontAlgn="auto" latinLnBrk="0" hangingPunct="1">
              <a:lnSpc>
                <a:spcPct val="100000"/>
              </a:lnSpc>
              <a:spcBef>
                <a:spcPts val="0"/>
              </a:spcBef>
              <a:spcAft>
                <a:spcPts val="1000"/>
              </a:spcAft>
              <a:buFont typeface="Arial" panose="020B0604020202020204" pitchFamily="34" charset="0"/>
              <a:buNone/>
              <a:defRPr sz="1800" u="none" strike="noStrike" kern="1200" cap="none" spc="200" normalizeH="0" baseline="0">
                <a:solidFill>
                  <a:schemeClr val="tx1"/>
                </a:solidFill>
                <a:uFillTx/>
                <a:latin typeface="+mn-lt"/>
                <a:ea typeface="+mn-ea"/>
                <a:cs typeface="+mn-cs"/>
              </a:defRPr>
            </a:lvl1pPr>
            <a:lvl2pPr marL="342900" indent="0" algn="ctr" defTabSz="685800" rtl="0" eaLnBrk="1" fontAlgn="auto" latinLnBrk="0" hangingPunct="1">
              <a:lnSpc>
                <a:spcPct val="130000"/>
              </a:lnSpc>
              <a:spcBef>
                <a:spcPts val="0"/>
              </a:spcBef>
              <a:spcAft>
                <a:spcPts val="1000"/>
              </a:spcAft>
              <a:buFont typeface="Arial" panose="020B0604020202020204" pitchFamily="34" charset="0"/>
              <a:buNone/>
              <a:tabLst>
                <a:tab pos="1207770" algn="l"/>
              </a:tabLst>
              <a:defRPr sz="1500" u="none" strike="noStrike" kern="1200" cap="none" spc="150" normalizeH="0" baseline="0">
                <a:solidFill>
                  <a:schemeClr val="tx1"/>
                </a:solidFill>
                <a:uFillTx/>
                <a:latin typeface="+mn-lt"/>
                <a:ea typeface="+mn-ea"/>
                <a:cs typeface="+mn-cs"/>
              </a:defRPr>
            </a:lvl2pPr>
            <a:lvl3pPr marL="685800" indent="0" algn="ctr" defTabSz="685800" rtl="0" eaLnBrk="1" fontAlgn="auto" latinLnBrk="0" hangingPunct="1">
              <a:lnSpc>
                <a:spcPct val="130000"/>
              </a:lnSpc>
              <a:spcBef>
                <a:spcPts val="0"/>
              </a:spcBef>
              <a:spcAft>
                <a:spcPts val="1000"/>
              </a:spcAft>
              <a:buFont typeface="Arial" panose="020B0604020202020204" pitchFamily="34" charset="0"/>
              <a:buNone/>
              <a:defRPr sz="1350" u="none" strike="noStrike" kern="1200" cap="none" spc="150" normalizeH="0" baseline="0">
                <a:solidFill>
                  <a:schemeClr val="tx1"/>
                </a:solidFill>
                <a:uFillTx/>
                <a:latin typeface="+mn-lt"/>
                <a:ea typeface="+mn-ea"/>
                <a:cs typeface="+mn-cs"/>
              </a:defRPr>
            </a:lvl3pPr>
            <a:lvl4pPr marL="10287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4pPr>
            <a:lvl5pPr marL="13716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80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9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8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ctr">
              <a:lnSpc>
                <a:spcPct val="70000"/>
              </a:lnSpc>
              <a:spcBef>
                <a:spcPts val="600"/>
              </a:spcBef>
            </a:pPr>
            <a:endParaRPr lang="zh-CN" altLang="en-US" sz="1600" b="1" dirty="0">
              <a:solidFill>
                <a:schemeClr val="tx1"/>
              </a:solidFill>
              <a:effectLst>
                <a:outerShdw blurRad="38100" dist="25400" dir="5400000" algn="ctr" rotWithShape="0">
                  <a:srgbClr val="6E747A">
                    <a:alpha val="43000"/>
                  </a:srgbClr>
                </a:outerShdw>
              </a:effectLst>
              <a:latin typeface="Arial Black" panose="020B0A04020102020204" charset="0"/>
              <a:ea typeface="方正韵动特黑简体" panose="02000000000000000000" charset="-122"/>
              <a:cs typeface="Arial Black" panose="020B0A04020102020204" charset="0"/>
            </a:endParaRPr>
          </a:p>
        </p:txBody>
      </p:sp>
      <p:sp>
        <p:nvSpPr>
          <p:cNvPr id="12" name="副标题 2"/>
          <p:cNvSpPr>
            <a:spLocks noGrp="1"/>
          </p:cNvSpPr>
          <p:nvPr>
            <p:custDataLst>
              <p:tags r:id="rId4"/>
            </p:custDataLst>
          </p:nvPr>
        </p:nvSpPr>
        <p:spPr>
          <a:xfrm>
            <a:off x="7735570" y="486410"/>
            <a:ext cx="6438900" cy="544830"/>
          </a:xfrm>
          <a:prstGeom prst="rect">
            <a:avLst/>
          </a:prstGeom>
        </p:spPr>
        <p:txBody>
          <a:bodyPr vert="horz" lIns="90000" tIns="46800" rIns="90000" bIns="46800" rtlCol="0">
            <a:noAutofit/>
          </a:bodyPr>
          <a:lstStyle>
            <a:lvl1pPr marL="0" indent="0" algn="ctr" defTabSz="1200150" rtl="0" eaLnBrk="1" fontAlgn="auto" latinLnBrk="0" hangingPunct="1">
              <a:lnSpc>
                <a:spcPct val="110000"/>
              </a:lnSpc>
              <a:spcBef>
                <a:spcPts val="0"/>
              </a:spcBef>
              <a:spcAft>
                <a:spcPts val="1000"/>
              </a:spcAft>
              <a:buFont typeface="Arial" panose="020B0604020202020204" pitchFamily="34" charset="0"/>
              <a:buNone/>
              <a:defRPr sz="3150" u="none" strike="noStrike" kern="1200" cap="none" spc="20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00075" indent="0" algn="ctr" defTabSz="1200150" rtl="0" eaLnBrk="1" fontAlgn="auto" latinLnBrk="0" hangingPunct="1">
              <a:lnSpc>
                <a:spcPct val="130000"/>
              </a:lnSpc>
              <a:spcBef>
                <a:spcPts val="0"/>
              </a:spcBef>
              <a:spcAft>
                <a:spcPts val="1000"/>
              </a:spcAft>
              <a:buFont typeface="Arial" panose="020B0604020202020204" pitchFamily="34" charset="0"/>
              <a:buNone/>
              <a:tabLst>
                <a:tab pos="2112645" algn="l"/>
              </a:tabLst>
              <a:defRPr sz="2625"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200150" indent="0" algn="ctr" defTabSz="1200150" rtl="0" eaLnBrk="1" fontAlgn="auto" latinLnBrk="0" hangingPunct="1">
              <a:lnSpc>
                <a:spcPct val="130000"/>
              </a:lnSpc>
              <a:spcBef>
                <a:spcPts val="0"/>
              </a:spcBef>
              <a:spcAft>
                <a:spcPts val="1000"/>
              </a:spcAft>
              <a:buFont typeface="Arial" panose="020B0604020202020204" pitchFamily="34" charset="0"/>
              <a:buNone/>
              <a:defRPr sz="236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800225"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400300"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99974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6pPr>
            <a:lvl7pPr marL="359981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7pPr>
            <a:lvl8pPr marL="419989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8pPr>
            <a:lvl9pPr marL="479996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9pPr>
          </a:lstStyle>
          <a:p>
            <a:pPr algn="r"/>
            <a:r>
              <a:rPr lang="zh-CN" altLang="en-US" sz="2400" b="1" dirty="0" smtClean="0">
                <a:solidFill>
                  <a:srgbClr val="5A3BC0"/>
                </a:solidFill>
              </a:rPr>
              <a:t>施工图审查</a:t>
            </a:r>
            <a:endParaRPr lang="zh-CN" altLang="en-US" sz="2400" b="1" dirty="0">
              <a:solidFill>
                <a:srgbClr val="5A3BC0"/>
              </a:solidFill>
            </a:endParaRPr>
          </a:p>
        </p:txBody>
      </p:sp>
      <p:pic>
        <p:nvPicPr>
          <p:cNvPr id="6" name="图片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9844" y="312147"/>
            <a:ext cx="1245400" cy="1215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6"/>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副标题 9"/>
          <p:cNvSpPr>
            <a:spLocks noGrp="1"/>
          </p:cNvSpPr>
          <p:nvPr>
            <p:ph type="subTitle" idx="1"/>
            <p:custDataLst>
              <p:tags r:id="rId1"/>
            </p:custDataLst>
          </p:nvPr>
        </p:nvSpPr>
        <p:spPr>
          <a:xfrm>
            <a:off x="1885244" y="1670756"/>
            <a:ext cx="5700889" cy="857955"/>
          </a:xfrm>
        </p:spPr>
        <p:txBody>
          <a:bodyPr>
            <a:normAutofit fontScale="40000" lnSpcReduction="20000"/>
          </a:bodyPr>
          <a:lstStyle/>
          <a:p>
            <a:endParaRPr lang="zh-CN" altLang="zh-CN" sz="9600" b="1" dirty="0">
              <a:gradFill>
                <a:gsLst>
                  <a:gs pos="0">
                    <a:srgbClr val="012D86"/>
                  </a:gs>
                  <a:gs pos="100000">
                    <a:srgbClr val="0E2557"/>
                  </a:gs>
                </a:gsLst>
                <a:lin scaled="0"/>
              </a:gradFill>
            </a:endParaRPr>
          </a:p>
          <a:p>
            <a:endParaRPr lang="zh-CN" altLang="en-US" b="1" dirty="0">
              <a:gradFill>
                <a:gsLst>
                  <a:gs pos="0">
                    <a:srgbClr val="012D86"/>
                  </a:gs>
                  <a:gs pos="100000">
                    <a:srgbClr val="0E2557"/>
                  </a:gs>
                </a:gsLst>
                <a:lin scaled="0"/>
              </a:gradFill>
              <a:effectLst/>
            </a:endParaRPr>
          </a:p>
        </p:txBody>
      </p:sp>
      <p:sp>
        <p:nvSpPr>
          <p:cNvPr id="15" name="副标题 9"/>
          <p:cNvSpPr>
            <a:spLocks noGrp="1"/>
          </p:cNvSpPr>
          <p:nvPr>
            <p:custDataLst>
              <p:tags r:id="rId2"/>
            </p:custDataLst>
          </p:nvPr>
        </p:nvSpPr>
        <p:spPr>
          <a:xfrm>
            <a:off x="2135793" y="1527478"/>
            <a:ext cx="10473895" cy="6803722"/>
          </a:xfrm>
          <a:prstGeom prst="rect">
            <a:avLst/>
          </a:prstGeom>
        </p:spPr>
        <p:txBody>
          <a:bodyPr vert="horz" lIns="90001" tIns="46800" rIns="90001" bIns="46800" rtlCol="0">
            <a:normAutofit fontScale="85000" lnSpcReduction="20000"/>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00075" marR="0" lvl="1" indent="0" algn="l"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200150" marR="0" lvl="2"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800225" marR="0" lvl="3"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400300" marR="0" lvl="4"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2100" b="0" i="0" u="none" strike="noStrike" kern="1200" cap="none" spc="150" normalizeH="0" baseline="0" noProof="1" dirty="0">
                <a:solidFill>
                  <a:schemeClr val="tx1">
                    <a:lumMod val="75000"/>
                    <a:lumOff val="25000"/>
                  </a:schemeClr>
                </a:solidFill>
                <a:uFillTx/>
                <a:latin typeface="+mn-lt"/>
                <a:ea typeface="+mn-ea"/>
                <a:cs typeface="+mn-cs"/>
                <a:sym typeface="+mn-ea"/>
              </a:defRPr>
            </a:lvl5pPr>
            <a:lvl6pPr marL="330009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6pPr>
            <a:lvl7pPr marL="3900170"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7pPr>
            <a:lvl8pPr marL="450024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8pPr>
            <a:lvl9pPr marL="5099685" indent="-299720" algn="l" defTabSz="1200150" rtl="0" eaLnBrk="1" latinLnBrk="0" hangingPunct="1">
              <a:lnSpc>
                <a:spcPct val="90000"/>
              </a:lnSpc>
              <a:spcBef>
                <a:spcPct val="132000"/>
              </a:spcBef>
              <a:buFont typeface="Arial" panose="020B0604020202020204" pitchFamily="34" charset="0"/>
              <a:buChar char="•"/>
              <a:defRPr sz="2360" kern="1200">
                <a:solidFill>
                  <a:schemeClr val="tx1"/>
                </a:solidFill>
                <a:latin typeface="+mn-lt"/>
                <a:ea typeface="+mn-ea"/>
                <a:cs typeface="+mn-cs"/>
              </a:defRPr>
            </a:lvl9pPr>
          </a:lstStyle>
          <a:p>
            <a:r>
              <a:rPr lang="en-US" altLang="zh-CN" sz="2400" dirty="0"/>
              <a:t>5.3.13</a:t>
            </a:r>
            <a:r>
              <a:rPr lang="zh-CN" altLang="zh-CN" sz="2400" dirty="0"/>
              <a:t>宿舍、旅馆项目，门厅（大堂）、楼梯间、主要走道和通道的照明、安全防范系统用电负荷等级如何设计？</a:t>
            </a:r>
            <a:endParaRPr lang="zh-CN" altLang="zh-CN" sz="2400" dirty="0"/>
          </a:p>
          <a:p>
            <a:r>
              <a:rPr lang="zh-CN" altLang="zh-CN" sz="2400" dirty="0"/>
              <a:t>解答：应按不低于二级负荷供电，大型旅馆项目的客梯、生活给水泵、排水泵、经营及管理用计算机系统应按不低于一级负荷供电。</a:t>
            </a:r>
            <a:endParaRPr lang="zh-CN" altLang="zh-CN" sz="2400" dirty="0"/>
          </a:p>
          <a:p>
            <a:r>
              <a:rPr lang="en-US" altLang="zh-CN" sz="2400" dirty="0"/>
              <a:t>5.3.15</a:t>
            </a:r>
            <a:r>
              <a:rPr lang="zh-CN" altLang="zh-CN" sz="2400" dirty="0"/>
              <a:t>无障碍服务设施内供使用者操控的照明、设备、设施的开关和调控面板有何特殊要求？</a:t>
            </a:r>
            <a:endParaRPr lang="zh-CN" altLang="zh-CN" sz="2400" dirty="0"/>
          </a:p>
          <a:p>
            <a:r>
              <a:rPr lang="zh-CN" altLang="zh-CN" sz="2400" dirty="0"/>
              <a:t>解答：依据《建筑与市政工程无障碍通用规范》</a:t>
            </a:r>
            <a:r>
              <a:rPr lang="en-US" altLang="zh-CN" sz="2400" dirty="0"/>
              <a:t>GB 55019-2021</a:t>
            </a:r>
            <a:r>
              <a:rPr lang="zh-CN" altLang="zh-CN" sz="2400" dirty="0"/>
              <a:t>第</a:t>
            </a:r>
            <a:r>
              <a:rPr lang="en-US" altLang="zh-CN" sz="2400" dirty="0"/>
              <a:t>3.1.6</a:t>
            </a:r>
            <a:r>
              <a:rPr lang="zh-CN" altLang="zh-CN" sz="2400" dirty="0"/>
              <a:t>条的要求，无障碍服务设施内供使用者操控的照明、设备、设施的开关和调控面板应易于识别，距地面高度应为</a:t>
            </a:r>
            <a:r>
              <a:rPr lang="en-US" altLang="zh-CN" sz="2400" dirty="0"/>
              <a:t>0.85m</a:t>
            </a:r>
            <a:r>
              <a:rPr lang="zh-CN" altLang="zh-CN" sz="2400" dirty="0"/>
              <a:t>～</a:t>
            </a:r>
            <a:r>
              <a:rPr lang="en-US" altLang="zh-CN" sz="2400" dirty="0"/>
              <a:t>1.10m</a:t>
            </a:r>
            <a:r>
              <a:rPr lang="zh-CN" altLang="zh-CN" sz="2400" dirty="0"/>
              <a:t>。</a:t>
            </a:r>
            <a:endParaRPr lang="zh-CN" altLang="zh-CN" sz="2400" dirty="0"/>
          </a:p>
          <a:p>
            <a:r>
              <a:rPr lang="en-US" altLang="zh-CN" sz="2400" dirty="0"/>
              <a:t>5.3.16</a:t>
            </a:r>
            <a:r>
              <a:rPr lang="zh-CN" altLang="zh-CN" sz="2400" dirty="0"/>
              <a:t>建筑物电气设备用房和智能化设备用房，其地面标高有何具体要求 ？</a:t>
            </a:r>
            <a:endParaRPr lang="zh-CN" altLang="zh-CN" sz="2400" dirty="0"/>
          </a:p>
          <a:p>
            <a:r>
              <a:rPr lang="zh-CN" altLang="zh-CN" sz="2400" dirty="0"/>
              <a:t>解答： 根据《建筑电气与智能化通用规范》</a:t>
            </a:r>
            <a:r>
              <a:rPr lang="en-US" altLang="zh-CN" sz="2400" dirty="0"/>
              <a:t>GB 55024-2022</a:t>
            </a:r>
            <a:r>
              <a:rPr lang="zh-CN" altLang="zh-CN" sz="2400" dirty="0"/>
              <a:t>第</a:t>
            </a:r>
            <a:r>
              <a:rPr lang="en-US" altLang="zh-CN" sz="2400" dirty="0"/>
              <a:t>2.0.3</a:t>
            </a:r>
            <a:r>
              <a:rPr lang="zh-CN" altLang="zh-CN" sz="2400" dirty="0"/>
              <a:t>条的要求，建筑物电气设备用房和智能化设备用房，地面或门槛应高出本层楼地面，其标高差值不应小于</a:t>
            </a:r>
            <a:r>
              <a:rPr lang="en-US" altLang="zh-CN" sz="2400" dirty="0"/>
              <a:t>0.10m</a:t>
            </a:r>
            <a:r>
              <a:rPr lang="zh-CN" altLang="zh-CN" sz="2400" dirty="0"/>
              <a:t>，设在地下层时不应小于</a:t>
            </a:r>
            <a:r>
              <a:rPr lang="en-US" altLang="zh-CN" sz="2400" dirty="0"/>
              <a:t>0.15m</a:t>
            </a:r>
            <a:r>
              <a:rPr lang="zh-CN" altLang="zh-CN" sz="2400" dirty="0"/>
              <a:t>。</a:t>
            </a:r>
            <a:endParaRPr lang="zh-CN" altLang="zh-CN" sz="2400" dirty="0"/>
          </a:p>
          <a:p>
            <a:r>
              <a:rPr lang="en-US" altLang="zh-CN" sz="2400" dirty="0"/>
              <a:t>5.3.17</a:t>
            </a:r>
            <a:r>
              <a:rPr lang="zh-CN" altLang="zh-CN" sz="2400" dirty="0"/>
              <a:t>电气及智能化竖井能与热烟井道贴邻吗？</a:t>
            </a:r>
            <a:endParaRPr lang="zh-CN" altLang="zh-CN" sz="2400" dirty="0"/>
          </a:p>
          <a:p>
            <a:r>
              <a:rPr lang="zh-CN" altLang="zh-CN" sz="2400" dirty="0"/>
              <a:t>解答： 根据《建筑电气与智能化通用规范》</a:t>
            </a:r>
            <a:r>
              <a:rPr lang="en-US" altLang="zh-CN" sz="2400" dirty="0"/>
              <a:t>GB 55024-2022</a:t>
            </a:r>
            <a:r>
              <a:rPr lang="zh-CN" altLang="zh-CN" sz="2400" dirty="0"/>
              <a:t>第</a:t>
            </a:r>
            <a:r>
              <a:rPr lang="en-US" altLang="zh-CN" sz="2400" dirty="0"/>
              <a:t>6.2.8</a:t>
            </a:r>
            <a:r>
              <a:rPr lang="zh-CN" altLang="zh-CN" sz="2400" dirty="0"/>
              <a:t>条的规定，电气及智能化竖井不应与厨房烟道、消防排烟井道、敷设有热力管道的管井贴临，可设置双墙进行隔热处理。</a:t>
            </a:r>
            <a:endParaRPr lang="zh-CN" altLang="zh-CN" sz="2400" dirty="0"/>
          </a:p>
        </p:txBody>
      </p:sp>
      <p:sp>
        <p:nvSpPr>
          <p:cNvPr id="2" name="副标题 2"/>
          <p:cNvSpPr>
            <a:spLocks noGrp="1"/>
          </p:cNvSpPr>
          <p:nvPr>
            <p:custDataLst>
              <p:tags r:id="rId3"/>
            </p:custDataLst>
          </p:nvPr>
        </p:nvSpPr>
        <p:spPr>
          <a:xfrm>
            <a:off x="510814" y="574684"/>
            <a:ext cx="1827559" cy="690256"/>
          </a:xfrm>
          <a:prstGeom prst="rect">
            <a:avLst/>
          </a:prstGeom>
        </p:spPr>
        <p:txBody>
          <a:bodyPr vert="horz" lIns="101601" tIns="38100" rIns="76201" bIns="38100" rtlCol="0">
            <a:noAutofit/>
          </a:bodyPr>
          <a:lstStyle>
            <a:lvl1pPr marL="0" indent="0" algn="ctr" defTabSz="685800" rtl="0" eaLnBrk="1" fontAlgn="auto" latinLnBrk="0" hangingPunct="1">
              <a:lnSpc>
                <a:spcPct val="100000"/>
              </a:lnSpc>
              <a:spcBef>
                <a:spcPts val="0"/>
              </a:spcBef>
              <a:spcAft>
                <a:spcPts val="1000"/>
              </a:spcAft>
              <a:buFont typeface="Arial" panose="020B0604020202020204" pitchFamily="34" charset="0"/>
              <a:buNone/>
              <a:defRPr sz="1800" u="none" strike="noStrike" kern="1200" cap="none" spc="200" normalizeH="0" baseline="0">
                <a:solidFill>
                  <a:schemeClr val="tx1"/>
                </a:solidFill>
                <a:uFillTx/>
                <a:latin typeface="+mn-lt"/>
                <a:ea typeface="+mn-ea"/>
                <a:cs typeface="+mn-cs"/>
              </a:defRPr>
            </a:lvl1pPr>
            <a:lvl2pPr marL="342900" indent="0" algn="ctr" defTabSz="685800" rtl="0" eaLnBrk="1" fontAlgn="auto" latinLnBrk="0" hangingPunct="1">
              <a:lnSpc>
                <a:spcPct val="130000"/>
              </a:lnSpc>
              <a:spcBef>
                <a:spcPts val="0"/>
              </a:spcBef>
              <a:spcAft>
                <a:spcPts val="1000"/>
              </a:spcAft>
              <a:buFont typeface="Arial" panose="020B0604020202020204" pitchFamily="34" charset="0"/>
              <a:buNone/>
              <a:tabLst>
                <a:tab pos="1207770" algn="l"/>
              </a:tabLst>
              <a:defRPr sz="1500" u="none" strike="noStrike" kern="1200" cap="none" spc="150" normalizeH="0" baseline="0">
                <a:solidFill>
                  <a:schemeClr val="tx1"/>
                </a:solidFill>
                <a:uFillTx/>
                <a:latin typeface="+mn-lt"/>
                <a:ea typeface="+mn-ea"/>
                <a:cs typeface="+mn-cs"/>
              </a:defRPr>
            </a:lvl2pPr>
            <a:lvl3pPr marL="685800" indent="0" algn="ctr" defTabSz="685800" rtl="0" eaLnBrk="1" fontAlgn="auto" latinLnBrk="0" hangingPunct="1">
              <a:lnSpc>
                <a:spcPct val="130000"/>
              </a:lnSpc>
              <a:spcBef>
                <a:spcPts val="0"/>
              </a:spcBef>
              <a:spcAft>
                <a:spcPts val="1000"/>
              </a:spcAft>
              <a:buFont typeface="Arial" panose="020B0604020202020204" pitchFamily="34" charset="0"/>
              <a:buNone/>
              <a:defRPr sz="1350" u="none" strike="noStrike" kern="1200" cap="none" spc="150" normalizeH="0" baseline="0">
                <a:solidFill>
                  <a:schemeClr val="tx1"/>
                </a:solidFill>
                <a:uFillTx/>
                <a:latin typeface="+mn-lt"/>
                <a:ea typeface="+mn-ea"/>
                <a:cs typeface="+mn-cs"/>
              </a:defRPr>
            </a:lvl3pPr>
            <a:lvl4pPr marL="10287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4pPr>
            <a:lvl5pPr marL="1371600" indent="0" algn="ctr" defTabSz="685800" rtl="0" eaLnBrk="1" fontAlgn="auto" latinLnBrk="0" hangingPunct="1">
              <a:lnSpc>
                <a:spcPct val="130000"/>
              </a:lnSpc>
              <a:spcBef>
                <a:spcPts val="0"/>
              </a:spcBef>
              <a:spcAft>
                <a:spcPts val="1000"/>
              </a:spcAft>
              <a:buFont typeface="Arial" panose="020B0604020202020204" pitchFamily="34" charset="0"/>
              <a:buNone/>
              <a:defRPr sz="1200" u="none" strike="noStrike" kern="1200" cap="none" spc="150" normalizeH="0" baseline="0">
                <a:solidFill>
                  <a:schemeClr val="tx1"/>
                </a:solidFill>
                <a:uFillTx/>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80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9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835"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ctr">
              <a:lnSpc>
                <a:spcPct val="70000"/>
              </a:lnSpc>
              <a:spcBef>
                <a:spcPts val="600"/>
              </a:spcBef>
            </a:pPr>
            <a:endParaRPr lang="zh-CN" altLang="en-US" sz="1600" b="1" dirty="0">
              <a:solidFill>
                <a:schemeClr val="tx1"/>
              </a:solidFill>
              <a:effectLst>
                <a:outerShdw blurRad="38100" dist="25400" dir="5400000" algn="ctr" rotWithShape="0">
                  <a:srgbClr val="6E747A">
                    <a:alpha val="43000"/>
                  </a:srgbClr>
                </a:outerShdw>
              </a:effectLst>
              <a:latin typeface="Arial Black" panose="020B0A04020102020204" charset="0"/>
              <a:ea typeface="方正韵动特黑简体" panose="02000000000000000000" charset="-122"/>
              <a:cs typeface="Arial Black" panose="020B0A04020102020204" charset="0"/>
            </a:endParaRPr>
          </a:p>
        </p:txBody>
      </p:sp>
      <p:sp>
        <p:nvSpPr>
          <p:cNvPr id="12" name="副标题 2"/>
          <p:cNvSpPr>
            <a:spLocks noGrp="1"/>
          </p:cNvSpPr>
          <p:nvPr>
            <p:custDataLst>
              <p:tags r:id="rId4"/>
            </p:custDataLst>
          </p:nvPr>
        </p:nvSpPr>
        <p:spPr>
          <a:xfrm>
            <a:off x="7735570" y="486410"/>
            <a:ext cx="6438900" cy="544830"/>
          </a:xfrm>
          <a:prstGeom prst="rect">
            <a:avLst/>
          </a:prstGeom>
        </p:spPr>
        <p:txBody>
          <a:bodyPr vert="horz" lIns="90000" tIns="46800" rIns="90000" bIns="46800" rtlCol="0">
            <a:noAutofit/>
          </a:bodyPr>
          <a:lstStyle>
            <a:lvl1pPr marL="0" indent="0" algn="ctr" defTabSz="1200150" rtl="0" eaLnBrk="1" fontAlgn="auto" latinLnBrk="0" hangingPunct="1">
              <a:lnSpc>
                <a:spcPct val="110000"/>
              </a:lnSpc>
              <a:spcBef>
                <a:spcPts val="0"/>
              </a:spcBef>
              <a:spcAft>
                <a:spcPts val="1000"/>
              </a:spcAft>
              <a:buFont typeface="Arial" panose="020B0604020202020204" pitchFamily="34" charset="0"/>
              <a:buNone/>
              <a:defRPr sz="3150" u="none" strike="noStrike" kern="1200" cap="none" spc="20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00075" indent="0" algn="ctr" defTabSz="1200150" rtl="0" eaLnBrk="1" fontAlgn="auto" latinLnBrk="0" hangingPunct="1">
              <a:lnSpc>
                <a:spcPct val="130000"/>
              </a:lnSpc>
              <a:spcBef>
                <a:spcPts val="0"/>
              </a:spcBef>
              <a:spcAft>
                <a:spcPts val="1000"/>
              </a:spcAft>
              <a:buFont typeface="Arial" panose="020B0604020202020204" pitchFamily="34" charset="0"/>
              <a:buNone/>
              <a:tabLst>
                <a:tab pos="2112645" algn="l"/>
              </a:tabLst>
              <a:defRPr sz="2625"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200150" indent="0" algn="ctr" defTabSz="1200150" rtl="0" eaLnBrk="1" fontAlgn="auto" latinLnBrk="0" hangingPunct="1">
              <a:lnSpc>
                <a:spcPct val="130000"/>
              </a:lnSpc>
              <a:spcBef>
                <a:spcPts val="0"/>
              </a:spcBef>
              <a:spcAft>
                <a:spcPts val="1000"/>
              </a:spcAft>
              <a:buFont typeface="Arial" panose="020B0604020202020204" pitchFamily="34" charset="0"/>
              <a:buNone/>
              <a:defRPr sz="236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800225"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400300" indent="0" algn="ctr" defTabSz="1200150" rtl="0" eaLnBrk="1" fontAlgn="auto" latinLnBrk="0" hangingPunct="1">
              <a:lnSpc>
                <a:spcPct val="130000"/>
              </a:lnSpc>
              <a:spcBef>
                <a:spcPts val="0"/>
              </a:spcBef>
              <a:spcAft>
                <a:spcPts val="1000"/>
              </a:spcAft>
              <a:buFont typeface="Arial" panose="020B0604020202020204" pitchFamily="34" charset="0"/>
              <a:buNone/>
              <a:defRPr sz="2100" u="none" strike="noStrike" kern="1200" cap="none" spc="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99974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6pPr>
            <a:lvl7pPr marL="359981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7pPr>
            <a:lvl8pPr marL="4199890"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8pPr>
            <a:lvl9pPr marL="4799965" indent="0" algn="ctr" defTabSz="1200150" rtl="0" eaLnBrk="1" latinLnBrk="0" hangingPunct="1">
              <a:lnSpc>
                <a:spcPct val="90000"/>
              </a:lnSpc>
              <a:spcBef>
                <a:spcPct val="132000"/>
              </a:spcBef>
              <a:buFont typeface="Arial" panose="020B0604020202020204" pitchFamily="34" charset="0"/>
              <a:buNone/>
              <a:defRPr sz="2100" kern="1200">
                <a:solidFill>
                  <a:schemeClr val="tx1"/>
                </a:solidFill>
                <a:latin typeface="+mn-lt"/>
                <a:ea typeface="+mn-ea"/>
                <a:cs typeface="+mn-cs"/>
              </a:defRPr>
            </a:lvl9pPr>
          </a:lstStyle>
          <a:p>
            <a:pPr algn="r"/>
            <a:r>
              <a:rPr lang="zh-CN" altLang="en-US" sz="2400" b="1" dirty="0" smtClean="0">
                <a:solidFill>
                  <a:srgbClr val="5A3BC0"/>
                </a:solidFill>
              </a:rPr>
              <a:t>施工图审查</a:t>
            </a:r>
            <a:endParaRPr lang="zh-CN" altLang="en-US" sz="2400" b="1" dirty="0">
              <a:solidFill>
                <a:srgbClr val="5A3BC0"/>
              </a:solidFill>
            </a:endParaRPr>
          </a:p>
        </p:txBody>
      </p:sp>
      <p:pic>
        <p:nvPicPr>
          <p:cNvPr id="6" name="图片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9844" y="312147"/>
            <a:ext cx="1245400" cy="1215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6"/>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BEAUTIFY_FLAG" val="#wm#"/>
  <p:tag name="KSO_WM_TEMPLATE_CATEGORY" val="custom"/>
  <p:tag name="KSO_WM_TEMPLATE_INDEX" val="20205081"/>
</p:tagLst>
</file>

<file path=ppt/tags/tag101.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102.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103.xml><?xml version="1.0" encoding="utf-8"?>
<p:tagLst xmlns:p="http://schemas.openxmlformats.org/presentationml/2006/main">
  <p:tag name="KSO_WM_UNIT_ISCONTENTSTITLE" val="0"/>
  <p:tag name="KSO_WM_UNIT_PRESET_TEXT" val="在此输入您的封面副标题"/>
  <p:tag name="KSO_WM_UNIT_NOCLEAR" val="0"/>
  <p:tag name="KSO_WM_UNIT_VALUE" val="156"/>
  <p:tag name="KSO_WM_UNIT_HIGHLIGHT" val="0"/>
  <p:tag name="KSO_WM_UNIT_COMPATIBLE" val="0"/>
  <p:tag name="KSO_WM_UNIT_DIAGRAM_ISNUMVISUAL" val="0"/>
  <p:tag name="KSO_WM_UNIT_DIAGRAM_ISREFERUNIT" val="0"/>
  <p:tag name="KSO_WM_UNIT_TYPE" val="b"/>
  <p:tag name="KSO_WM_UNIT_INDEX" val="1"/>
  <p:tag name="KSO_WM_UNIT_ID" val="custom20187308_1*b*1"/>
  <p:tag name="KSO_WM_TEMPLATE_CATEGORY" val="custom"/>
  <p:tag name="KSO_WM_TEMPLATE_INDEX" val="20187308"/>
  <p:tag name="KSO_WM_UNIT_LAYERLEVEL" val="1"/>
  <p:tag name="KSO_WM_TAG_VERSION" val="1.0"/>
  <p:tag name="KSO_WM_BEAUTIFY_FLAG" val="#wm#"/>
</p:tagLst>
</file>

<file path=ppt/tags/tag104.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105.xml><?xml version="1.0" encoding="utf-8"?>
<p:tagLst xmlns:p="http://schemas.openxmlformats.org/presentationml/2006/main">
  <p:tag name="KSO_WM_BEAUTIFY_FLAG" val="#wm#"/>
  <p:tag name="KSO_WM_TEMPLATE_CATEGORY" val="custom"/>
  <p:tag name="KSO_WM_TEMPLATE_INDEX" val="20205081"/>
</p:tagLst>
</file>

<file path=ppt/tags/tag106.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107.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108.xml><?xml version="1.0" encoding="utf-8"?>
<p:tagLst xmlns:p="http://schemas.openxmlformats.org/presentationml/2006/main">
  <p:tag name="KSO_WM_UNIT_ISCONTENTSTITLE" val="0"/>
  <p:tag name="KSO_WM_UNIT_PRESET_TEXT" val="在此输入您的封面副标题"/>
  <p:tag name="KSO_WM_UNIT_NOCLEAR" val="0"/>
  <p:tag name="KSO_WM_UNIT_VALUE" val="156"/>
  <p:tag name="KSO_WM_UNIT_HIGHLIGHT" val="0"/>
  <p:tag name="KSO_WM_UNIT_COMPATIBLE" val="0"/>
  <p:tag name="KSO_WM_UNIT_DIAGRAM_ISNUMVISUAL" val="0"/>
  <p:tag name="KSO_WM_UNIT_DIAGRAM_ISREFERUNIT" val="0"/>
  <p:tag name="KSO_WM_UNIT_TYPE" val="b"/>
  <p:tag name="KSO_WM_UNIT_INDEX" val="1"/>
  <p:tag name="KSO_WM_UNIT_ID" val="custom20187308_1*b*1"/>
  <p:tag name="KSO_WM_TEMPLATE_CATEGORY" val="custom"/>
  <p:tag name="KSO_WM_TEMPLATE_INDEX" val="20187308"/>
  <p:tag name="KSO_WM_UNIT_LAYERLEVEL" val="1"/>
  <p:tag name="KSO_WM_TAG_VERSION" val="1.0"/>
  <p:tag name="KSO_WM_BEAUTIFY_FLAG" val="#wm#"/>
</p:tagLst>
</file>

<file path=ppt/tags/tag109.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0.xml><?xml version="1.0" encoding="utf-8"?>
<p:tagLst xmlns:p="http://schemas.openxmlformats.org/presentationml/2006/main">
  <p:tag name="KSO_WM_BEAUTIFY_FLAG" val="#wm#"/>
  <p:tag name="KSO_WM_TEMPLATE_CATEGORY" val="custom"/>
  <p:tag name="KSO_WM_TEMPLATE_INDEX" val="20205081"/>
</p:tagLst>
</file>

<file path=ppt/tags/tag111.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112.xml><?xml version="1.0" encoding="utf-8"?>
<p:tagLst xmlns:p="http://schemas.openxmlformats.org/presentationml/2006/main">
  <p:tag name="KSO_WM_UNIT_ISCONTENTSTITLE" val="0"/>
  <p:tag name="KSO_WM_UNIT_PRESET_TEXT" val="在此输入您的封面副标题"/>
  <p:tag name="KSO_WM_UNIT_NOCLEAR" val="0"/>
  <p:tag name="KSO_WM_UNIT_VALUE" val="156"/>
  <p:tag name="KSO_WM_UNIT_HIGHLIGHT" val="0"/>
  <p:tag name="KSO_WM_UNIT_COMPATIBLE" val="0"/>
  <p:tag name="KSO_WM_UNIT_DIAGRAM_ISNUMVISUAL" val="0"/>
  <p:tag name="KSO_WM_UNIT_DIAGRAM_ISREFERUNIT" val="0"/>
  <p:tag name="KSO_WM_UNIT_TYPE" val="b"/>
  <p:tag name="KSO_WM_UNIT_INDEX" val="1"/>
  <p:tag name="KSO_WM_UNIT_ID" val="custom20187308_1*b*1"/>
  <p:tag name="KSO_WM_TEMPLATE_CATEGORY" val="custom"/>
  <p:tag name="KSO_WM_TEMPLATE_INDEX" val="20187308"/>
  <p:tag name="KSO_WM_UNIT_LAYERLEVEL" val="1"/>
  <p:tag name="KSO_WM_TAG_VERSION" val="1.0"/>
  <p:tag name="KSO_WM_BEAUTIFY_FLAG" val="#wm#"/>
</p:tagLst>
</file>

<file path=ppt/tags/tag113.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114.xml><?xml version="1.0" encoding="utf-8"?>
<p:tagLst xmlns:p="http://schemas.openxmlformats.org/presentationml/2006/main">
  <p:tag name="KSO_WM_BEAUTIFY_FLAG" val="#wm#"/>
  <p:tag name="KSO_WM_TEMPLATE_CATEGORY" val="custom"/>
  <p:tag name="KSO_WM_TEMPLATE_INDEX" val="20205081"/>
</p:tagLst>
</file>

<file path=ppt/tags/tag115.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116.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117.xml><?xml version="1.0" encoding="utf-8"?>
<p:tagLst xmlns:p="http://schemas.openxmlformats.org/presentationml/2006/main">
  <p:tag name="KSO_WM_UNIT_ISCONTENTSTITLE" val="0"/>
  <p:tag name="KSO_WM_UNIT_PRESET_TEXT" val="在此输入您的封面副标题"/>
  <p:tag name="KSO_WM_UNIT_NOCLEAR" val="0"/>
  <p:tag name="KSO_WM_UNIT_VALUE" val="156"/>
  <p:tag name="KSO_WM_UNIT_HIGHLIGHT" val="0"/>
  <p:tag name="KSO_WM_UNIT_COMPATIBLE" val="0"/>
  <p:tag name="KSO_WM_UNIT_DIAGRAM_ISNUMVISUAL" val="0"/>
  <p:tag name="KSO_WM_UNIT_DIAGRAM_ISREFERUNIT" val="0"/>
  <p:tag name="KSO_WM_UNIT_TYPE" val="b"/>
  <p:tag name="KSO_WM_UNIT_INDEX" val="1"/>
  <p:tag name="KSO_WM_UNIT_ID" val="custom20187308_1*b*1"/>
  <p:tag name="KSO_WM_TEMPLATE_CATEGORY" val="custom"/>
  <p:tag name="KSO_WM_TEMPLATE_INDEX" val="20187308"/>
  <p:tag name="KSO_WM_UNIT_LAYERLEVEL" val="1"/>
  <p:tag name="KSO_WM_TAG_VERSION" val="1.0"/>
  <p:tag name="KSO_WM_BEAUTIFY_FLAG" val="#wm#"/>
</p:tagLst>
</file>

<file path=ppt/tags/tag118.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119.xml><?xml version="1.0" encoding="utf-8"?>
<p:tagLst xmlns:p="http://schemas.openxmlformats.org/presentationml/2006/main">
  <p:tag name="KSO_WM_BEAUTIFY_FLAG" val="#wm#"/>
  <p:tag name="KSO_WM_TEMPLATE_CATEGORY" val="custom"/>
  <p:tag name="KSO_WM_TEMPLATE_INDEX" val="20205081"/>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0.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121.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122.xml><?xml version="1.0" encoding="utf-8"?>
<p:tagLst xmlns:p="http://schemas.openxmlformats.org/presentationml/2006/main">
  <p:tag name="KSO_WM_UNIT_ISCONTENTSTITLE" val="0"/>
  <p:tag name="KSO_WM_UNIT_PRESET_TEXT" val="在此输入您的封面副标题"/>
  <p:tag name="KSO_WM_UNIT_NOCLEAR" val="0"/>
  <p:tag name="KSO_WM_UNIT_VALUE" val="156"/>
  <p:tag name="KSO_WM_UNIT_HIGHLIGHT" val="0"/>
  <p:tag name="KSO_WM_UNIT_COMPATIBLE" val="0"/>
  <p:tag name="KSO_WM_UNIT_DIAGRAM_ISNUMVISUAL" val="0"/>
  <p:tag name="KSO_WM_UNIT_DIAGRAM_ISREFERUNIT" val="0"/>
  <p:tag name="KSO_WM_UNIT_TYPE" val="b"/>
  <p:tag name="KSO_WM_UNIT_INDEX" val="1"/>
  <p:tag name="KSO_WM_UNIT_ID" val="custom20187308_1*b*1"/>
  <p:tag name="KSO_WM_TEMPLATE_CATEGORY" val="custom"/>
  <p:tag name="KSO_WM_TEMPLATE_INDEX" val="20187308"/>
  <p:tag name="KSO_WM_UNIT_LAYERLEVEL" val="1"/>
  <p:tag name="KSO_WM_TAG_VERSION" val="1.0"/>
  <p:tag name="KSO_WM_BEAUTIFY_FLAG" val="#wm#"/>
</p:tagLst>
</file>

<file path=ppt/tags/tag123.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124.xml><?xml version="1.0" encoding="utf-8"?>
<p:tagLst xmlns:p="http://schemas.openxmlformats.org/presentationml/2006/main">
  <p:tag name="KSO_WM_BEAUTIFY_FLAG" val="#wm#"/>
  <p:tag name="KSO_WM_TEMPLATE_CATEGORY" val="custom"/>
  <p:tag name="KSO_WM_TEMPLATE_INDEX" val="20205081"/>
</p:tagLst>
</file>

<file path=ppt/tags/tag125.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126.xml><?xml version="1.0" encoding="utf-8"?>
<p:tagLst xmlns:p="http://schemas.openxmlformats.org/presentationml/2006/main">
  <p:tag name="KSO_WM_UNIT_ISCONTENTSTITLE" val="0"/>
  <p:tag name="KSO_WM_UNIT_PRESET_TEXT" val="在此输入您的封面副标题"/>
  <p:tag name="KSO_WM_UNIT_NOCLEAR" val="0"/>
  <p:tag name="KSO_WM_UNIT_VALUE" val="156"/>
  <p:tag name="KSO_WM_UNIT_HIGHLIGHT" val="0"/>
  <p:tag name="KSO_WM_UNIT_COMPATIBLE" val="0"/>
  <p:tag name="KSO_WM_UNIT_DIAGRAM_ISNUMVISUAL" val="0"/>
  <p:tag name="KSO_WM_UNIT_DIAGRAM_ISREFERUNIT" val="0"/>
  <p:tag name="KSO_WM_UNIT_TYPE" val="b"/>
  <p:tag name="KSO_WM_UNIT_INDEX" val="1"/>
  <p:tag name="KSO_WM_UNIT_ID" val="custom20187308_1*b*1"/>
  <p:tag name="KSO_WM_TEMPLATE_CATEGORY" val="custom"/>
  <p:tag name="KSO_WM_TEMPLATE_INDEX" val="20187308"/>
  <p:tag name="KSO_WM_UNIT_LAYERLEVEL" val="1"/>
  <p:tag name="KSO_WM_TAG_VERSION" val="1.0"/>
  <p:tag name="KSO_WM_BEAUTIFY_FLAG" val="#wm#"/>
</p:tagLst>
</file>

<file path=ppt/tags/tag127.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128.xml><?xml version="1.0" encoding="utf-8"?>
<p:tagLst xmlns:p="http://schemas.openxmlformats.org/presentationml/2006/main">
  <p:tag name="KSO_WM_BEAUTIFY_FLAG" val="#wm#"/>
  <p:tag name="KSO_WM_TEMPLATE_CATEGORY" val="custom"/>
  <p:tag name="KSO_WM_TEMPLATE_INDEX" val="20205081"/>
</p:tagLst>
</file>

<file path=ppt/tags/tag129.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0.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131.xml><?xml version="1.0" encoding="utf-8"?>
<p:tagLst xmlns:p="http://schemas.openxmlformats.org/presentationml/2006/main">
  <p:tag name="KSO_WM_UNIT_ISCONTENTSTITLE" val="0"/>
  <p:tag name="KSO_WM_UNIT_PRESET_TEXT" val="在此输入您的封面副标题"/>
  <p:tag name="KSO_WM_UNIT_NOCLEAR" val="0"/>
  <p:tag name="KSO_WM_UNIT_VALUE" val="156"/>
  <p:tag name="KSO_WM_UNIT_HIGHLIGHT" val="0"/>
  <p:tag name="KSO_WM_UNIT_COMPATIBLE" val="0"/>
  <p:tag name="KSO_WM_UNIT_DIAGRAM_ISNUMVISUAL" val="0"/>
  <p:tag name="KSO_WM_UNIT_DIAGRAM_ISREFERUNIT" val="0"/>
  <p:tag name="KSO_WM_UNIT_TYPE" val="b"/>
  <p:tag name="KSO_WM_UNIT_INDEX" val="1"/>
  <p:tag name="KSO_WM_UNIT_ID" val="custom20187308_1*b*1"/>
  <p:tag name="KSO_WM_TEMPLATE_CATEGORY" val="custom"/>
  <p:tag name="KSO_WM_TEMPLATE_INDEX" val="20187308"/>
  <p:tag name="KSO_WM_UNIT_LAYERLEVEL" val="1"/>
  <p:tag name="KSO_WM_TAG_VERSION" val="1.0"/>
  <p:tag name="KSO_WM_BEAUTIFY_FLAG" val="#wm#"/>
</p:tagLst>
</file>

<file path=ppt/tags/tag132.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133.xml><?xml version="1.0" encoding="utf-8"?>
<p:tagLst xmlns:p="http://schemas.openxmlformats.org/presentationml/2006/main">
  <p:tag name="KSO_WM_BEAUTIFY_FLAG" val="#wm#"/>
  <p:tag name="KSO_WM_TEMPLATE_CATEGORY" val="custom"/>
  <p:tag name="KSO_WM_TEMPLATE_INDEX" val="20205081"/>
</p:tagLst>
</file>

<file path=ppt/tags/tag134.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135.xml><?xml version="1.0" encoding="utf-8"?>
<p:tagLst xmlns:p="http://schemas.openxmlformats.org/presentationml/2006/main">
  <p:tag name="KSO_WM_UNIT_ISCONTENTSTITLE" val="0"/>
  <p:tag name="KSO_WM_UNIT_PRESET_TEXT" val="在此输入您的封面副标题"/>
  <p:tag name="KSO_WM_UNIT_NOCLEAR" val="0"/>
  <p:tag name="KSO_WM_UNIT_VALUE" val="156"/>
  <p:tag name="KSO_WM_UNIT_HIGHLIGHT" val="0"/>
  <p:tag name="KSO_WM_UNIT_COMPATIBLE" val="0"/>
  <p:tag name="KSO_WM_UNIT_DIAGRAM_ISNUMVISUAL" val="0"/>
  <p:tag name="KSO_WM_UNIT_DIAGRAM_ISREFERUNIT" val="0"/>
  <p:tag name="KSO_WM_UNIT_TYPE" val="b"/>
  <p:tag name="KSO_WM_UNIT_INDEX" val="1"/>
  <p:tag name="KSO_WM_UNIT_ID" val="custom20187308_1*b*1"/>
  <p:tag name="KSO_WM_TEMPLATE_CATEGORY" val="custom"/>
  <p:tag name="KSO_WM_TEMPLATE_INDEX" val="20187308"/>
  <p:tag name="KSO_WM_UNIT_LAYERLEVEL" val="1"/>
  <p:tag name="KSO_WM_TAG_VERSION" val="1.0"/>
  <p:tag name="KSO_WM_BEAUTIFY_FLAG" val="#wm#"/>
</p:tagLst>
</file>

<file path=ppt/tags/tag136.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137.xml><?xml version="1.0" encoding="utf-8"?>
<p:tagLst xmlns:p="http://schemas.openxmlformats.org/presentationml/2006/main">
  <p:tag name="KSO_WM_BEAUTIFY_FLAG" val="#wm#"/>
  <p:tag name="KSO_WM_TEMPLATE_CATEGORY" val="custom"/>
  <p:tag name="KSO_WM_TEMPLATE_INDEX" val="20205081"/>
</p:tagLst>
</file>

<file path=ppt/tags/tag138.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139.xml><?xml version="1.0" encoding="utf-8"?>
<p:tagLst xmlns:p="http://schemas.openxmlformats.org/presentationml/2006/main">
  <p:tag name="KSO_WM_UNIT_ISCONTENTSTITLE" val="0"/>
  <p:tag name="KSO_WM_UNIT_PRESET_TEXT" val="在此输入您的封面副标题"/>
  <p:tag name="KSO_WM_UNIT_NOCLEAR" val="0"/>
  <p:tag name="KSO_WM_UNIT_VALUE" val="156"/>
  <p:tag name="KSO_WM_UNIT_HIGHLIGHT" val="0"/>
  <p:tag name="KSO_WM_UNIT_COMPATIBLE" val="0"/>
  <p:tag name="KSO_WM_UNIT_DIAGRAM_ISNUMVISUAL" val="0"/>
  <p:tag name="KSO_WM_UNIT_DIAGRAM_ISREFERUNIT" val="0"/>
  <p:tag name="KSO_WM_UNIT_TYPE" val="b"/>
  <p:tag name="KSO_WM_UNIT_INDEX" val="1"/>
  <p:tag name="KSO_WM_UNIT_ID" val="custom20187308_1*b*1"/>
  <p:tag name="KSO_WM_TEMPLATE_CATEGORY" val="custom"/>
  <p:tag name="KSO_WM_TEMPLATE_INDEX" val="20187308"/>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0.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141.xml><?xml version="1.0" encoding="utf-8"?>
<p:tagLst xmlns:p="http://schemas.openxmlformats.org/presentationml/2006/main">
  <p:tag name="KSO_WM_BEAUTIFY_FLAG" val="#wm#"/>
  <p:tag name="KSO_WM_TEMPLATE_CATEGORY" val="custom"/>
  <p:tag name="KSO_WM_TEMPLATE_INDEX" val="20205081"/>
</p:tagLst>
</file>

<file path=ppt/tags/tag142.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143.xml><?xml version="1.0" encoding="utf-8"?>
<p:tagLst xmlns:p="http://schemas.openxmlformats.org/presentationml/2006/main">
  <p:tag name="KSO_WM_UNIT_ISCONTENTSTITLE" val="0"/>
  <p:tag name="KSO_WM_UNIT_PRESET_TEXT" val="在此输入您的封面副标题"/>
  <p:tag name="KSO_WM_UNIT_NOCLEAR" val="0"/>
  <p:tag name="KSO_WM_UNIT_VALUE" val="156"/>
  <p:tag name="KSO_WM_UNIT_HIGHLIGHT" val="0"/>
  <p:tag name="KSO_WM_UNIT_COMPATIBLE" val="0"/>
  <p:tag name="KSO_WM_UNIT_DIAGRAM_ISNUMVISUAL" val="0"/>
  <p:tag name="KSO_WM_UNIT_DIAGRAM_ISREFERUNIT" val="0"/>
  <p:tag name="KSO_WM_UNIT_TYPE" val="b"/>
  <p:tag name="KSO_WM_UNIT_INDEX" val="1"/>
  <p:tag name="KSO_WM_UNIT_ID" val="custom20187308_1*b*1"/>
  <p:tag name="KSO_WM_TEMPLATE_CATEGORY" val="custom"/>
  <p:tag name="KSO_WM_TEMPLATE_INDEX" val="20187308"/>
  <p:tag name="KSO_WM_UNIT_LAYERLEVEL" val="1"/>
  <p:tag name="KSO_WM_TAG_VERSION" val="1.0"/>
  <p:tag name="KSO_WM_BEAUTIFY_FLAG" val="#wm#"/>
</p:tagLst>
</file>

<file path=ppt/tags/tag144.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145.xml><?xml version="1.0" encoding="utf-8"?>
<p:tagLst xmlns:p="http://schemas.openxmlformats.org/presentationml/2006/main">
  <p:tag name="KSO_WM_BEAUTIFY_FLAG" val="#wm#"/>
  <p:tag name="KSO_WM_TEMPLATE_CATEGORY" val="custom"/>
  <p:tag name="KSO_WM_TEMPLATE_INDEX" val="20205081"/>
</p:tagLst>
</file>

<file path=ppt/tags/tag146.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147.xml><?xml version="1.0" encoding="utf-8"?>
<p:tagLst xmlns:p="http://schemas.openxmlformats.org/presentationml/2006/main">
  <p:tag name="KSO_WM_UNIT_ISCONTENTSTITLE" val="0"/>
  <p:tag name="KSO_WM_UNIT_PRESET_TEXT" val="在此输入您的封面副标题"/>
  <p:tag name="KSO_WM_UNIT_NOCLEAR" val="0"/>
  <p:tag name="KSO_WM_UNIT_VALUE" val="156"/>
  <p:tag name="KSO_WM_UNIT_HIGHLIGHT" val="0"/>
  <p:tag name="KSO_WM_UNIT_COMPATIBLE" val="0"/>
  <p:tag name="KSO_WM_UNIT_DIAGRAM_ISNUMVISUAL" val="0"/>
  <p:tag name="KSO_WM_UNIT_DIAGRAM_ISREFERUNIT" val="0"/>
  <p:tag name="KSO_WM_UNIT_TYPE" val="b"/>
  <p:tag name="KSO_WM_UNIT_INDEX" val="1"/>
  <p:tag name="KSO_WM_UNIT_ID" val="custom20187308_1*b*1"/>
  <p:tag name="KSO_WM_TEMPLATE_CATEGORY" val="custom"/>
  <p:tag name="KSO_WM_TEMPLATE_INDEX" val="20187308"/>
  <p:tag name="KSO_WM_UNIT_LAYERLEVEL" val="1"/>
  <p:tag name="KSO_WM_TAG_VERSION" val="1.0"/>
  <p:tag name="KSO_WM_BEAUTIFY_FLAG" val="#wm#"/>
</p:tagLst>
</file>

<file path=ppt/tags/tag148.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149.xml><?xml version="1.0" encoding="utf-8"?>
<p:tagLst xmlns:p="http://schemas.openxmlformats.org/presentationml/2006/main">
  <p:tag name="KSO_WM_BEAUTIFY_FLAG" val="#wm#"/>
  <p:tag name="KSO_WM_TEMPLATE_CATEGORY" val="custom"/>
  <p:tag name="KSO_WM_TEMPLATE_INDEX" val="20205081"/>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0.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081_1*a*1"/>
  <p:tag name="KSO_WM_TEMPLATE_CATEGORY" val="custom"/>
  <p:tag name="KSO_WM_TEMPLATE_INDEX" val="20205081"/>
  <p:tag name="KSO_WM_UNIT_LAYERLEVEL" val="1"/>
  <p:tag name="KSO_WM_TAG_VERSION" val="1.0"/>
  <p:tag name="KSO_WM_BEAUTIFY_FLAG" val="#wm#"/>
</p:tagLst>
</file>

<file path=ppt/tags/tag151.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152.xml><?xml version="1.0" encoding="utf-8"?>
<p:tagLst xmlns:p="http://schemas.openxmlformats.org/presentationml/2006/main">
  <p:tag name="KSO_WM_UNIT_ISCONTENTSTITLE" val="0"/>
  <p:tag name="KSO_WM_UNIT_PRESET_TEXT" val="在此输入您的封面副标题"/>
  <p:tag name="KSO_WM_UNIT_NOCLEAR" val="0"/>
  <p:tag name="KSO_WM_UNIT_VALUE" val="156"/>
  <p:tag name="KSO_WM_UNIT_HIGHLIGHT" val="0"/>
  <p:tag name="KSO_WM_UNIT_COMPATIBLE" val="0"/>
  <p:tag name="KSO_WM_UNIT_DIAGRAM_ISNUMVISUAL" val="0"/>
  <p:tag name="KSO_WM_UNIT_DIAGRAM_ISREFERUNIT" val="0"/>
  <p:tag name="KSO_WM_UNIT_TYPE" val="b"/>
  <p:tag name="KSO_WM_UNIT_INDEX" val="1"/>
  <p:tag name="KSO_WM_UNIT_ID" val="custom20187308_1*b*1"/>
  <p:tag name="KSO_WM_TEMPLATE_CATEGORY" val="custom"/>
  <p:tag name="KSO_WM_TEMPLATE_INDEX" val="20187308"/>
  <p:tag name="KSO_WM_UNIT_LAYERLEVEL" val="1"/>
  <p:tag name="KSO_WM_TAG_VERSION" val="1.0"/>
  <p:tag name="KSO_WM_BEAUTIFY_FLAG" val="#wm#"/>
</p:tagLst>
</file>

<file path=ppt/tags/tag153.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154.xml><?xml version="1.0" encoding="utf-8"?>
<p:tagLst xmlns:p="http://schemas.openxmlformats.org/presentationml/2006/main">
  <p:tag name="KSO_WM_BEAUTIFY_FLAG" val="#wm#"/>
  <p:tag name="KSO_WM_TEMPLATE_CATEGORY" val="custom"/>
  <p:tag name="KSO_WM_TEMPLATE_INDEX" val="20205081"/>
</p:tagLst>
</file>

<file path=ppt/tags/tag155.xml><?xml version="1.0" encoding="utf-8"?>
<p:tagLst xmlns:p="http://schemas.openxmlformats.org/presentationml/2006/main">
  <p:tag name="commondata" val="eyJoZGlkIjoiMWI5ZmRlMDQwNDc5MGUwOTYyOWE0MmMxMWM5ODBmOTYifQ=="/>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081_1*a*1"/>
  <p:tag name="KSO_WM_TEMPLATE_CATEGORY" val="custom"/>
  <p:tag name="KSO_WM_TEMPLATE_INDEX" val="20205081"/>
  <p:tag name="KSO_WM_UNIT_LAYERLEVEL" val="1"/>
  <p:tag name="KSO_WM_TAG_VERSION" val="1.0"/>
  <p:tag name="KSO_WM_BEAUTIFY_FLAG" val="#wm#"/>
</p:tagLst>
</file>

<file path=ppt/tags/tag64.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65.xml><?xml version="1.0" encoding="utf-8"?>
<p:tagLst xmlns:p="http://schemas.openxmlformats.org/presentationml/2006/main">
  <p:tag name="KSO_WM_UNIT_ISCONTENTSTITLE" val="0"/>
  <p:tag name="KSO_WM_UNIT_PRESET_TEXT" val="在此输入您的封面副标题"/>
  <p:tag name="KSO_WM_UNIT_NOCLEAR" val="0"/>
  <p:tag name="KSO_WM_UNIT_VALUE" val="156"/>
  <p:tag name="KSO_WM_UNIT_HIGHLIGHT" val="0"/>
  <p:tag name="KSO_WM_UNIT_COMPATIBLE" val="0"/>
  <p:tag name="KSO_WM_UNIT_DIAGRAM_ISNUMVISUAL" val="0"/>
  <p:tag name="KSO_WM_UNIT_DIAGRAM_ISREFERUNIT" val="0"/>
  <p:tag name="KSO_WM_UNIT_TYPE" val="b"/>
  <p:tag name="KSO_WM_UNIT_INDEX" val="1"/>
  <p:tag name="KSO_WM_UNIT_ID" val="custom20187308_1*b*1"/>
  <p:tag name="KSO_WM_TEMPLATE_CATEGORY" val="custom"/>
  <p:tag name="KSO_WM_TEMPLATE_INDEX" val="20187308"/>
  <p:tag name="KSO_WM_UNIT_LAYERLEVEL" val="1"/>
  <p:tag name="KSO_WM_TAG_VERSION" val="1.0"/>
  <p:tag name="KSO_WM_BEAUTIFY_FLAG" val="#wm#"/>
</p:tagLst>
</file>

<file path=ppt/tags/tag66.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67.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68.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69.xml><?xml version="1.0" encoding="utf-8"?>
<p:tagLst xmlns:p="http://schemas.openxmlformats.org/presentationml/2006/main">
  <p:tag name="KSO_WM_UNIT_ISCONTENTSTITLE" val="0"/>
  <p:tag name="KSO_WM_UNIT_PRESET_TEXT" val="在此输入您的封面副标题"/>
  <p:tag name="KSO_WM_UNIT_NOCLEAR" val="0"/>
  <p:tag name="KSO_WM_UNIT_VALUE" val="156"/>
  <p:tag name="KSO_WM_UNIT_HIGHLIGHT" val="0"/>
  <p:tag name="KSO_WM_UNIT_COMPATIBLE" val="0"/>
  <p:tag name="KSO_WM_UNIT_DIAGRAM_ISNUMVISUAL" val="0"/>
  <p:tag name="KSO_WM_UNIT_DIAGRAM_ISREFERUNIT" val="0"/>
  <p:tag name="KSO_WM_UNIT_TYPE" val="b"/>
  <p:tag name="KSO_WM_UNIT_INDEX" val="1"/>
  <p:tag name="KSO_WM_UNIT_ID" val="custom20187308_1*b*1"/>
  <p:tag name="KSO_WM_TEMPLATE_CATEGORY" val="custom"/>
  <p:tag name="KSO_WM_TEMPLATE_INDEX" val="20187308"/>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71.xml><?xml version="1.0" encoding="utf-8"?>
<p:tagLst xmlns:p="http://schemas.openxmlformats.org/presentationml/2006/main">
  <p:tag name="KSO_WM_BEAUTIFY_FLAG" val="#wm#"/>
  <p:tag name="KSO_WM_TEMPLATE_CATEGORY" val="custom"/>
  <p:tag name="KSO_WM_TEMPLATE_INDEX" val="20205081"/>
</p:tagLst>
</file>

<file path=ppt/tags/tag72.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73.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74.xml><?xml version="1.0" encoding="utf-8"?>
<p:tagLst xmlns:p="http://schemas.openxmlformats.org/presentationml/2006/main">
  <p:tag name="KSO_WM_UNIT_ISCONTENTSTITLE" val="0"/>
  <p:tag name="KSO_WM_UNIT_PRESET_TEXT" val="在此输入您的封面副标题"/>
  <p:tag name="KSO_WM_UNIT_NOCLEAR" val="0"/>
  <p:tag name="KSO_WM_UNIT_VALUE" val="156"/>
  <p:tag name="KSO_WM_UNIT_HIGHLIGHT" val="0"/>
  <p:tag name="KSO_WM_UNIT_COMPATIBLE" val="0"/>
  <p:tag name="KSO_WM_UNIT_DIAGRAM_ISNUMVISUAL" val="0"/>
  <p:tag name="KSO_WM_UNIT_DIAGRAM_ISREFERUNIT" val="0"/>
  <p:tag name="KSO_WM_UNIT_TYPE" val="b"/>
  <p:tag name="KSO_WM_UNIT_INDEX" val="1"/>
  <p:tag name="KSO_WM_UNIT_ID" val="custom20187308_1*b*1"/>
  <p:tag name="KSO_WM_TEMPLATE_CATEGORY" val="custom"/>
  <p:tag name="KSO_WM_TEMPLATE_INDEX" val="20187308"/>
  <p:tag name="KSO_WM_UNIT_LAYERLEVEL" val="1"/>
  <p:tag name="KSO_WM_TAG_VERSION" val="1.0"/>
  <p:tag name="KSO_WM_BEAUTIFY_FLAG" val="#wm#"/>
</p:tagLst>
</file>

<file path=ppt/tags/tag75.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76.xml><?xml version="1.0" encoding="utf-8"?>
<p:tagLst xmlns:p="http://schemas.openxmlformats.org/presentationml/2006/main">
  <p:tag name="KSO_WM_BEAUTIFY_FLAG" val="#wm#"/>
  <p:tag name="KSO_WM_TEMPLATE_CATEGORY" val="custom"/>
  <p:tag name="KSO_WM_TEMPLATE_INDEX" val="20205081"/>
</p:tagLst>
</file>

<file path=ppt/tags/tag77.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78.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79.xml><?xml version="1.0" encoding="utf-8"?>
<p:tagLst xmlns:p="http://schemas.openxmlformats.org/presentationml/2006/main">
  <p:tag name="KSO_WM_UNIT_ISCONTENTSTITLE" val="0"/>
  <p:tag name="KSO_WM_UNIT_PRESET_TEXT" val="在此输入您的封面副标题"/>
  <p:tag name="KSO_WM_UNIT_NOCLEAR" val="0"/>
  <p:tag name="KSO_WM_UNIT_VALUE" val="156"/>
  <p:tag name="KSO_WM_UNIT_HIGHLIGHT" val="0"/>
  <p:tag name="KSO_WM_UNIT_COMPATIBLE" val="0"/>
  <p:tag name="KSO_WM_UNIT_DIAGRAM_ISNUMVISUAL" val="0"/>
  <p:tag name="KSO_WM_UNIT_DIAGRAM_ISREFERUNIT" val="0"/>
  <p:tag name="KSO_WM_UNIT_TYPE" val="b"/>
  <p:tag name="KSO_WM_UNIT_INDEX" val="1"/>
  <p:tag name="KSO_WM_UNIT_ID" val="custom20187308_1*b*1"/>
  <p:tag name="KSO_WM_TEMPLATE_CATEGORY" val="custom"/>
  <p:tag name="KSO_WM_TEMPLATE_INDEX" val="20187308"/>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81.xml><?xml version="1.0" encoding="utf-8"?>
<p:tagLst xmlns:p="http://schemas.openxmlformats.org/presentationml/2006/main">
  <p:tag name="KSO_WM_BEAUTIFY_FLAG" val="#wm#"/>
  <p:tag name="KSO_WM_TEMPLATE_CATEGORY" val="custom"/>
  <p:tag name="KSO_WM_TEMPLATE_INDEX" val="20205081"/>
</p:tagLst>
</file>

<file path=ppt/tags/tag82.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83.xml><?xml version="1.0" encoding="utf-8"?>
<p:tagLst xmlns:p="http://schemas.openxmlformats.org/presentationml/2006/main">
  <p:tag name="KSO_WM_UNIT_ISCONTENTSTITLE" val="0"/>
  <p:tag name="KSO_WM_UNIT_PRESET_TEXT" val="在此输入您的封面副标题"/>
  <p:tag name="KSO_WM_UNIT_NOCLEAR" val="0"/>
  <p:tag name="KSO_WM_UNIT_VALUE" val="156"/>
  <p:tag name="KSO_WM_UNIT_HIGHLIGHT" val="0"/>
  <p:tag name="KSO_WM_UNIT_COMPATIBLE" val="0"/>
  <p:tag name="KSO_WM_UNIT_DIAGRAM_ISNUMVISUAL" val="0"/>
  <p:tag name="KSO_WM_UNIT_DIAGRAM_ISREFERUNIT" val="0"/>
  <p:tag name="KSO_WM_UNIT_TYPE" val="b"/>
  <p:tag name="KSO_WM_UNIT_INDEX" val="1"/>
  <p:tag name="KSO_WM_UNIT_ID" val="custom20187308_1*b*1"/>
  <p:tag name="KSO_WM_TEMPLATE_CATEGORY" val="custom"/>
  <p:tag name="KSO_WM_TEMPLATE_INDEX" val="20187308"/>
  <p:tag name="KSO_WM_UNIT_LAYERLEVEL" val="1"/>
  <p:tag name="KSO_WM_TAG_VERSION" val="1.0"/>
  <p:tag name="KSO_WM_BEAUTIFY_FLAG" val="#wm#"/>
</p:tagLst>
</file>

<file path=ppt/tags/tag84.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85.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86.xml><?xml version="1.0" encoding="utf-8"?>
<p:tagLst xmlns:p="http://schemas.openxmlformats.org/presentationml/2006/main">
  <p:tag name="KSO_WM_BEAUTIFY_FLAG" val="#wm#"/>
  <p:tag name="KSO_WM_TEMPLATE_CATEGORY" val="custom"/>
  <p:tag name="KSO_WM_TEMPLATE_INDEX" val="20205081"/>
</p:tagLst>
</file>

<file path=ppt/tags/tag87.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88.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89.xml><?xml version="1.0" encoding="utf-8"?>
<p:tagLst xmlns:p="http://schemas.openxmlformats.org/presentationml/2006/main">
  <p:tag name="KSO_WM_UNIT_ISCONTENTSTITLE" val="0"/>
  <p:tag name="KSO_WM_UNIT_PRESET_TEXT" val="在此输入您的封面副标题"/>
  <p:tag name="KSO_WM_UNIT_NOCLEAR" val="0"/>
  <p:tag name="KSO_WM_UNIT_VALUE" val="156"/>
  <p:tag name="KSO_WM_UNIT_HIGHLIGHT" val="0"/>
  <p:tag name="KSO_WM_UNIT_COMPATIBLE" val="0"/>
  <p:tag name="KSO_WM_UNIT_DIAGRAM_ISNUMVISUAL" val="0"/>
  <p:tag name="KSO_WM_UNIT_DIAGRAM_ISREFERUNIT" val="0"/>
  <p:tag name="KSO_WM_UNIT_TYPE" val="b"/>
  <p:tag name="KSO_WM_UNIT_INDEX" val="1"/>
  <p:tag name="KSO_WM_UNIT_ID" val="custom20187308_1*b*1"/>
  <p:tag name="KSO_WM_TEMPLATE_CATEGORY" val="custom"/>
  <p:tag name="KSO_WM_TEMPLATE_INDEX" val="20187308"/>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91.xml><?xml version="1.0" encoding="utf-8"?>
<p:tagLst xmlns:p="http://schemas.openxmlformats.org/presentationml/2006/main">
  <p:tag name="KSO_WM_BEAUTIFY_FLAG" val="#wm#"/>
  <p:tag name="KSO_WM_TEMPLATE_CATEGORY" val="custom"/>
  <p:tag name="KSO_WM_TEMPLATE_INDEX" val="20205081"/>
</p:tagLst>
</file>

<file path=ppt/tags/tag92.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93.xml><?xml version="1.0" encoding="utf-8"?>
<p:tagLst xmlns:p="http://schemas.openxmlformats.org/presentationml/2006/main">
  <p:tag name="KSO_WM_UNIT_ISCONTENTSTITLE" val="0"/>
  <p:tag name="KSO_WM_UNIT_PRESET_TEXT" val="在此输入您的封面副标题"/>
  <p:tag name="KSO_WM_UNIT_NOCLEAR" val="0"/>
  <p:tag name="KSO_WM_UNIT_VALUE" val="156"/>
  <p:tag name="KSO_WM_UNIT_HIGHLIGHT" val="0"/>
  <p:tag name="KSO_WM_UNIT_COMPATIBLE" val="0"/>
  <p:tag name="KSO_WM_UNIT_DIAGRAM_ISNUMVISUAL" val="0"/>
  <p:tag name="KSO_WM_UNIT_DIAGRAM_ISREFERUNIT" val="0"/>
  <p:tag name="KSO_WM_UNIT_TYPE" val="b"/>
  <p:tag name="KSO_WM_UNIT_INDEX" val="1"/>
  <p:tag name="KSO_WM_UNIT_ID" val="custom20187308_1*b*1"/>
  <p:tag name="KSO_WM_TEMPLATE_CATEGORY" val="custom"/>
  <p:tag name="KSO_WM_TEMPLATE_INDEX" val="20187308"/>
  <p:tag name="KSO_WM_UNIT_LAYERLEVEL" val="1"/>
  <p:tag name="KSO_WM_TAG_VERSION" val="1.0"/>
  <p:tag name="KSO_WM_BEAUTIFY_FLAG" val="#wm#"/>
</p:tagLst>
</file>

<file path=ppt/tags/tag94.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95.xml><?xml version="1.0" encoding="utf-8"?>
<p:tagLst xmlns:p="http://schemas.openxmlformats.org/presentationml/2006/main">
  <p:tag name="KSO_WM_BEAUTIFY_FLAG" val="#wm#"/>
  <p:tag name="KSO_WM_TEMPLATE_CATEGORY" val="custom"/>
  <p:tag name="KSO_WM_TEMPLATE_INDEX" val="20205081"/>
</p:tagLst>
</file>

<file path=ppt/tags/tag96.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97.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98.xml><?xml version="1.0" encoding="utf-8"?>
<p:tagLst xmlns:p="http://schemas.openxmlformats.org/presentationml/2006/main">
  <p:tag name="KSO_WM_UNIT_ISCONTENTSTITLE" val="0"/>
  <p:tag name="KSO_WM_UNIT_PRESET_TEXT" val="在此输入您的封面副标题"/>
  <p:tag name="KSO_WM_UNIT_NOCLEAR" val="0"/>
  <p:tag name="KSO_WM_UNIT_VALUE" val="156"/>
  <p:tag name="KSO_WM_UNIT_HIGHLIGHT" val="0"/>
  <p:tag name="KSO_WM_UNIT_COMPATIBLE" val="0"/>
  <p:tag name="KSO_WM_UNIT_DIAGRAM_ISNUMVISUAL" val="0"/>
  <p:tag name="KSO_WM_UNIT_DIAGRAM_ISREFERUNIT" val="0"/>
  <p:tag name="KSO_WM_UNIT_TYPE" val="b"/>
  <p:tag name="KSO_WM_UNIT_INDEX" val="1"/>
  <p:tag name="KSO_WM_UNIT_ID" val="custom20187308_1*b*1"/>
  <p:tag name="KSO_WM_TEMPLATE_CATEGORY" val="custom"/>
  <p:tag name="KSO_WM_TEMPLATE_INDEX" val="20187308"/>
  <p:tag name="KSO_WM_UNIT_LAYERLEVEL" val="1"/>
  <p:tag name="KSO_WM_TAG_VERSION" val="1.0"/>
  <p:tag name="KSO_WM_BEAUTIFY_FLAG" val="#wm#"/>
</p:tagLst>
</file>

<file path=ppt/tags/tag99.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7624</Words>
  <Application>WPS 演示</Application>
  <PresentationFormat>自定义</PresentationFormat>
  <Paragraphs>271</Paragraphs>
  <Slides>20</Slides>
  <Notes>0</Notes>
  <HiddenSlides>0</HiddenSlides>
  <MMClips>0</MMClips>
  <ScaleCrop>false</ScaleCrop>
  <HeadingPairs>
    <vt:vector size="8" baseType="variant">
      <vt:variant>
        <vt:lpstr>已用的字体</vt:lpstr>
      </vt:variant>
      <vt:variant>
        <vt:i4>12</vt:i4>
      </vt:variant>
      <vt:variant>
        <vt:lpstr>主题</vt:lpstr>
      </vt:variant>
      <vt:variant>
        <vt:i4>1</vt:i4>
      </vt:variant>
      <vt:variant>
        <vt:lpstr>嵌入 OLE 服务器</vt:lpstr>
      </vt:variant>
      <vt:variant>
        <vt:i4>1</vt:i4>
      </vt:variant>
      <vt:variant>
        <vt:lpstr>幻灯片标题</vt:lpstr>
      </vt:variant>
      <vt:variant>
        <vt:i4>20</vt:i4>
      </vt:variant>
    </vt:vector>
  </HeadingPairs>
  <TitlesOfParts>
    <vt:vector size="34" baseType="lpstr">
      <vt:lpstr>Arial</vt:lpstr>
      <vt:lpstr>宋体</vt:lpstr>
      <vt:lpstr>Wingdings</vt:lpstr>
      <vt:lpstr>微软雅黑</vt:lpstr>
      <vt:lpstr>Arial Black</vt:lpstr>
      <vt:lpstr>方正韵动特黑简体</vt:lpstr>
      <vt:lpstr>Calibri Light</vt:lpstr>
      <vt:lpstr>等线</vt:lpstr>
      <vt:lpstr>Times New Roman</vt:lpstr>
      <vt:lpstr>黑体</vt:lpstr>
      <vt:lpstr>Arial Unicode MS</vt:lpstr>
      <vt:lpstr>微软雅黑 Light</vt:lpstr>
      <vt:lpstr>Office 主题​​</vt:lpstr>
      <vt:lpstr>Photoshop.Image.19</vt:lpstr>
      <vt:lpstr>山东省施工图审查问题解答电气要点</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THANKS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Administrator</dc:creator>
  <cp:lastModifiedBy>王娜</cp:lastModifiedBy>
  <cp:revision>231</cp:revision>
  <dcterms:created xsi:type="dcterms:W3CDTF">2019-06-19T02:08:00Z</dcterms:created>
  <dcterms:modified xsi:type="dcterms:W3CDTF">2024-04-28T06:12:17Z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2052-12.1.0.16388</vt:lpwstr>
  </property>
  <property fmtid="{D5CDD505-2E9C-101B-9397-08002B2CF9AE}" pid="3" name="ICV">
    <vt:lpwstr>F9376E1DD971449280723CB5A58AA430_12</vt:lpwstr>
  </property>
</Properties>
</file>