
<file path=[Content_Types].xml><?xml version="1.0" encoding="utf-8"?>
<Types xmlns="http://schemas.openxmlformats.org/package/2006/content-types">
  <Default Extension="jpeg" ContentType="image/jpe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Lst>
  <p:sldIdLst>
    <p:sldId id="375" r:id="rId6"/>
    <p:sldId id="262" r:id="rId7"/>
    <p:sldId id="268" r:id="rId8"/>
    <p:sldId id="271" r:id="rId9"/>
    <p:sldId id="274" r:id="rId10"/>
    <p:sldId id="277" r:id="rId11"/>
    <p:sldId id="280" r:id="rId12"/>
    <p:sldId id="283" r:id="rId13"/>
    <p:sldId id="286" r:id="rId14"/>
    <p:sldId id="289" r:id="rId15"/>
    <p:sldId id="292" r:id="rId16"/>
    <p:sldId id="295" r:id="rId17"/>
    <p:sldId id="298" r:id="rId18"/>
    <p:sldId id="301" r:id="rId19"/>
    <p:sldId id="304" r:id="rId20"/>
    <p:sldId id="307" r:id="rId21"/>
    <p:sldId id="310" r:id="rId22"/>
    <p:sldId id="313" r:id="rId23"/>
    <p:sldId id="316" r:id="rId24"/>
    <p:sldId id="319" r:id="rId25"/>
    <p:sldId id="322" r:id="rId26"/>
    <p:sldId id="325" r:id="rId27"/>
    <p:sldId id="328" r:id="rId28"/>
    <p:sldId id="331" r:id="rId29"/>
    <p:sldId id="334" r:id="rId30"/>
    <p:sldId id="337" r:id="rId31"/>
    <p:sldId id="340" r:id="rId32"/>
    <p:sldId id="343" r:id="rId33"/>
    <p:sldId id="346" r:id="rId34"/>
    <p:sldId id="349" r:id="rId35"/>
    <p:sldId id="352" r:id="rId36"/>
    <p:sldId id="355" r:id="rId37"/>
    <p:sldId id="358" r:id="rId38"/>
    <p:sldId id="361" r:id="rId39"/>
    <p:sldId id="364" r:id="rId40"/>
    <p:sldId id="367" r:id="rId41"/>
    <p:sldId id="370" r:id="rId42"/>
    <p:sldId id="373" r:id="rId43"/>
  </p:sldIdLst>
  <p:sldSz cx="9144000" cy="6858000" type="screen4x3"/>
  <p:notesSz cx="6858000" cy="9144000"/>
  <p:custDataLst>
    <p:tags r:id="rId47"/>
  </p:custDataLst>
  <p:defaultTextStyle>
    <a:defPPr>
      <a:defRPr lang="ru-RU"/>
    </a:defPPr>
    <a:lvl1pPr marL="0" lvl="0" indent="0" algn="l" defTabSz="914400" rtl="0" eaLnBrk="1" latinLnBrk="0" hangingPunct="1">
      <a:buNone/>
      <a:defRPr kern="1200">
        <a:solidFill>
          <a:schemeClr val="tx1"/>
        </a:solidFill>
        <a:latin typeface="Calibri" panose="020F0502020204030204" charset="0"/>
        <a:ea typeface="+mn-ea"/>
        <a:cs typeface="+mn-cs"/>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vl6pPr marL="2286000" lvl="5" indent="0" algn="l" defTabSz="914400" rtl="0" eaLnBrk="1" latinLnBrk="0" hangingPunct="1">
      <a:buNone/>
      <a:defRPr sz="1800" kern="1200">
        <a:solidFill>
          <a:schemeClr val="tx1"/>
        </a:solidFill>
        <a:latin typeface="Calibri" panose="020F0502020204030204" charset="0"/>
        <a:ea typeface="+mn-ea"/>
        <a:cs typeface="+mn-cs"/>
      </a:defRPr>
    </a:lvl6pPr>
    <a:lvl7pPr marL="2743200" lvl="6" indent="0" algn="l" defTabSz="914400" rtl="0" eaLnBrk="1" latinLnBrk="0" hangingPunct="1">
      <a:buNone/>
      <a:defRPr sz="1800" kern="1200">
        <a:solidFill>
          <a:schemeClr val="tx1"/>
        </a:solidFill>
        <a:latin typeface="Calibri" panose="020F0502020204030204" charset="0"/>
        <a:ea typeface="+mn-ea"/>
        <a:cs typeface="+mn-cs"/>
      </a:defRPr>
    </a:lvl7pPr>
    <a:lvl8pPr marL="3200400" lvl="7" indent="0" algn="l" defTabSz="914400" rtl="0" eaLnBrk="1" latinLnBrk="0" hangingPunct="1">
      <a:buNone/>
      <a:defRPr sz="1800" kern="1200">
        <a:solidFill>
          <a:schemeClr val="tx1"/>
        </a:solidFill>
        <a:latin typeface="Calibri" panose="020F0502020204030204" charset="0"/>
        <a:ea typeface="+mn-ea"/>
        <a:cs typeface="+mn-cs"/>
      </a:defRPr>
    </a:lvl8pPr>
    <a:lvl9pPr marL="3657600" lvl="8" indent="0" algn="l" defTabSz="914400" rtl="0" eaLnBrk="1" latinLnBrk="0" hangingPunct="1">
      <a:buNone/>
      <a:defRPr sz="1800" kern="1200">
        <a:solidFill>
          <a:schemeClr val="tx1"/>
        </a:solidFill>
        <a:latin typeface="Calibri" panose="020F050202020403020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p:scale>
          <a:sx n="10" d="100"/>
          <a:sy n="10" d="100"/>
        </p:scale>
        <p:origin x="-102" y="-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slide" Target="slides/slide1.xml"/><Relationship Id="rId5" Type="http://schemas.openxmlformats.org/officeDocument/2006/relationships/slideMaster" Target="slideMasters/slideMaster4.xml"/><Relationship Id="rId47" Type="http://schemas.openxmlformats.org/officeDocument/2006/relationships/tags" Target="tags/tag145.xml"/><Relationship Id="rId46" Type="http://schemas.openxmlformats.org/officeDocument/2006/relationships/tableStyles" Target="tableStyles.xml"/><Relationship Id="rId45" Type="http://schemas.openxmlformats.org/officeDocument/2006/relationships/viewProps" Target="viewProps.xml"/><Relationship Id="rId44" Type="http://schemas.openxmlformats.org/officeDocument/2006/relationships/presProps" Target="presProps.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1.jpeg"/><Relationship Id="rId2" Type="http://schemas.openxmlformats.org/officeDocument/2006/relationships/tags" Target="../tags/tag1.xml"/><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7.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6.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9" Type="http://schemas.openxmlformats.org/officeDocument/2006/relationships/tags" Target="../tags/tag16.xml"/><Relationship Id="rId8" Type="http://schemas.openxmlformats.org/officeDocument/2006/relationships/tags" Target="../tags/tag15.xml"/><Relationship Id="rId7" Type="http://schemas.openxmlformats.org/officeDocument/2006/relationships/image" Target="file:///C:\Users\1V994W2\PycharmProjects\PPT_Background_Generation/pic_temp/pic_half_right.png" TargetMode="External"/><Relationship Id="rId6" Type="http://schemas.openxmlformats.org/officeDocument/2006/relationships/image" Target="../media/image5.png"/><Relationship Id="rId5" Type="http://schemas.openxmlformats.org/officeDocument/2006/relationships/tags" Target="../tags/tag14.xml"/><Relationship Id="rId4" Type="http://schemas.openxmlformats.org/officeDocument/2006/relationships/image" Target="file:///C:\Users\1V994W2\PycharmProjects\PPT_Background_Generation/pic_temp/pic_half_left.png" TargetMode="External"/><Relationship Id="rId3" Type="http://schemas.openxmlformats.org/officeDocument/2006/relationships/image" Target="../media/image4.png"/><Relationship Id="rId2" Type="http://schemas.openxmlformats.org/officeDocument/2006/relationships/tags" Target="../tags/tag13.xml"/><Relationship Id="rId12" Type="http://schemas.openxmlformats.org/officeDocument/2006/relationships/tags" Target="../tags/tag19.xml"/><Relationship Id="rId11" Type="http://schemas.openxmlformats.org/officeDocument/2006/relationships/tags" Target="../tags/tag18.xml"/><Relationship Id="rId10" Type="http://schemas.openxmlformats.org/officeDocument/2006/relationships/tags" Target="../tags/tag17.xml"/><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9" Type="http://schemas.openxmlformats.org/officeDocument/2006/relationships/tags" Target="../tags/tag23.xml"/><Relationship Id="rId8" Type="http://schemas.openxmlformats.org/officeDocument/2006/relationships/tags" Target="../tags/tag22.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21.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20.xml"/><Relationship Id="rId13" Type="http://schemas.openxmlformats.org/officeDocument/2006/relationships/tags" Target="../tags/tag27.xml"/><Relationship Id="rId12" Type="http://schemas.openxmlformats.org/officeDocument/2006/relationships/tags" Target="../tags/tag26.xml"/><Relationship Id="rId11" Type="http://schemas.openxmlformats.org/officeDocument/2006/relationships/tags" Target="../tags/tag25.xml"/><Relationship Id="rId10" Type="http://schemas.openxmlformats.org/officeDocument/2006/relationships/tags" Target="../tags/tag24.xml"/><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9" Type="http://schemas.openxmlformats.org/officeDocument/2006/relationships/tags" Target="../tags/tag31.xml"/><Relationship Id="rId8" Type="http://schemas.openxmlformats.org/officeDocument/2006/relationships/tags" Target="../tags/tag30.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29.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28.xml"/><Relationship Id="rId15" Type="http://schemas.openxmlformats.org/officeDocument/2006/relationships/tags" Target="../tags/tag37.xml"/><Relationship Id="rId14" Type="http://schemas.openxmlformats.org/officeDocument/2006/relationships/tags" Target="../tags/tag36.xml"/><Relationship Id="rId13" Type="http://schemas.openxmlformats.org/officeDocument/2006/relationships/tags" Target="../tags/tag35.xml"/><Relationship Id="rId12" Type="http://schemas.openxmlformats.org/officeDocument/2006/relationships/tags" Target="../tags/tag34.xml"/><Relationship Id="rId11" Type="http://schemas.openxmlformats.org/officeDocument/2006/relationships/tags" Target="../tags/tag33.xml"/><Relationship Id="rId10" Type="http://schemas.openxmlformats.org/officeDocument/2006/relationships/tags" Target="../tags/tag32.xml"/><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9" Type="http://schemas.openxmlformats.org/officeDocument/2006/relationships/tags" Target="../tags/tag41.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image" Target="file:///C:\Users\1V994W2\Documents\Tencent%20Files\574576071\FileRecv\&#25340;&#35013;&#32032;&#26448;\formiddle1\\08\subject_holdleft_239,126,49_0_staid_full_0.png" TargetMode="External"/><Relationship Id="rId3" Type="http://schemas.openxmlformats.org/officeDocument/2006/relationships/image" Target="../media/image6.png"/><Relationship Id="rId2" Type="http://schemas.openxmlformats.org/officeDocument/2006/relationships/tags" Target="../tags/tag38.xml"/><Relationship Id="rId12" Type="http://schemas.openxmlformats.org/officeDocument/2006/relationships/tags" Target="../tags/tag44.xml"/><Relationship Id="rId11" Type="http://schemas.openxmlformats.org/officeDocument/2006/relationships/tags" Target="../tags/tag43.xml"/><Relationship Id="rId10" Type="http://schemas.openxmlformats.org/officeDocument/2006/relationships/tags" Target="../tags/tag42.xml"/><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9" Type="http://schemas.openxmlformats.org/officeDocument/2006/relationships/tags" Target="../tags/tag51.xml"/><Relationship Id="rId8" Type="http://schemas.openxmlformats.org/officeDocument/2006/relationships/tags" Target="../tags/tag50.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49.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48.xml"/><Relationship Id="rId13" Type="http://schemas.openxmlformats.org/officeDocument/2006/relationships/tags" Target="../tags/tag55.xml"/><Relationship Id="rId12" Type="http://schemas.openxmlformats.org/officeDocument/2006/relationships/tags" Target="../tags/tag54.xml"/><Relationship Id="rId11" Type="http://schemas.openxmlformats.org/officeDocument/2006/relationships/tags" Target="../tags/tag53.xml"/><Relationship Id="rId10" Type="http://schemas.openxmlformats.org/officeDocument/2006/relationships/tags" Target="../tags/tag52.xml"/><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9" Type="http://schemas.openxmlformats.org/officeDocument/2006/relationships/tags" Target="../tags/tag59.xml"/><Relationship Id="rId8" Type="http://schemas.openxmlformats.org/officeDocument/2006/relationships/tags" Target="../tags/tag58.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57.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56.xml"/><Relationship Id="rId12" Type="http://schemas.openxmlformats.org/officeDocument/2006/relationships/tags" Target="../tags/tag62.xml"/><Relationship Id="rId11" Type="http://schemas.openxmlformats.org/officeDocument/2006/relationships/tags" Target="../tags/tag61.xml"/><Relationship Id="rId10" Type="http://schemas.openxmlformats.org/officeDocument/2006/relationships/tags" Target="../tags/tag60.xml"/><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9" Type="http://schemas.openxmlformats.org/officeDocument/2006/relationships/tags" Target="../tags/tag66.xml"/><Relationship Id="rId8" Type="http://schemas.openxmlformats.org/officeDocument/2006/relationships/tags" Target="../tags/tag65.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64.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63.xml"/><Relationship Id="rId11" Type="http://schemas.openxmlformats.org/officeDocument/2006/relationships/tags" Target="../tags/tag68.xml"/><Relationship Id="rId10" Type="http://schemas.openxmlformats.org/officeDocument/2006/relationships/tags" Target="../tags/tag67.xml"/><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1.jpeg"/><Relationship Id="rId2" Type="http://schemas.openxmlformats.org/officeDocument/2006/relationships/tags" Target="../tags/tag69.xml"/><Relationship Id="rId12" Type="http://schemas.openxmlformats.org/officeDocument/2006/relationships/tags" Target="../tags/tag77.xml"/><Relationship Id="rId11" Type="http://schemas.openxmlformats.org/officeDocument/2006/relationships/tags" Target="../tags/tag76.xml"/><Relationship Id="rId10" Type="http://schemas.openxmlformats.org/officeDocument/2006/relationships/tags" Target="../tags/tag75.xml"/><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9" Type="http://schemas.openxmlformats.org/officeDocument/2006/relationships/tags" Target="../tags/tag81.xml"/><Relationship Id="rId8" Type="http://schemas.openxmlformats.org/officeDocument/2006/relationships/tags" Target="../tags/tag80.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79.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78.xml"/><Relationship Id="rId11" Type="http://schemas.openxmlformats.org/officeDocument/2006/relationships/tags" Target="../tags/tag83.xml"/><Relationship Id="rId10" Type="http://schemas.openxmlformats.org/officeDocument/2006/relationships/tags" Target="../tags/tag82.xml"/><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9" Type="http://schemas.openxmlformats.org/officeDocument/2006/relationships/tags" Target="../tags/tag87.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86.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85.xml"/><Relationship Id="rId2" Type="http://schemas.openxmlformats.org/officeDocument/2006/relationships/tags" Target="../tags/tag84.xml"/><Relationship Id="rId13" Type="http://schemas.openxmlformats.org/officeDocument/2006/relationships/tags" Target="../tags/tag91.xml"/><Relationship Id="rId12" Type="http://schemas.openxmlformats.org/officeDocument/2006/relationships/tags" Target="../tags/tag90.xml"/><Relationship Id="rId11" Type="http://schemas.openxmlformats.org/officeDocument/2006/relationships/tags" Target="../tags/tag89.xml"/><Relationship Id="rId10" Type="http://schemas.openxmlformats.org/officeDocument/2006/relationships/tags" Target="../tags/tag88.xml"/><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9" Type="http://schemas.openxmlformats.org/officeDocument/2006/relationships/tags" Target="../tags/tag97.xml"/><Relationship Id="rId8" Type="http://schemas.openxmlformats.org/officeDocument/2006/relationships/tags" Target="../tags/tag96.xml"/><Relationship Id="rId7" Type="http://schemas.openxmlformats.org/officeDocument/2006/relationships/tags" Target="../tags/tag95.xml"/><Relationship Id="rId6" Type="http://schemas.openxmlformats.org/officeDocument/2006/relationships/tags" Target="../tags/tag94.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93.xml"/><Relationship Id="rId2" Type="http://schemas.openxmlformats.org/officeDocument/2006/relationships/tags" Target="../tags/tag92.xml"/><Relationship Id="rId11" Type="http://schemas.openxmlformats.org/officeDocument/2006/relationships/tags" Target="../tags/tag99.xml"/><Relationship Id="rId10" Type="http://schemas.openxmlformats.org/officeDocument/2006/relationships/tags" Target="../tags/tag98.xml"/><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9" Type="http://schemas.openxmlformats.org/officeDocument/2006/relationships/tags" Target="../tags/tag103.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02.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101.xml"/><Relationship Id="rId2" Type="http://schemas.openxmlformats.org/officeDocument/2006/relationships/tags" Target="../tags/tag100.xml"/><Relationship Id="rId14" Type="http://schemas.openxmlformats.org/officeDocument/2006/relationships/tags" Target="../tags/tag108.xml"/><Relationship Id="rId13" Type="http://schemas.openxmlformats.org/officeDocument/2006/relationships/tags" Target="../tags/tag107.xml"/><Relationship Id="rId12" Type="http://schemas.openxmlformats.org/officeDocument/2006/relationships/tags" Target="../tags/tag106.xml"/><Relationship Id="rId11" Type="http://schemas.openxmlformats.org/officeDocument/2006/relationships/tags" Target="../tags/tag105.xml"/><Relationship Id="rId10" Type="http://schemas.openxmlformats.org/officeDocument/2006/relationships/tags" Target="../tags/tag104.xml"/><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9" Type="http://schemas.openxmlformats.org/officeDocument/2006/relationships/tags" Target="../tags/tag112.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11.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110.xml"/><Relationship Id="rId2" Type="http://schemas.openxmlformats.org/officeDocument/2006/relationships/tags" Target="../tags/tag109.xml"/><Relationship Id="rId14" Type="http://schemas.openxmlformats.org/officeDocument/2006/relationships/tags" Target="../tags/tag117.xml"/><Relationship Id="rId13" Type="http://schemas.openxmlformats.org/officeDocument/2006/relationships/tags" Target="../tags/tag116.xml"/><Relationship Id="rId12" Type="http://schemas.openxmlformats.org/officeDocument/2006/relationships/tags" Target="../tags/tag115.xml"/><Relationship Id="rId11" Type="http://schemas.openxmlformats.org/officeDocument/2006/relationships/tags" Target="../tags/tag114.xml"/><Relationship Id="rId10" Type="http://schemas.openxmlformats.org/officeDocument/2006/relationships/tags" Target="../tags/tag113.xml"/><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9" Type="http://schemas.openxmlformats.org/officeDocument/2006/relationships/tags" Target="../tags/tag121.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20.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119.xml"/><Relationship Id="rId2" Type="http://schemas.openxmlformats.org/officeDocument/2006/relationships/tags" Target="../tags/tag118.xml"/><Relationship Id="rId16" Type="http://schemas.openxmlformats.org/officeDocument/2006/relationships/tags" Target="../tags/tag128.xml"/><Relationship Id="rId15" Type="http://schemas.openxmlformats.org/officeDocument/2006/relationships/tags" Target="../tags/tag127.xml"/><Relationship Id="rId14" Type="http://schemas.openxmlformats.org/officeDocument/2006/relationships/tags" Target="../tags/tag126.xml"/><Relationship Id="rId13" Type="http://schemas.openxmlformats.org/officeDocument/2006/relationships/tags" Target="../tags/tag125.xml"/><Relationship Id="rId12" Type="http://schemas.openxmlformats.org/officeDocument/2006/relationships/tags" Target="../tags/tag124.xml"/><Relationship Id="rId11" Type="http://schemas.openxmlformats.org/officeDocument/2006/relationships/tags" Target="../tags/tag123.xml"/><Relationship Id="rId10" Type="http://schemas.openxmlformats.org/officeDocument/2006/relationships/tags" Target="../tags/tag122.xml"/><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9" Type="http://schemas.openxmlformats.org/officeDocument/2006/relationships/tags" Target="../tags/tag132.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31.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130.xml"/><Relationship Id="rId2" Type="http://schemas.openxmlformats.org/officeDocument/2006/relationships/tags" Target="../tags/tag129.xml"/><Relationship Id="rId13" Type="http://schemas.openxmlformats.org/officeDocument/2006/relationships/tags" Target="../tags/tag136.xml"/><Relationship Id="rId12" Type="http://schemas.openxmlformats.org/officeDocument/2006/relationships/tags" Target="../tags/tag135.xml"/><Relationship Id="rId11" Type="http://schemas.openxmlformats.org/officeDocument/2006/relationships/tags" Target="../tags/tag134.xml"/><Relationship Id="rId10" Type="http://schemas.openxmlformats.org/officeDocument/2006/relationships/tags" Target="../tags/tag133.xml"/><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fld id="{BB962C8B-B14F-4D97-AF65-F5344CB8AC3E}" type="datetime1">
              <a:rPr lang="en-US"/>
            </a:fld>
            <a:endParaRPr lang="en-US"/>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en-US"/>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fld>
            <a:endParaRPr lang="en-US" sz="1200" u="none">
              <a:solidFill>
                <a:schemeClr val="tx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fld id="{BB962C8B-B14F-4D97-AF65-F5344CB8AC3E}" type="datetime1">
              <a:rPr lang="en-US"/>
            </a:fld>
            <a:endParaRPr lang="en-US"/>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en-US"/>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fld>
            <a:endParaRPr lang="en-US" sz="1200" u="none">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fld id="{BB962C8B-B14F-4D97-AF65-F5344CB8AC3E}" type="datetime1">
              <a:rPr lang="en-US"/>
            </a:fld>
            <a:endParaRPr lang="en-US"/>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en-US"/>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fld>
            <a:endParaRPr lang="en-US" sz="1200" u="none">
              <a:solidFill>
                <a:schemeClr val="tx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6" name="灯片编号占位符 5"/>
          <p:cNvSpPr>
            <a:spLocks noGrp="1"/>
          </p:cNvSpPr>
          <p:nvPr>
            <p:ph type="sldNum" sz="quarter" idx="12"/>
          </p:nvPr>
        </p:nvSpPr>
        <p:spPr/>
        <p:txBody>
          <a:bodyPr/>
          <a:lstStyle/>
          <a:p>
            <a:pPr lvl="0" defTabSz="914400" rtl="0" eaLnBrk="1"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chemeClr val="tx1"/>
              </a:solidFill>
              <a:latin typeface="Garamond" panose="02020404030301010803" charset="0"/>
              <a:ea typeface="宋体" panose="02010600030101010101" pitchFamily="2" charset="-122"/>
            </a:endParaRPr>
          </a:p>
        </p:txBody>
      </p:sp>
    </p:spTree>
  </p:cSld>
  <p:clrMapOvr>
    <a:masterClrMapping/>
  </p:clrMapOvr>
  <p:transition>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6" name="灯片编号占位符 5"/>
          <p:cNvSpPr>
            <a:spLocks noGrp="1"/>
          </p:cNvSpPr>
          <p:nvPr>
            <p:ph type="sldNum" sz="quarter" idx="12"/>
          </p:nvPr>
        </p:nvSpPr>
        <p:spPr/>
        <p:txBody>
          <a:bodyPr/>
          <a:lstStyle/>
          <a:p>
            <a:pPr lvl="0" defTabSz="914400" rtl="0" eaLnBrk="1"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chemeClr val="tx1"/>
              </a:solidFill>
              <a:latin typeface="Garamond" panose="02020404030301010803" charset="0"/>
              <a:ea typeface="宋体" panose="02010600030101010101" pitchFamily="2" charset="-122"/>
            </a:endParaRPr>
          </a:p>
        </p:txBody>
      </p:sp>
    </p:spTree>
  </p:cSld>
  <p:clrMapOvr>
    <a:masterClrMapping/>
  </p:clrMapOvr>
  <p:transition>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6" name="灯片编号占位符 5"/>
          <p:cNvSpPr>
            <a:spLocks noGrp="1"/>
          </p:cNvSpPr>
          <p:nvPr>
            <p:ph type="sldNum" sz="quarter" idx="12"/>
          </p:nvPr>
        </p:nvSpPr>
        <p:spPr/>
        <p:txBody>
          <a:bodyPr/>
          <a:lstStyle/>
          <a:p>
            <a:pPr lvl="0" defTabSz="914400" rtl="0" eaLnBrk="1"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chemeClr val="tx1"/>
              </a:solidFill>
              <a:latin typeface="Garamond" panose="02020404030301010803" charset="0"/>
              <a:ea typeface="宋体" panose="02010600030101010101" pitchFamily="2" charset="-122"/>
            </a:endParaRPr>
          </a:p>
        </p:txBody>
      </p:sp>
    </p:spTree>
  </p:cSld>
  <p:clrMapOvr>
    <a:masterClrMapping/>
  </p:clrMapOvr>
  <p:transition>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307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307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6" name="页脚占位符 5"/>
          <p:cNvSpPr>
            <a:spLocks noGrp="1"/>
          </p:cNvSpPr>
          <p:nvPr>
            <p:ph type="ftr" sz="quarter" idx="11"/>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7" name="灯片编号占位符 6"/>
          <p:cNvSpPr>
            <a:spLocks noGrp="1"/>
          </p:cNvSpPr>
          <p:nvPr>
            <p:ph type="sldNum" sz="quarter" idx="12"/>
          </p:nvPr>
        </p:nvSpPr>
        <p:spPr/>
        <p:txBody>
          <a:bodyPr/>
          <a:lstStyle/>
          <a:p>
            <a:pPr lvl="0" defTabSz="914400" rtl="0" eaLnBrk="1"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chemeClr val="tx1"/>
              </a:solidFill>
              <a:latin typeface="Garamond" panose="02020404030301010803" charset="0"/>
              <a:ea typeface="宋体" panose="02010600030101010101" pitchFamily="2" charset="-122"/>
            </a:endParaRPr>
          </a:p>
        </p:txBody>
      </p:sp>
    </p:spTree>
  </p:cSld>
  <p:clrMapOvr>
    <a:masterClrMapping/>
  </p:clrMapOvr>
  <p:transition>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8" name="页脚占位符 7"/>
          <p:cNvSpPr>
            <a:spLocks noGrp="1"/>
          </p:cNvSpPr>
          <p:nvPr>
            <p:ph type="ftr" sz="quarter" idx="11"/>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9" name="灯片编号占位符 8"/>
          <p:cNvSpPr>
            <a:spLocks noGrp="1"/>
          </p:cNvSpPr>
          <p:nvPr>
            <p:ph type="sldNum" sz="quarter" idx="12"/>
          </p:nvPr>
        </p:nvSpPr>
        <p:spPr/>
        <p:txBody>
          <a:bodyPr/>
          <a:lstStyle/>
          <a:p>
            <a:pPr lvl="0" defTabSz="914400" rtl="0" eaLnBrk="1"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chemeClr val="tx1"/>
              </a:solidFill>
              <a:latin typeface="Garamond" panose="02020404030301010803" charset="0"/>
              <a:ea typeface="宋体" panose="02010600030101010101" pitchFamily="2" charset="-122"/>
            </a:endParaRPr>
          </a:p>
        </p:txBody>
      </p:sp>
    </p:spTree>
  </p:cSld>
  <p:clrMapOvr>
    <a:masterClrMapping/>
  </p:clrMapOvr>
  <p:transition>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4" name="页脚占位符 3"/>
          <p:cNvSpPr>
            <a:spLocks noGrp="1"/>
          </p:cNvSpPr>
          <p:nvPr>
            <p:ph type="ftr" sz="quarter" idx="11"/>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5" name="灯片编号占位符 4"/>
          <p:cNvSpPr>
            <a:spLocks noGrp="1"/>
          </p:cNvSpPr>
          <p:nvPr>
            <p:ph type="sldNum" sz="quarter" idx="12"/>
          </p:nvPr>
        </p:nvSpPr>
        <p:spPr/>
        <p:txBody>
          <a:bodyPr/>
          <a:lstStyle/>
          <a:p>
            <a:pPr lvl="0" defTabSz="914400" rtl="0" eaLnBrk="1"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chemeClr val="tx1"/>
              </a:solidFill>
              <a:latin typeface="Garamond" panose="02020404030301010803" charset="0"/>
              <a:ea typeface="宋体" panose="02010600030101010101" pitchFamily="2" charset="-122"/>
            </a:endParaRPr>
          </a:p>
        </p:txBody>
      </p:sp>
    </p:spTree>
  </p:cSld>
  <p:clrMapOvr>
    <a:masterClrMapping/>
  </p:clrMapOvr>
  <p:transition>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3" name="页脚占位符 2"/>
          <p:cNvSpPr>
            <a:spLocks noGrp="1"/>
          </p:cNvSpPr>
          <p:nvPr>
            <p:ph type="ftr" sz="quarter" idx="11"/>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4" name="灯片编号占位符 3"/>
          <p:cNvSpPr>
            <a:spLocks noGrp="1"/>
          </p:cNvSpPr>
          <p:nvPr>
            <p:ph type="sldNum" sz="quarter" idx="12"/>
          </p:nvPr>
        </p:nvSpPr>
        <p:spPr/>
        <p:txBody>
          <a:bodyPr/>
          <a:lstStyle/>
          <a:p>
            <a:pPr lvl="0" defTabSz="914400" rtl="0" eaLnBrk="1"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chemeClr val="tx1"/>
              </a:solidFill>
              <a:latin typeface="Garamond" panose="02020404030301010803" charset="0"/>
              <a:ea typeface="宋体" panose="02010600030101010101" pitchFamily="2" charset="-122"/>
            </a:endParaRPr>
          </a:p>
        </p:txBody>
      </p:sp>
    </p:spTree>
  </p:cSld>
  <p:clrMapOvr>
    <a:masterClrMapping/>
  </p:clrMapOvr>
  <p:transition>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6" name="页脚占位符 5"/>
          <p:cNvSpPr>
            <a:spLocks noGrp="1"/>
          </p:cNvSpPr>
          <p:nvPr>
            <p:ph type="ftr" sz="quarter" idx="11"/>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7" name="灯片编号占位符 6"/>
          <p:cNvSpPr>
            <a:spLocks noGrp="1"/>
          </p:cNvSpPr>
          <p:nvPr>
            <p:ph type="sldNum" sz="quarter" idx="12"/>
          </p:nvPr>
        </p:nvSpPr>
        <p:spPr/>
        <p:txBody>
          <a:bodyPr/>
          <a:lstStyle/>
          <a:p>
            <a:pPr lvl="0" defTabSz="914400" rtl="0" eaLnBrk="1"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chemeClr val="tx1"/>
              </a:solidFill>
              <a:latin typeface="Garamond" panose="02020404030301010803" charset="0"/>
              <a:ea typeface="宋体" panose="02010600030101010101" pitchFamily="2" charset="-122"/>
            </a:endParaRPr>
          </a:p>
        </p:txBody>
      </p:sp>
    </p:spTree>
  </p:cSld>
  <p:clrMapOvr>
    <a:masterClrMapping/>
  </p:clrMapOvr>
  <p:transition>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fld id="{BB962C8B-B14F-4D97-AF65-F5344CB8AC3E}" type="datetime1">
              <a:rPr lang="en-US"/>
            </a:fld>
            <a:endParaRPr lang="en-US"/>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en-US"/>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fld>
            <a:endParaRPr lang="en-US" sz="1200" u="none">
              <a:solidFill>
                <a:schemeClr val="tx1"/>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6" name="页脚占位符 5"/>
          <p:cNvSpPr>
            <a:spLocks noGrp="1"/>
          </p:cNvSpPr>
          <p:nvPr>
            <p:ph type="ftr" sz="quarter" idx="11"/>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7" name="灯片编号占位符 6"/>
          <p:cNvSpPr>
            <a:spLocks noGrp="1"/>
          </p:cNvSpPr>
          <p:nvPr>
            <p:ph type="sldNum" sz="quarter" idx="12"/>
          </p:nvPr>
        </p:nvSpPr>
        <p:spPr/>
        <p:txBody>
          <a:bodyPr/>
          <a:lstStyle/>
          <a:p>
            <a:pPr lvl="0" defTabSz="914400" rtl="0" eaLnBrk="1"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chemeClr val="tx1"/>
              </a:solidFill>
              <a:latin typeface="Garamond" panose="02020404030301010803" charset="0"/>
              <a:ea typeface="宋体" panose="02010600030101010101" pitchFamily="2" charset="-122"/>
            </a:endParaRPr>
          </a:p>
        </p:txBody>
      </p:sp>
    </p:spTree>
  </p:cSld>
  <p:clrMapOvr>
    <a:masterClrMapping/>
  </p:clrMapOvr>
  <p:transition>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6" name="灯片编号占位符 5"/>
          <p:cNvSpPr>
            <a:spLocks noGrp="1"/>
          </p:cNvSpPr>
          <p:nvPr>
            <p:ph type="sldNum" sz="quarter" idx="12"/>
          </p:nvPr>
        </p:nvSpPr>
        <p:spPr/>
        <p:txBody>
          <a:bodyPr/>
          <a:lstStyle/>
          <a:p>
            <a:pPr lvl="0" defTabSz="914400" rtl="0" eaLnBrk="1"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chemeClr val="tx1"/>
              </a:solidFill>
              <a:latin typeface="Garamond" panose="02020404030301010803" charset="0"/>
              <a:ea typeface="宋体" panose="02010600030101010101" pitchFamily="2" charset="-122"/>
            </a:endParaRPr>
          </a:p>
        </p:txBody>
      </p:sp>
    </p:spTree>
  </p:cSld>
  <p:clrMapOvr>
    <a:masterClrMapping/>
  </p:clrMapOvr>
  <p:transition>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7813"/>
            <a:ext cx="2057400" cy="58531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7813"/>
            <a:ext cx="6052930" cy="5853112"/>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6" name="灯片编号占位符 5"/>
          <p:cNvSpPr>
            <a:spLocks noGrp="1"/>
          </p:cNvSpPr>
          <p:nvPr>
            <p:ph type="sldNum" sz="quarter" idx="12"/>
          </p:nvPr>
        </p:nvSpPr>
        <p:spPr/>
        <p:txBody>
          <a:bodyPr/>
          <a:lstStyle/>
          <a:p>
            <a:pPr lvl="0" defTabSz="914400" rtl="0" eaLnBrk="1"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chemeClr val="tx1"/>
              </a:solidFill>
              <a:latin typeface="Garamond" panose="02020404030301010803" charset="0"/>
              <a:ea typeface="宋体" panose="02010600030101010101" pitchFamily="2" charset="-122"/>
            </a:endParaRPr>
          </a:p>
        </p:txBody>
      </p:sp>
    </p:spTree>
  </p:cSld>
  <p:clrMapOvr>
    <a:masterClrMapping/>
  </p:clrMapOvr>
  <p:transition>
    <p:comb/>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400" u="none">
              <a:solidFill>
                <a:schemeClr val="tx1"/>
              </a:solidFill>
              <a:latin typeface="Arial" panose="020B0604020202020204"/>
              <a:ea typeface="宋体" panose="02010600030101010101" pitchFamily="2" charset="-122"/>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400" u="none">
              <a:solidFill>
                <a:schemeClr val="tx1"/>
              </a:solidFill>
              <a:latin typeface="Arial" panose="020B0604020202020204"/>
              <a:ea typeface="宋体" panose="02010600030101010101" pitchFamily="2" charset="-122"/>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400" u="none">
              <a:solidFill>
                <a:schemeClr val="tx1"/>
              </a:solidFill>
              <a:latin typeface="Arial" panose="020B0604020202020204"/>
              <a:ea typeface="宋体" panose="02010600030101010101" pitchFamily="2" charset="-122"/>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400" u="none">
              <a:solidFill>
                <a:schemeClr val="tx1"/>
              </a:solidFill>
              <a:latin typeface="Arial" panose="020B0604020202020204"/>
              <a:ea typeface="宋体" panose="02010600030101010101" pitchFamily="2" charset="-122"/>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8" name="页脚占位符 7"/>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9" name="灯片编号占位符 8"/>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400" u="none">
              <a:solidFill>
                <a:schemeClr val="tx1"/>
              </a:solidFill>
              <a:latin typeface="Arial" panose="020B0604020202020204"/>
              <a:ea typeface="宋体" panose="02010600030101010101" pitchFamily="2" charset="-122"/>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4" name="页脚占位符 3"/>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5" name="灯片编号占位符 4"/>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400" u="none">
              <a:solidFill>
                <a:schemeClr val="tx1"/>
              </a:solidFill>
              <a:latin typeface="Arial" panose="020B0604020202020204"/>
              <a:ea typeface="宋体" panose="02010600030101010101" pitchFamily="2" charset="-122"/>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3" name="页脚占位符 2"/>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4" name="灯片编号占位符 3"/>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400" u="none">
              <a:solidFill>
                <a:schemeClr val="tx1"/>
              </a:solidFill>
              <a:latin typeface="Arial" panose="020B0604020202020204"/>
              <a:ea typeface="宋体" panose="02010600030101010101" pitchFamily="2"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fld id="{BB962C8B-B14F-4D97-AF65-F5344CB8AC3E}" type="datetime1">
              <a:rPr lang="en-US"/>
            </a:fld>
            <a:endParaRPr lang="en-US"/>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en-US"/>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fld>
            <a:endParaRPr lang="en-US" sz="1200" u="none">
              <a:solidFill>
                <a:schemeClr val="tx1"/>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400" u="none">
              <a:solidFill>
                <a:schemeClr val="tx1"/>
              </a:solidFill>
              <a:latin typeface="Arial" panose="020B0604020202020204"/>
              <a:ea typeface="宋体" panose="02010600030101010101" pitchFamily="2" charset="-122"/>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400" u="none">
              <a:solidFill>
                <a:schemeClr val="tx1"/>
              </a:solidFill>
              <a:latin typeface="Arial" panose="020B0604020202020204"/>
              <a:ea typeface="宋体" panose="02010600030101010101" pitchFamily="2" charset="-122"/>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400" u="none">
              <a:solidFill>
                <a:schemeClr val="tx1"/>
              </a:solidFill>
              <a:latin typeface="Arial" panose="020B0604020202020204"/>
              <a:ea typeface="宋体" panose="02010600030101010101" pitchFamily="2" charset="-122"/>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400" u="none">
              <a:solidFill>
                <a:schemeClr val="tx1"/>
              </a:solidFill>
              <a:latin typeface="Arial" panose="020B0604020202020204"/>
              <a:ea typeface="宋体" panose="02010600030101010101" pitchFamily="2" charset="-122"/>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tx2"/>
        </a:solidFill>
        <a:effectLst/>
      </p:bgPr>
    </p:bg>
    <p:spTree>
      <p:nvGrpSpPr>
        <p:cNvPr id="1" name=""/>
        <p:cNvGrpSpPr/>
        <p:nvPr/>
      </p:nvGrpSpPr>
      <p:grpSpPr>
        <a:xfrm>
          <a:off x="0" y="0"/>
          <a:ext cx="0" cy="0"/>
          <a:chOff x="0" y="0"/>
          <a:chExt cx="0" cy="0"/>
        </a:xfrm>
      </p:grpSpPr>
      <p:pic>
        <p:nvPicPr>
          <p:cNvPr id="5" name="图片 4"/>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日期占位符 15"/>
          <p:cNvSpPr>
            <a:spLocks noGrp="1"/>
          </p:cNvSpPr>
          <p:nvPr>
            <p:ph type="dt" sz="half" idx="10"/>
            <p:custDataLst>
              <p:tags r:id="rId5"/>
            </p:custDataLst>
          </p:nvPr>
        </p:nvSpPr>
        <p:spPr>
          <a:xfrm>
            <a:off x="659807"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6"/>
            </p:custDataLst>
          </p:nvPr>
        </p:nvSpPr>
        <p:spPr>
          <a:xfrm>
            <a:off x="3087000" y="6389433"/>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7"/>
            </p:custDataLst>
          </p:nvPr>
        </p:nvSpPr>
        <p:spPr>
          <a:xfrm>
            <a:off x="6457950"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2" name="标题 1"/>
          <p:cNvSpPr>
            <a:spLocks noGrp="1"/>
          </p:cNvSpPr>
          <p:nvPr>
            <p:ph type="ctrTitle" idx="13" hasCustomPrompt="1"/>
            <p:custDataLst>
              <p:tags r:id="rId8"/>
            </p:custDataLst>
          </p:nvPr>
        </p:nvSpPr>
        <p:spPr>
          <a:xfrm>
            <a:off x="2190731" y="2512695"/>
            <a:ext cx="4762538" cy="1832610"/>
          </a:xfrm>
        </p:spPr>
        <p:txBody>
          <a:bodyPr vert="horz" wrap="square" lIns="0" tIns="0" rIns="0" bIns="0" anchor="ctr" anchorCtr="0">
            <a:normAutofit/>
          </a:bodyPr>
          <a:lstStyle>
            <a:lvl1pPr marL="0" marR="0" indent="0" algn="ctr" defTabSz="914400" rtl="0" eaLnBrk="1" fontAlgn="auto" latinLnBrk="0" hangingPunct="1">
              <a:lnSpc>
                <a:spcPct val="100000"/>
              </a:lnSpc>
              <a:spcBef>
                <a:spcPct val="0"/>
              </a:spcBef>
              <a:spcAft>
                <a:spcPts val="0"/>
              </a:spcAft>
              <a:buClrTx/>
              <a:buSzPts val="7200"/>
              <a:buFont typeface="Arial" panose="020B0604020202020204" pitchFamily="34" charset="0"/>
              <a:buNone/>
              <a:defRPr sz="5400" b="0" spc="0">
                <a:solidFill>
                  <a:schemeClr val="bg1"/>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tx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514350"/>
          </a:xfrm>
          <a:prstGeom prst="rect">
            <a:avLst/>
          </a:prstGeom>
        </p:spPr>
      </p:pic>
      <p:pic>
        <p:nvPicPr>
          <p:cNvPr id="7" name="图片 6"/>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2" y="0"/>
            <a:ext cx="540068" cy="514350"/>
          </a:xfrm>
          <a:prstGeom prst="rect">
            <a:avLst/>
          </a:prstGeom>
        </p:spPr>
      </p:pic>
      <p:sp>
        <p:nvSpPr>
          <p:cNvPr id="2" name="标题 1"/>
          <p:cNvSpPr>
            <a:spLocks noGrp="1"/>
          </p:cNvSpPr>
          <p:nvPr>
            <p:ph type="title"/>
            <p:custDataLst>
              <p:tags r:id="rId8"/>
            </p:custDataLst>
          </p:nvPr>
        </p:nvSpPr>
        <p:spPr>
          <a:xfrm>
            <a:off x="502411" y="498479"/>
            <a:ext cx="8139178" cy="331473"/>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bg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9"/>
            </p:custDataLst>
          </p:nvPr>
        </p:nvSpPr>
        <p:spPr>
          <a:xfrm>
            <a:off x="502411" y="1626121"/>
            <a:ext cx="8139178" cy="4041680"/>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0"/>
            </p:custDataLst>
          </p:nvPr>
        </p:nvSpPr>
        <p:spPr>
          <a:xfrm>
            <a:off x="659807"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a:xfrm>
            <a:off x="3087000" y="6389433"/>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2"/>
            </p:custDataLst>
          </p:nvPr>
        </p:nvSpPr>
        <p:spPr>
          <a:xfrm>
            <a:off x="6457950"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1905000"/>
            <a:ext cx="2709334" cy="3048000"/>
          </a:xfrm>
          <a:prstGeom prst="rect">
            <a:avLst/>
          </a:prstGeom>
        </p:spPr>
      </p:pic>
      <p:pic>
        <p:nvPicPr>
          <p:cNvPr id="8" name="图片 7"/>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6434666" y="1905000"/>
            <a:ext cx="2709334" cy="3048000"/>
          </a:xfrm>
          <a:prstGeom prst="rect">
            <a:avLst/>
          </a:prstGeom>
        </p:spPr>
      </p:pic>
      <p:sp>
        <p:nvSpPr>
          <p:cNvPr id="7" name="矩形 6"/>
          <p:cNvSpPr/>
          <p:nvPr userDrawn="1">
            <p:custDataLst>
              <p:tags r:id="rId8"/>
            </p:custDataLst>
          </p:nvPr>
        </p:nvSpPr>
        <p:spPr>
          <a:xfrm>
            <a:off x="219056" y="303809"/>
            <a:ext cx="8705888" cy="6250382"/>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sp>
        <p:nvSpPr>
          <p:cNvPr id="4" name="日期占位符 3"/>
          <p:cNvSpPr>
            <a:spLocks noGrp="1"/>
          </p:cNvSpPr>
          <p:nvPr>
            <p:ph type="dt" sz="half" idx="10"/>
            <p:custDataLst>
              <p:tags r:id="rId9"/>
            </p:custDataLst>
          </p:nvPr>
        </p:nvSpPr>
        <p:spPr>
          <a:xfrm>
            <a:off x="659807"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a:xfrm>
            <a:off x="3087000" y="6389433"/>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1"/>
            </p:custDataLst>
          </p:nvPr>
        </p:nvSpPr>
        <p:spPr>
          <a:xfrm>
            <a:off x="6457950"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2" name="标题 1"/>
          <p:cNvSpPr>
            <a:spLocks noGrp="1"/>
          </p:cNvSpPr>
          <p:nvPr>
            <p:ph type="ctrTitle" idx="13" hasCustomPrompt="1"/>
            <p:custDataLst>
              <p:tags r:id="rId12"/>
            </p:custDataLst>
          </p:nvPr>
        </p:nvSpPr>
        <p:spPr>
          <a:xfrm>
            <a:off x="3569970" y="3023474"/>
            <a:ext cx="3660458" cy="811054"/>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3600" b="0" spc="500">
                <a:solidFill>
                  <a:schemeClr val="bg1"/>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tx2"/>
        </a:solidFill>
        <a:effectLst/>
      </p:bgPr>
    </p:bg>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514350"/>
          </a:xfrm>
          <a:prstGeom prst="rect">
            <a:avLst/>
          </a:prstGeom>
        </p:spPr>
      </p:pic>
      <p:pic>
        <p:nvPicPr>
          <p:cNvPr id="8" name="图片 7"/>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2" y="0"/>
            <a:ext cx="540068" cy="514350"/>
          </a:xfrm>
          <a:prstGeom prst="rect">
            <a:avLst/>
          </a:prstGeom>
        </p:spPr>
      </p:pic>
      <p:sp>
        <p:nvSpPr>
          <p:cNvPr id="2" name="标题 1"/>
          <p:cNvSpPr>
            <a:spLocks noGrp="1"/>
          </p:cNvSpPr>
          <p:nvPr>
            <p:ph type="title"/>
            <p:custDataLst>
              <p:tags r:id="rId8"/>
            </p:custDataLst>
          </p:nvPr>
        </p:nvSpPr>
        <p:spPr>
          <a:xfrm>
            <a:off x="502411" y="498479"/>
            <a:ext cx="8139178"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bg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9"/>
            </p:custDataLst>
          </p:nvPr>
        </p:nvSpPr>
        <p:spPr>
          <a:xfrm>
            <a:off x="502447" y="1626121"/>
            <a:ext cx="3962432" cy="4041680"/>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0"/>
            </p:custDataLst>
          </p:nvPr>
        </p:nvSpPr>
        <p:spPr>
          <a:xfrm>
            <a:off x="4679158" y="1626121"/>
            <a:ext cx="3962432" cy="4041680"/>
          </a:xfrm>
        </p:spPr>
        <p:txBody>
          <a:bodyPr wrap="square" lIns="90170" tIns="46990" rIns="90170" bIns="46990">
            <a:normAutofit/>
          </a:bodyPr>
          <a:lstStyle>
            <a:lvl1pPr eaLnBrk="1" fontAlgn="auto" latinLnBrk="0" hangingPunct="1">
              <a:defRPr sz="1200">
                <a:solidFill>
                  <a:schemeClr val="bg1"/>
                </a:solidFill>
                <a:latin typeface="Arial" panose="020B0604020202020204" pitchFamily="34" charset="0"/>
                <a:ea typeface="微软雅黑" panose="020B0503020204020204" charset="-122"/>
              </a:defRPr>
            </a:lvl1pPr>
            <a:lvl2pPr eaLnBrk="1" fontAlgn="auto" latinLnBrk="0" hangingPunct="1">
              <a:defRPr sz="1200">
                <a:solidFill>
                  <a:schemeClr val="bg1"/>
                </a:solidFill>
                <a:latin typeface="Arial" panose="020B0604020202020204" pitchFamily="34" charset="0"/>
                <a:ea typeface="微软雅黑" panose="020B0503020204020204" charset="-122"/>
              </a:defRPr>
            </a:lvl2pPr>
            <a:lvl3pPr eaLnBrk="1" fontAlgn="auto" latinLnBrk="0" hangingPunct="1">
              <a:defRPr sz="1200">
                <a:solidFill>
                  <a:schemeClr val="bg1"/>
                </a:solidFill>
                <a:latin typeface="Arial" panose="020B0604020202020204" pitchFamily="34" charset="0"/>
                <a:ea typeface="微软雅黑" panose="020B0503020204020204" charset="-122"/>
              </a:defRPr>
            </a:lvl3pPr>
            <a:lvl4pPr eaLnBrk="1" fontAlgn="auto" latinLnBrk="0" hangingPunct="1">
              <a:defRPr sz="1200">
                <a:solidFill>
                  <a:schemeClr val="bg1"/>
                </a:solidFill>
                <a:latin typeface="Arial" panose="020B0604020202020204" pitchFamily="34" charset="0"/>
                <a:ea typeface="微软雅黑" panose="020B0503020204020204" charset="-122"/>
              </a:defRPr>
            </a:lvl4pPr>
            <a:lvl5pPr eaLnBrk="1" fontAlgn="auto" latinLnBrk="0" hangingPunct="1">
              <a:defRPr sz="120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1"/>
            </p:custDataLst>
          </p:nvPr>
        </p:nvSpPr>
        <p:spPr>
          <a:xfrm>
            <a:off x="659807"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2"/>
            </p:custDataLst>
          </p:nvPr>
        </p:nvSpPr>
        <p:spPr>
          <a:xfrm>
            <a:off x="3087000" y="6389433"/>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13"/>
            </p:custDataLst>
          </p:nvPr>
        </p:nvSpPr>
        <p:spPr>
          <a:xfrm>
            <a:off x="6457950"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tx2"/>
        </a:solidFill>
        <a:effectLst/>
      </p:bgPr>
    </p:bg>
    <p:spTree>
      <p:nvGrpSpPr>
        <p:cNvPr id="1" name=""/>
        <p:cNvGrpSpPr/>
        <p:nvPr/>
      </p:nvGrpSpPr>
      <p:grpSpPr>
        <a:xfrm>
          <a:off x="0" y="0"/>
          <a:ext cx="0" cy="0"/>
          <a:chOff x="0" y="0"/>
          <a:chExt cx="0" cy="0"/>
        </a:xfrm>
      </p:grpSpPr>
      <p:pic>
        <p:nvPicPr>
          <p:cNvPr id="11" name="图片 10"/>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514350"/>
          </a:xfrm>
          <a:prstGeom prst="rect">
            <a:avLst/>
          </a:prstGeom>
        </p:spPr>
      </p:pic>
      <p:pic>
        <p:nvPicPr>
          <p:cNvPr id="10" name="图片 9"/>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2" y="0"/>
            <a:ext cx="540068" cy="514350"/>
          </a:xfrm>
          <a:prstGeom prst="rect">
            <a:avLst/>
          </a:prstGeom>
        </p:spPr>
      </p:pic>
      <p:sp>
        <p:nvSpPr>
          <p:cNvPr id="2" name="标题 1"/>
          <p:cNvSpPr>
            <a:spLocks noGrp="1"/>
          </p:cNvSpPr>
          <p:nvPr>
            <p:ph type="title"/>
            <p:custDataLst>
              <p:tags r:id="rId8"/>
            </p:custDataLst>
          </p:nvPr>
        </p:nvSpPr>
        <p:spPr>
          <a:xfrm>
            <a:off x="502411" y="498479"/>
            <a:ext cx="8139178"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bg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9"/>
            </p:custDataLst>
          </p:nvPr>
        </p:nvSpPr>
        <p:spPr>
          <a:xfrm>
            <a:off x="502447" y="1000133"/>
            <a:ext cx="3962432" cy="285752"/>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bg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0"/>
            </p:custDataLst>
          </p:nvPr>
        </p:nvSpPr>
        <p:spPr>
          <a:xfrm>
            <a:off x="502444" y="2023369"/>
            <a:ext cx="3962400" cy="3701064"/>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1"/>
            </p:custDataLst>
          </p:nvPr>
        </p:nvSpPr>
        <p:spPr>
          <a:xfrm>
            <a:off x="4676812" y="1000133"/>
            <a:ext cx="3962432" cy="285752"/>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bg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dirty="0">
                <a:sym typeface="+mn-ea"/>
              </a:rPr>
              <a:t>单击此处编辑文本</a:t>
            </a:r>
            <a:endParaRPr dirty="0">
              <a:sym typeface="+mn-ea"/>
            </a:endParaRPr>
          </a:p>
        </p:txBody>
      </p:sp>
      <p:sp>
        <p:nvSpPr>
          <p:cNvPr id="6" name="内容占位符 5"/>
          <p:cNvSpPr>
            <a:spLocks noGrp="1"/>
          </p:cNvSpPr>
          <p:nvPr>
            <p:ph sz="quarter" idx="4"/>
            <p:custDataLst>
              <p:tags r:id="rId12"/>
            </p:custDataLst>
          </p:nvPr>
        </p:nvSpPr>
        <p:spPr>
          <a:xfrm>
            <a:off x="4676812" y="2023369"/>
            <a:ext cx="3962432" cy="3701064"/>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3"/>
            </p:custDataLst>
          </p:nvPr>
        </p:nvSpPr>
        <p:spPr>
          <a:xfrm>
            <a:off x="659807"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4"/>
            </p:custDataLst>
          </p:nvPr>
        </p:nvSpPr>
        <p:spPr>
          <a:xfrm>
            <a:off x="3087000" y="6389433"/>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5"/>
            </p:custDataLst>
          </p:nvPr>
        </p:nvSpPr>
        <p:spPr>
          <a:xfrm>
            <a:off x="6457950"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tx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228600" y="2503170"/>
            <a:ext cx="3291840" cy="1851660"/>
          </a:xfrm>
          <a:prstGeom prst="rect">
            <a:avLst/>
          </a:prstGeom>
        </p:spPr>
      </p:pic>
      <p:sp>
        <p:nvSpPr>
          <p:cNvPr id="7" name="矩形 6"/>
          <p:cNvSpPr/>
          <p:nvPr userDrawn="1">
            <p:custDataLst>
              <p:tags r:id="rId5"/>
            </p:custDataLst>
          </p:nvPr>
        </p:nvSpPr>
        <p:spPr>
          <a:xfrm>
            <a:off x="3657600" y="0"/>
            <a:ext cx="5486400" cy="6858000"/>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6" name="图片 5"/>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8603932" y="6343650"/>
            <a:ext cx="540068" cy="514350"/>
          </a:xfrm>
          <a:prstGeom prst="rect">
            <a:avLst/>
          </a:prstGeom>
        </p:spPr>
      </p:pic>
      <p:sp>
        <p:nvSpPr>
          <p:cNvPr id="2" name="标题 1"/>
          <p:cNvSpPr>
            <a:spLocks noGrp="1"/>
          </p:cNvSpPr>
          <p:nvPr>
            <p:ph type="title"/>
            <p:custDataLst>
              <p:tags r:id="rId9"/>
            </p:custDataLst>
          </p:nvPr>
        </p:nvSpPr>
        <p:spPr>
          <a:xfrm>
            <a:off x="502411" y="498476"/>
            <a:ext cx="8139178"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bg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10"/>
            </p:custDataLst>
          </p:nvPr>
        </p:nvSpPr>
        <p:spPr>
          <a:xfrm>
            <a:off x="659807"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087000" y="6389433"/>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2"/>
            </p:custDataLst>
          </p:nvPr>
        </p:nvSpPr>
        <p:spPr>
          <a:xfrm>
            <a:off x="6457950"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fld id="{BB962C8B-B14F-4D97-AF65-F5344CB8AC3E}" type="datetime1">
              <a:rPr lang="en-US"/>
            </a:fld>
            <a:endParaRPr lang="en-US"/>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en-US"/>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fld>
            <a:endParaRPr lang="en-US" sz="1200" u="none">
              <a:solidFill>
                <a:schemeClr val="tx1"/>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tx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59807"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3087000" y="6389433"/>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4"/>
            </p:custDataLst>
          </p:nvPr>
        </p:nvSpPr>
        <p:spPr>
          <a:xfrm>
            <a:off x="6457950"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tx2"/>
        </a:solidFill>
        <a:effectLst/>
      </p:bgPr>
    </p:bg>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514350"/>
          </a:xfrm>
          <a:prstGeom prst="rect">
            <a:avLst/>
          </a:prstGeom>
        </p:spPr>
      </p:pic>
      <p:pic>
        <p:nvPicPr>
          <p:cNvPr id="8" name="图片 7"/>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2" y="0"/>
            <a:ext cx="540068" cy="514350"/>
          </a:xfrm>
          <a:prstGeom prst="rect">
            <a:avLst/>
          </a:prstGeom>
        </p:spPr>
      </p:pic>
      <p:sp>
        <p:nvSpPr>
          <p:cNvPr id="2" name="标题 1"/>
          <p:cNvSpPr>
            <a:spLocks noGrp="1"/>
          </p:cNvSpPr>
          <p:nvPr>
            <p:ph type="title"/>
            <p:custDataLst>
              <p:tags r:id="rId8"/>
            </p:custDataLst>
          </p:nvPr>
        </p:nvSpPr>
        <p:spPr>
          <a:xfrm>
            <a:off x="502447" y="498479"/>
            <a:ext cx="8139178"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bg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9"/>
            </p:custDataLst>
          </p:nvPr>
        </p:nvSpPr>
        <p:spPr>
          <a:xfrm>
            <a:off x="502447" y="1626121"/>
            <a:ext cx="3962432" cy="4041680"/>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0"/>
            </p:custDataLst>
          </p:nvPr>
        </p:nvSpPr>
        <p:spPr>
          <a:xfrm>
            <a:off x="4679194" y="1626121"/>
            <a:ext cx="3962432" cy="4041680"/>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1"/>
            </p:custDataLst>
          </p:nvPr>
        </p:nvSpPr>
        <p:spPr>
          <a:xfrm>
            <a:off x="659807"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2"/>
            </p:custDataLst>
          </p:nvPr>
        </p:nvSpPr>
        <p:spPr>
          <a:xfrm>
            <a:off x="3087000" y="6389433"/>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3"/>
            </p:custDataLst>
          </p:nvPr>
        </p:nvSpPr>
        <p:spPr>
          <a:xfrm>
            <a:off x="6457950"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tx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514350"/>
          </a:xfrm>
          <a:prstGeom prst="rect">
            <a:avLst/>
          </a:prstGeom>
        </p:spPr>
      </p:pic>
      <p:pic>
        <p:nvPicPr>
          <p:cNvPr id="7" name="图片 6"/>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2" y="0"/>
            <a:ext cx="540068" cy="514350"/>
          </a:xfrm>
          <a:prstGeom prst="rect">
            <a:avLst/>
          </a:prstGeom>
        </p:spPr>
      </p:pic>
      <p:sp>
        <p:nvSpPr>
          <p:cNvPr id="2" name="竖排标题 1"/>
          <p:cNvSpPr>
            <a:spLocks noGrp="1"/>
          </p:cNvSpPr>
          <p:nvPr>
            <p:ph type="title" orient="vert"/>
            <p:custDataLst>
              <p:tags r:id="rId8"/>
            </p:custDataLst>
          </p:nvPr>
        </p:nvSpPr>
        <p:spPr>
          <a:xfrm>
            <a:off x="7928351" y="1626121"/>
            <a:ext cx="713238" cy="4041680"/>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bg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9"/>
            </p:custDataLst>
          </p:nvPr>
        </p:nvSpPr>
        <p:spPr>
          <a:xfrm>
            <a:off x="502444" y="1626113"/>
            <a:ext cx="7371076" cy="4041680"/>
          </a:xfrm>
        </p:spPr>
        <p:txBody>
          <a:bodyPr vert="eaVert" wrap="square">
            <a:normAutofit/>
          </a:bodyPr>
          <a:lstStyle>
            <a:lvl1pPr indent="0" eaLnBrk="1" fontAlgn="auto" latinLnBrk="0" hangingPunct="1">
              <a:defRPr>
                <a:solidFill>
                  <a:schemeClr val="bg1"/>
                </a:solidFill>
                <a:latin typeface="Arial" panose="020B0604020202020204" pitchFamily="34" charset="0"/>
                <a:ea typeface="微软雅黑" panose="020B0503020204020204" charset="-122"/>
              </a:defRPr>
            </a:lvl1pPr>
            <a:lvl2pPr indent="0" eaLnBrk="1" fontAlgn="auto" latinLnBrk="0" hangingPunct="1">
              <a:defRPr>
                <a:solidFill>
                  <a:schemeClr val="bg1"/>
                </a:solidFill>
                <a:latin typeface="Arial" panose="020B0604020202020204" pitchFamily="34" charset="0"/>
                <a:ea typeface="微软雅黑" panose="020B0503020204020204" charset="-122"/>
              </a:defRPr>
            </a:lvl2pPr>
            <a:lvl3pPr indent="0" eaLnBrk="1" fontAlgn="auto" latinLnBrk="0" hangingPunct="1">
              <a:defRPr>
                <a:solidFill>
                  <a:schemeClr val="bg1"/>
                </a:solidFill>
                <a:latin typeface="Arial" panose="020B0604020202020204" pitchFamily="34" charset="0"/>
                <a:ea typeface="微软雅黑" panose="020B0503020204020204" charset="-122"/>
              </a:defRPr>
            </a:lvl3pPr>
            <a:lvl4pPr indent="0" eaLnBrk="1" fontAlgn="auto" latinLnBrk="0" hangingPunct="1">
              <a:defRPr>
                <a:solidFill>
                  <a:schemeClr val="bg1"/>
                </a:solidFill>
                <a:latin typeface="Arial" panose="020B0604020202020204" pitchFamily="34" charset="0"/>
                <a:ea typeface="微软雅黑" panose="020B0503020204020204" charset="-122"/>
              </a:defRPr>
            </a:lvl4pPr>
            <a:lvl5pPr indent="0" eaLnBrk="1" fontAlgn="auto" latinLnBrk="0" hangingPunct="1">
              <a:defRPr>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a:xfrm>
            <a:off x="659807"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a:xfrm>
            <a:off x="3087000" y="6389433"/>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2"/>
            </p:custDataLst>
          </p:nvPr>
        </p:nvSpPr>
        <p:spPr>
          <a:xfrm>
            <a:off x="6457950"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tx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514350"/>
          </a:xfrm>
          <a:prstGeom prst="rect">
            <a:avLst/>
          </a:prstGeom>
        </p:spPr>
      </p:pic>
      <p:pic>
        <p:nvPicPr>
          <p:cNvPr id="6" name="图片 5"/>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2" y="0"/>
            <a:ext cx="540068" cy="514350"/>
          </a:xfrm>
          <a:prstGeom prst="rect">
            <a:avLst/>
          </a:prstGeom>
        </p:spPr>
      </p:pic>
      <p:sp>
        <p:nvSpPr>
          <p:cNvPr id="3" name="日期占位符 2"/>
          <p:cNvSpPr>
            <a:spLocks noGrp="1"/>
          </p:cNvSpPr>
          <p:nvPr>
            <p:ph type="dt" sz="half" idx="10"/>
            <p:custDataLst>
              <p:tags r:id="rId8"/>
            </p:custDataLst>
          </p:nvPr>
        </p:nvSpPr>
        <p:spPr>
          <a:xfrm>
            <a:off x="659807"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3087000" y="6389433"/>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0"/>
            </p:custDataLst>
          </p:nvPr>
        </p:nvSpPr>
        <p:spPr>
          <a:xfrm>
            <a:off x="6457950"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1"/>
            </p:custDataLst>
          </p:nvPr>
        </p:nvSpPr>
        <p:spPr>
          <a:xfrm>
            <a:off x="502447" y="1626121"/>
            <a:ext cx="8139178" cy="4041680"/>
          </a:xfrm>
        </p:spPr>
        <p:txBody>
          <a:bodyPr wrap="square">
            <a:normAutofit/>
          </a:bodyPr>
          <a:lstStyle>
            <a:lvl1pPr>
              <a:defRPr>
                <a:solidFill>
                  <a:schemeClr val="bg1"/>
                </a:solidFill>
                <a:latin typeface="Arial" panose="020B0604020202020204" pitchFamily="34" charset="0"/>
                <a:ea typeface="微软雅黑" panose="020B0503020204020204" charset="-122"/>
              </a:defRPr>
            </a:lvl1pPr>
            <a:lvl2pPr>
              <a:defRPr>
                <a:solidFill>
                  <a:schemeClr val="bg1"/>
                </a:solidFill>
                <a:latin typeface="Arial" panose="020B0604020202020204" pitchFamily="34" charset="0"/>
                <a:ea typeface="微软雅黑" panose="020B0503020204020204" charset="-122"/>
              </a:defRPr>
            </a:lvl2pPr>
            <a:lvl3pPr>
              <a:defRPr>
                <a:solidFill>
                  <a:schemeClr val="bg1"/>
                </a:solidFill>
                <a:latin typeface="Arial" panose="020B0604020202020204" pitchFamily="34" charset="0"/>
                <a:ea typeface="微软雅黑" panose="020B0503020204020204" charset="-122"/>
              </a:defRPr>
            </a:lvl3pPr>
            <a:lvl4pPr>
              <a:defRPr>
                <a:solidFill>
                  <a:schemeClr val="bg1"/>
                </a:solidFill>
                <a:latin typeface="Arial" panose="020B0604020202020204" pitchFamily="34" charset="0"/>
                <a:ea typeface="微软雅黑" panose="020B0503020204020204" charset="-122"/>
              </a:defRPr>
            </a:lvl4pPr>
            <a:lvl5pPr>
              <a:defRPr>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日期占位符 2"/>
          <p:cNvSpPr>
            <a:spLocks noGrp="1"/>
          </p:cNvSpPr>
          <p:nvPr>
            <p:ph type="dt" sz="half" idx="10"/>
            <p:custDataLst>
              <p:tags r:id="rId5"/>
            </p:custDataLst>
          </p:nvPr>
        </p:nvSpPr>
        <p:spPr>
          <a:xfrm>
            <a:off x="659807"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6389433"/>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7"/>
            </p:custDataLst>
          </p:nvPr>
        </p:nvSpPr>
        <p:spPr>
          <a:xfrm>
            <a:off x="6457950"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grpSp>
        <p:nvGrpSpPr>
          <p:cNvPr id="8" name="组合 7"/>
          <p:cNvGrpSpPr/>
          <p:nvPr userDrawn="1">
            <p:custDataLst>
              <p:tags r:id="rId8"/>
            </p:custDataLst>
          </p:nvPr>
        </p:nvGrpSpPr>
        <p:grpSpPr>
          <a:xfrm>
            <a:off x="2190750" y="2480548"/>
            <a:ext cx="4762500" cy="1896904"/>
            <a:chOff x="4600" y="3171"/>
            <a:chExt cx="10000" cy="3983"/>
          </a:xfrm>
        </p:grpSpPr>
        <p:sp>
          <p:nvSpPr>
            <p:cNvPr id="9" name="矩形 8"/>
            <p:cNvSpPr/>
            <p:nvPr>
              <p:custDataLst>
                <p:tags r:id="rId9"/>
              </p:custDataLst>
            </p:nvPr>
          </p:nvSpPr>
          <p:spPr>
            <a:xfrm>
              <a:off x="4600" y="3171"/>
              <a:ext cx="9836" cy="3804"/>
            </a:xfrm>
            <a:prstGeom prst="rect">
              <a:avLst/>
            </a:prstGeom>
            <a:noFill/>
            <a:ln>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矩形 9"/>
            <p:cNvSpPr/>
            <p:nvPr>
              <p:custDataLst>
                <p:tags r:id="rId10"/>
              </p:custDataLst>
            </p:nvPr>
          </p:nvSpPr>
          <p:spPr>
            <a:xfrm>
              <a:off x="4764" y="3350"/>
              <a:ext cx="9836" cy="3804"/>
            </a:xfrm>
            <a:prstGeom prst="rect">
              <a:avLst/>
            </a:prstGeom>
            <a:noFill/>
            <a:ln>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7" name="标题 6"/>
          <p:cNvSpPr>
            <a:spLocks noGrp="1"/>
          </p:cNvSpPr>
          <p:nvPr>
            <p:ph type="title" idx="14" hasCustomPrompt="1"/>
            <p:custDataLst>
              <p:tags r:id="rId11"/>
            </p:custDataLst>
          </p:nvPr>
        </p:nvSpPr>
        <p:spPr>
          <a:xfrm>
            <a:off x="2620804" y="2699305"/>
            <a:ext cx="3902393" cy="889159"/>
          </a:xfrm>
        </p:spPr>
        <p:txBody>
          <a:bodyPr vert="horz" wrap="square" lIns="0" tIns="0" rIns="0" bIns="0" anchor="ctr" anchorCtr="0">
            <a:normAutofit/>
          </a:bodyPr>
          <a:lstStyle>
            <a:lvl1pPr marL="0" marR="0" indent="0" algn="dist" defTabSz="914400" rtl="0" eaLnBrk="1" fontAlgn="auto" latinLnBrk="0" hangingPunct="1">
              <a:lnSpc>
                <a:spcPct val="100000"/>
              </a:lnSpc>
              <a:spcBef>
                <a:spcPct val="0"/>
              </a:spcBef>
              <a:spcAft>
                <a:spcPts val="0"/>
              </a:spcAft>
              <a:buClrTx/>
              <a:buSzPts val="6600"/>
              <a:buFont typeface="Arial" panose="020B0604020202020204" pitchFamily="34" charset="0"/>
              <a:buNone/>
              <a:defRPr sz="4950" b="0" spc="700">
                <a:solidFill>
                  <a:schemeClr val="bg1"/>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
        <p:nvSpPr>
          <p:cNvPr id="2" name="文本占位符 1"/>
          <p:cNvSpPr>
            <a:spLocks noGrp="1"/>
          </p:cNvSpPr>
          <p:nvPr>
            <p:ph type="body" idx="13" hasCustomPrompt="1"/>
            <p:custDataLst>
              <p:tags r:id="rId12"/>
            </p:custDataLst>
          </p:nvPr>
        </p:nvSpPr>
        <p:spPr>
          <a:xfrm>
            <a:off x="2620804" y="3985656"/>
            <a:ext cx="3902869" cy="274796"/>
          </a:xfrm>
        </p:spPr>
        <p:txBody>
          <a:bodyPr vert="horz" wrap="square" lIns="0" tIns="0" rIns="0" bIns="0" anchor="t" anchorCtr="0">
            <a:normAutofit/>
          </a:bodyPr>
          <a:lstStyle>
            <a:lvl1pPr marL="342900" marR="0" indent="-342900" algn="ctr" rtl="0" eaLnBrk="1" fontAlgn="auto">
              <a:lnSpc>
                <a:spcPct val="100000"/>
              </a:lnSpc>
              <a:spcBef>
                <a:spcPts val="0"/>
              </a:spcBef>
              <a:spcAft>
                <a:spcPts val="0"/>
              </a:spcAft>
              <a:buClrTx/>
              <a:buSzPts val="2000"/>
              <a:buFont typeface="Arial" panose="020B0604020202020204" pitchFamily="34" charset="0"/>
              <a:buNone/>
              <a:defRPr sz="1500" b="0" spc="200">
                <a:solidFill>
                  <a:schemeClr val="bg1"/>
                </a:solidFill>
                <a:latin typeface="Arial" panose="020B0604020202020204" pitchFamily="34" charset="0"/>
                <a:ea typeface="微软雅黑" panose="020B0503020204020204" charset="-122"/>
              </a:defRPr>
            </a:lvl1pPr>
          </a:lstStyle>
          <a:p>
            <a:pPr marL="0" marR="0" lvl="0" indent="0" algn="ctr" defTabSz="914400" rtl="0" eaLnBrk="1" fontAlgn="auto" latinLnBrk="0" hangingPunct="1">
              <a:lnSpc>
                <a:spcPct val="100000"/>
              </a:lnSpc>
              <a:spcBef>
                <a:spcPts val="0"/>
              </a:spcBef>
              <a:spcAft>
                <a:spcPts val="0"/>
              </a:spcAft>
              <a:buClr>
                <a:schemeClr val="tx1">
                  <a:lumMod val="65000"/>
                  <a:lumOff val="35000"/>
                </a:schemeClr>
              </a:buClr>
              <a:buSzPts val="2000"/>
              <a:buFont typeface="Arial" panose="020B0604020202020204" pitchFamily="34" charset="0"/>
              <a:buNone/>
            </a:pPr>
            <a:r>
              <a:rPr lang="zh-CN" altLang="en-US"/>
              <a:t>单击此处编辑副标题</a:t>
            </a:r>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tx2"/>
        </a:solidFill>
        <a:effectLst/>
      </p:bgPr>
    </p:bg>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514350"/>
          </a:xfrm>
          <a:prstGeom prst="rect">
            <a:avLst/>
          </a:prstGeom>
        </p:spPr>
      </p:pic>
      <p:pic>
        <p:nvPicPr>
          <p:cNvPr id="6" name="图片 5"/>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2" y="0"/>
            <a:ext cx="540068" cy="514350"/>
          </a:xfrm>
          <a:prstGeom prst="rect">
            <a:avLst/>
          </a:prstGeom>
        </p:spPr>
      </p:pic>
      <p:sp>
        <p:nvSpPr>
          <p:cNvPr id="2" name="标题 1"/>
          <p:cNvSpPr>
            <a:spLocks noGrp="1"/>
          </p:cNvSpPr>
          <p:nvPr>
            <p:ph type="title"/>
            <p:custDataLst>
              <p:tags r:id="rId8"/>
            </p:custDataLst>
          </p:nvPr>
        </p:nvSpPr>
        <p:spPr>
          <a:xfrm>
            <a:off x="502411" y="498476"/>
            <a:ext cx="8139178" cy="331473"/>
          </a:xfrm>
        </p:spPr>
        <p:txBody>
          <a:bodyPr wrap="square">
            <a:normAutofit/>
          </a:bodyPr>
          <a:lstStyle>
            <a:lvl1pPr>
              <a:defRPr baseline="0">
                <a:solidFill>
                  <a:schemeClr val="bg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a:xfrm>
            <a:off x="659807"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3087000" y="6389433"/>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a:xfrm>
            <a:off x="6457950"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219056" y="303809"/>
            <a:ext cx="8705888" cy="6250382"/>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9" name="图片 8"/>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540068" cy="514350"/>
          </a:xfrm>
          <a:prstGeom prst="rect">
            <a:avLst/>
          </a:prstGeom>
        </p:spPr>
      </p:pic>
      <p:pic>
        <p:nvPicPr>
          <p:cNvPr id="8" name="图片 7"/>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8603932" y="0"/>
            <a:ext cx="540068" cy="514350"/>
          </a:xfrm>
          <a:prstGeom prst="rect">
            <a:avLst/>
          </a:prstGeom>
        </p:spPr>
      </p:pic>
      <p:sp>
        <p:nvSpPr>
          <p:cNvPr id="2" name="标题 1"/>
          <p:cNvSpPr>
            <a:spLocks noGrp="1"/>
          </p:cNvSpPr>
          <p:nvPr>
            <p:ph type="title" hasCustomPrompt="1"/>
            <p:custDataLst>
              <p:tags r:id="rId9"/>
            </p:custDataLst>
          </p:nvPr>
        </p:nvSpPr>
        <p:spPr>
          <a:xfrm>
            <a:off x="961200" y="1339650"/>
            <a:ext cx="7219800" cy="542700"/>
          </a:xfrm>
        </p:spPr>
        <p:txBody>
          <a:bodyPr wrap="square" anchor="ctr">
            <a:normAutofit/>
          </a:bodyPr>
          <a:lstStyle>
            <a:lvl1pPr>
              <a:defRPr sz="2400" baseline="0">
                <a:solidFill>
                  <a:schemeClr val="bg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0"/>
            </p:custDataLst>
          </p:nvPr>
        </p:nvSpPr>
        <p:spPr>
          <a:xfrm>
            <a:off x="960835" y="2594250"/>
            <a:ext cx="7219950" cy="2583900"/>
          </a:xfrm>
        </p:spPr>
        <p:txBody>
          <a:bodyPr wrap="square">
            <a:normAutofit/>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a:xfrm>
            <a:off x="659807"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3087000" y="6389433"/>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a:xfrm>
            <a:off x="6457950"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3618452" cy="6858000"/>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8" name="图片 7"/>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8603932" y="0"/>
            <a:ext cx="540068" cy="514350"/>
          </a:xfrm>
          <a:prstGeom prst="rect">
            <a:avLst/>
          </a:prstGeom>
        </p:spPr>
      </p:pic>
      <p:sp>
        <p:nvSpPr>
          <p:cNvPr id="2" name="标题 1"/>
          <p:cNvSpPr>
            <a:spLocks noGrp="1"/>
          </p:cNvSpPr>
          <p:nvPr>
            <p:ph type="title" hasCustomPrompt="1"/>
            <p:custDataLst>
              <p:tags r:id="rId6"/>
            </p:custDataLst>
          </p:nvPr>
        </p:nvSpPr>
        <p:spPr>
          <a:xfrm>
            <a:off x="437400" y="880650"/>
            <a:ext cx="2970000" cy="661500"/>
          </a:xfrm>
        </p:spPr>
        <p:txBody>
          <a:bodyPr wrap="square" anchor="ctr" anchorCtr="0">
            <a:normAutofit/>
          </a:bodyPr>
          <a:lstStyle>
            <a:lvl1pPr>
              <a:defRPr sz="2700" baseline="0">
                <a:solidFill>
                  <a:schemeClr val="bg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a:xfrm>
            <a:off x="659807"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3087000" y="6389433"/>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457950"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40100" y="2275650"/>
            <a:ext cx="2967300" cy="3069900"/>
          </a:xfrm>
        </p:spPr>
        <p:txBody>
          <a:bodyPr wrap="square">
            <a:normAutofit/>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3825900" y="1405930"/>
            <a:ext cx="4860000" cy="3815953"/>
          </a:xfrm>
        </p:spPr>
        <p:txBody>
          <a:bodyPr wrap="square">
            <a:normAutofit/>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tx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0"/>
            <a:ext cx="9144000" cy="2664333"/>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10" name="图片 9"/>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540068" cy="514350"/>
          </a:xfrm>
          <a:prstGeom prst="rect">
            <a:avLst/>
          </a:prstGeom>
        </p:spPr>
      </p:pic>
      <p:pic>
        <p:nvPicPr>
          <p:cNvPr id="8" name="图片 7"/>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8603932" y="0"/>
            <a:ext cx="540068" cy="514350"/>
          </a:xfrm>
          <a:prstGeom prst="rect">
            <a:avLst/>
          </a:prstGeom>
        </p:spPr>
      </p:pic>
      <p:sp>
        <p:nvSpPr>
          <p:cNvPr id="2" name="标题 1"/>
          <p:cNvSpPr>
            <a:spLocks noGrp="1"/>
          </p:cNvSpPr>
          <p:nvPr>
            <p:ph type="title"/>
            <p:custDataLst>
              <p:tags r:id="rId9"/>
            </p:custDataLst>
          </p:nvPr>
        </p:nvSpPr>
        <p:spPr>
          <a:xfrm>
            <a:off x="459000" y="859500"/>
            <a:ext cx="8232300" cy="469800"/>
          </a:xfrm>
        </p:spPr>
        <p:txBody>
          <a:bodyPr wrap="square" anchor="ctr">
            <a:normAutofit/>
          </a:bodyPr>
          <a:lstStyle>
            <a:lvl1pPr algn="ctr">
              <a:defRPr sz="2700" baseline="0">
                <a:solidFill>
                  <a:schemeClr val="bg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659807"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087000" y="6389433"/>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6457950"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459000" y="1763100"/>
            <a:ext cx="8231981" cy="621000"/>
          </a:xfrm>
        </p:spPr>
        <p:txBody>
          <a:bodyPr wrap="square">
            <a:normAutofit/>
          </a:bodyPr>
          <a:lstStyle>
            <a:lvl1pPr algn="ct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4"/>
            </p:custDataLst>
          </p:nvPr>
        </p:nvSpPr>
        <p:spPr>
          <a:xfrm>
            <a:off x="459581" y="3236850"/>
            <a:ext cx="8224200" cy="2573100"/>
          </a:xfrm>
        </p:spPr>
        <p:txBody>
          <a:bodyPr wrap="square">
            <a:normAutofit/>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tx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5028971"/>
            <a:ext cx="9144000" cy="1829029"/>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10" name="图片 9"/>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540068" cy="514350"/>
          </a:xfrm>
          <a:prstGeom prst="rect">
            <a:avLst/>
          </a:prstGeom>
        </p:spPr>
      </p:pic>
      <p:pic>
        <p:nvPicPr>
          <p:cNvPr id="8" name="图片 7"/>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8603932" y="0"/>
            <a:ext cx="540068" cy="514350"/>
          </a:xfrm>
          <a:prstGeom prst="rect">
            <a:avLst/>
          </a:prstGeom>
        </p:spPr>
      </p:pic>
      <p:sp>
        <p:nvSpPr>
          <p:cNvPr id="2" name="标题 1"/>
          <p:cNvSpPr>
            <a:spLocks noGrp="1"/>
          </p:cNvSpPr>
          <p:nvPr>
            <p:ph type="title"/>
            <p:custDataLst>
              <p:tags r:id="rId9"/>
            </p:custDataLst>
          </p:nvPr>
        </p:nvSpPr>
        <p:spPr>
          <a:xfrm>
            <a:off x="453600" y="740250"/>
            <a:ext cx="8232300" cy="423900"/>
          </a:xfrm>
        </p:spPr>
        <p:txBody>
          <a:bodyPr wrap="square" anchor="ctr" anchorCtr="0">
            <a:normAutofit/>
          </a:bodyPr>
          <a:lstStyle>
            <a:lvl1pPr algn="ctr">
              <a:defRPr sz="2400" baseline="0">
                <a:solidFill>
                  <a:schemeClr val="bg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659807"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087000" y="6389433"/>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6457950"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453628" y="2082600"/>
            <a:ext cx="8243100" cy="2408400"/>
          </a:xfrm>
        </p:spPr>
        <p:txBody>
          <a:bodyPr wrap="square">
            <a:normAutofit/>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445500" y="5306850"/>
            <a:ext cx="8251200" cy="758700"/>
          </a:xfrm>
        </p:spPr>
        <p:txBody>
          <a:bodyPr wrap="square">
            <a:normAutofit/>
          </a:bodyPr>
          <a:lstStyle>
            <a:lvl1pP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fld id="{BB962C8B-B14F-4D97-AF65-F5344CB8AC3E}" type="datetime1">
              <a:rPr lang="en-US"/>
            </a:fld>
            <a:endParaRPr lang="en-US"/>
          </a:p>
        </p:txBody>
      </p:sp>
      <p:sp>
        <p:nvSpPr>
          <p:cNvPr id="8" name="页脚占位符 7"/>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en-US"/>
          </a:p>
        </p:txBody>
      </p:sp>
      <p:sp>
        <p:nvSpPr>
          <p:cNvPr id="9" name="灯片编号占位符 8"/>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fld>
            <a:endParaRPr lang="en-US" sz="1200" u="none">
              <a:solidFill>
                <a:schemeClr val="tx1"/>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tx2"/>
        </a:solidFill>
        <a:effectLst/>
      </p:bgPr>
    </p:bg>
    <p:spTree>
      <p:nvGrpSpPr>
        <p:cNvPr id="1" name=""/>
        <p:cNvGrpSpPr/>
        <p:nvPr/>
      </p:nvGrpSpPr>
      <p:grpSpPr>
        <a:xfrm>
          <a:off x="0" y="0"/>
          <a:ext cx="0" cy="0"/>
          <a:chOff x="0" y="0"/>
          <a:chExt cx="0" cy="0"/>
        </a:xfrm>
      </p:grpSpPr>
      <p:sp>
        <p:nvSpPr>
          <p:cNvPr id="14" name="矩形 13"/>
          <p:cNvSpPr/>
          <p:nvPr userDrawn="1">
            <p:custDataLst>
              <p:tags r:id="rId2"/>
            </p:custDataLst>
          </p:nvPr>
        </p:nvSpPr>
        <p:spPr>
          <a:xfrm>
            <a:off x="0" y="0"/>
            <a:ext cx="9144000" cy="914400"/>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12" name="图片 11"/>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8603932" y="6343650"/>
            <a:ext cx="540068" cy="514350"/>
          </a:xfrm>
          <a:prstGeom prst="rect">
            <a:avLst/>
          </a:prstGeom>
        </p:spPr>
      </p:pic>
      <p:pic>
        <p:nvPicPr>
          <p:cNvPr id="10" name="图片 9"/>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0" y="6343650"/>
            <a:ext cx="540068" cy="514350"/>
          </a:xfrm>
          <a:prstGeom prst="rect">
            <a:avLst/>
          </a:prstGeom>
        </p:spPr>
      </p:pic>
      <p:sp>
        <p:nvSpPr>
          <p:cNvPr id="2" name="标题 1"/>
          <p:cNvSpPr>
            <a:spLocks noGrp="1"/>
          </p:cNvSpPr>
          <p:nvPr>
            <p:ph type="title"/>
            <p:custDataLst>
              <p:tags r:id="rId9"/>
            </p:custDataLst>
          </p:nvPr>
        </p:nvSpPr>
        <p:spPr>
          <a:xfrm>
            <a:off x="434700" y="292846"/>
            <a:ext cx="8278200" cy="331473"/>
          </a:xfrm>
        </p:spPr>
        <p:txBody>
          <a:bodyPr wrap="square">
            <a:normAutofit/>
          </a:bodyPr>
          <a:lstStyle>
            <a:lvl1pPr>
              <a:defRPr baseline="0">
                <a:solidFill>
                  <a:schemeClr val="bg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659807"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087000" y="6389433"/>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6457950"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434700" y="2025000"/>
            <a:ext cx="4006800" cy="2170800"/>
          </a:xfrm>
        </p:spPr>
        <p:txBody>
          <a:bodyPr wrap="square">
            <a:normAutofit/>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4681800" y="2025000"/>
            <a:ext cx="4025700" cy="2170800"/>
          </a:xfrm>
        </p:spPr>
        <p:txBody>
          <a:bodyPr wrap="square">
            <a:normAutofit/>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429300" y="4914450"/>
            <a:ext cx="4006800" cy="585900"/>
          </a:xfrm>
        </p:spPr>
        <p:txBody>
          <a:bodyPr wrap="square">
            <a:normAutofit/>
          </a:bodyPr>
          <a:lstStyle>
            <a:lvl1pP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4689900" y="4910850"/>
            <a:ext cx="4025700" cy="585900"/>
          </a:xfrm>
        </p:spPr>
        <p:txBody>
          <a:bodyPr wrap="square">
            <a:normAutofit/>
          </a:bodyPr>
          <a:lstStyle>
            <a:lvl1pP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1572518"/>
            <a:ext cx="9144000" cy="3712964"/>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9" name="图片 8"/>
          <p:cNvPicPr/>
          <p:nvPr userDrawn="1">
            <p:custDataLst>
              <p:tags r:id="rId3"/>
            </p:custDataLst>
          </p:nvPr>
        </p:nvPicPr>
        <p:blipFill>
          <a:blip r:embed="rId4" r:link="rId5">
            <a:extLst>
              <a:ext uri="{28A0092B-C50C-407E-A947-70E740481C1C}">
                <a14:useLocalDpi xmlns:a14="http://schemas.microsoft.com/office/drawing/2010/main" val="0"/>
              </a:ext>
            </a:extLst>
          </a:blip>
          <a:stretch>
            <a:fillRect/>
          </a:stretch>
        </p:blipFill>
        <p:spPr>
          <a:xfrm>
            <a:off x="7928848" y="5700713"/>
            <a:ext cx="1215152" cy="1157288"/>
          </a:xfrm>
          <a:prstGeom prst="rect">
            <a:avLst/>
          </a:prstGeom>
        </p:spPr>
      </p:pic>
      <p:pic>
        <p:nvPicPr>
          <p:cNvPr id="8" name="图片 7"/>
          <p:cNvPicPr/>
          <p:nvPr userDrawn="1">
            <p:custDataLst>
              <p:tags r:id="rId6"/>
            </p:custDataLst>
          </p:nvPr>
        </p:nvPicPr>
        <p:blipFill>
          <a:blip r:embed="rId7" r:link="rId8">
            <a:extLst>
              <a:ext uri="{28A0092B-C50C-407E-A947-70E740481C1C}">
                <a14:useLocalDpi xmlns:a14="http://schemas.microsoft.com/office/drawing/2010/main" val="0"/>
              </a:ext>
            </a:extLst>
          </a:blip>
          <a:stretch>
            <a:fillRect/>
          </a:stretch>
        </p:blipFill>
        <p:spPr>
          <a:xfrm>
            <a:off x="0" y="5700713"/>
            <a:ext cx="1215152" cy="1157288"/>
          </a:xfrm>
          <a:prstGeom prst="rect">
            <a:avLst/>
          </a:prstGeom>
        </p:spPr>
      </p:pic>
      <p:sp>
        <p:nvSpPr>
          <p:cNvPr id="2" name="标题 1"/>
          <p:cNvSpPr>
            <a:spLocks noGrp="1"/>
          </p:cNvSpPr>
          <p:nvPr>
            <p:ph type="title" hasCustomPrompt="1"/>
            <p:custDataLst>
              <p:tags r:id="rId9"/>
            </p:custDataLst>
          </p:nvPr>
        </p:nvSpPr>
        <p:spPr>
          <a:xfrm>
            <a:off x="1142100" y="1637550"/>
            <a:ext cx="6858000" cy="1790100"/>
          </a:xfrm>
        </p:spPr>
        <p:txBody>
          <a:bodyPr wrap="square" anchor="b">
            <a:normAutofit/>
          </a:bodyPr>
          <a:lstStyle>
            <a:lvl1pPr algn="ctr">
              <a:defRPr sz="4500" baseline="0">
                <a:solidFill>
                  <a:schemeClr val="bg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a:xfrm>
            <a:off x="659807"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087000" y="6389433"/>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6457950"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141810" y="4069800"/>
            <a:ext cx="6858000" cy="1242000"/>
          </a:xfrm>
        </p:spPr>
        <p:txBody>
          <a:bodyPr wrap="square">
            <a:normAutofit/>
          </a:bodyPr>
          <a:lstStyle>
            <a:lvl1pPr algn="ct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fld id="{BB962C8B-B14F-4D97-AF65-F5344CB8AC3E}" type="datetime1">
              <a:rPr lang="en-US"/>
            </a:fld>
            <a:endParaRPr lang="en-US"/>
          </a:p>
        </p:txBody>
      </p:sp>
      <p:sp>
        <p:nvSpPr>
          <p:cNvPr id="4" name="页脚占位符 3"/>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en-US"/>
          </a:p>
        </p:txBody>
      </p:sp>
      <p:sp>
        <p:nvSpPr>
          <p:cNvPr id="5" name="灯片编号占位符 4"/>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fld>
            <a:endParaRPr lang="en-US" sz="1200" u="none">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fld id="{BB962C8B-B14F-4D97-AF65-F5344CB8AC3E}" type="datetime1">
              <a:rPr lang="en-US"/>
            </a:fld>
            <a:endParaRPr lang="en-US"/>
          </a:p>
        </p:txBody>
      </p:sp>
      <p:sp>
        <p:nvSpPr>
          <p:cNvPr id="3" name="页脚占位符 2"/>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en-US"/>
          </a:p>
        </p:txBody>
      </p:sp>
      <p:sp>
        <p:nvSpPr>
          <p:cNvPr id="4" name="灯片编号占位符 3"/>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fld>
            <a:endParaRPr lang="en-US" sz="1200" u="none">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fld id="{BB962C8B-B14F-4D97-AF65-F5344CB8AC3E}" type="datetime1">
              <a:rPr lang="en-US"/>
            </a:fld>
            <a:endParaRPr lang="en-US"/>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en-US"/>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fld>
            <a:endParaRPr lang="en-US" sz="1200" u="none">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fld id="{BB962C8B-B14F-4D97-AF65-F5344CB8AC3E}" type="datetime1">
              <a:rPr lang="en-US"/>
            </a:fld>
            <a:endParaRPr lang="en-US"/>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en-US"/>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fld>
            <a:endParaRPr lang="en-US" sz="1200" u="none">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5" Type="http://schemas.openxmlformats.org/officeDocument/2006/relationships/theme" Target="../theme/theme4.xml"/><Relationship Id="rId24" Type="http://schemas.openxmlformats.org/officeDocument/2006/relationships/tags" Target="../tags/tag142.xml"/><Relationship Id="rId23" Type="http://schemas.openxmlformats.org/officeDocument/2006/relationships/tags" Target="../tags/tag141.xml"/><Relationship Id="rId22" Type="http://schemas.openxmlformats.org/officeDocument/2006/relationships/tags" Target="../tags/tag140.xml"/><Relationship Id="rId21" Type="http://schemas.openxmlformats.org/officeDocument/2006/relationships/tags" Target="../tags/tag139.xml"/><Relationship Id="rId20" Type="http://schemas.openxmlformats.org/officeDocument/2006/relationships/tags" Target="../tags/tag138.xml"/><Relationship Id="rId2" Type="http://schemas.openxmlformats.org/officeDocument/2006/relationships/slideLayout" Target="../slideLayouts/slideLayout35.xml"/><Relationship Id="rId19" Type="http://schemas.openxmlformats.org/officeDocument/2006/relationships/tags" Target="../tags/tag137.xml"/><Relationship Id="rId18" Type="http://schemas.openxmlformats.org/officeDocument/2006/relationships/slideLayout" Target="../slideLayouts/slideLayout51.xml"/><Relationship Id="rId17" Type="http://schemas.openxmlformats.org/officeDocument/2006/relationships/slideLayout" Target="../slideLayouts/slideLayout50.xml"/><Relationship Id="rId16" Type="http://schemas.openxmlformats.org/officeDocument/2006/relationships/slideLayout" Target="../slideLayouts/slideLayout49.xml"/><Relationship Id="rId15" Type="http://schemas.openxmlformats.org/officeDocument/2006/relationships/slideLayout" Target="../slideLayouts/slideLayout48.xml"/><Relationship Id="rId14" Type="http://schemas.openxmlformats.org/officeDocument/2006/relationships/slideLayout" Target="../slideLayouts/slideLayout47.xml"/><Relationship Id="rId13" Type="http://schemas.openxmlformats.org/officeDocument/2006/relationships/slideLayout" Target="../slideLayouts/slideLayout46.xml"/><Relationship Id="rId12" Type="http://schemas.openxmlformats.org/officeDocument/2006/relationships/slideLayout" Target="../slideLayouts/slideLayout45.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Title Placeholder 1"/>
          <p:cNvSpPr/>
          <p:nvPr>
            <p:ph type="title"/>
          </p:nvPr>
        </p:nvSpPr>
        <p:spPr>
          <a:xfrm>
            <a:off x="457200" y="274638"/>
            <a:ext cx="8229600" cy="1143000"/>
          </a:xfrm>
          <a:prstGeom prst="rect">
            <a:avLst/>
          </a:prstGeom>
          <a:noFill/>
          <a:ln w="9525">
            <a:noFill/>
          </a:ln>
        </p:spPr>
        <p:txBody>
          <a:bodyPr lIns="91440" tIns="45720" rIns="91440" bIns="45720" anchor="ctr"/>
          <a:p>
            <a:pPr lvl="0"/>
            <a:r>
              <a:rPr lang="en-US" altLang="zh-CN"/>
              <a:t>Click to edit Master title style</a:t>
            </a:r>
            <a:endParaRPr lang="en-US" altLang="zh-CN"/>
          </a:p>
        </p:txBody>
      </p:sp>
      <p:sp>
        <p:nvSpPr>
          <p:cNvPr id="1027" name="Text Placeholder 2"/>
          <p:cNvSpPr/>
          <p:nvPr>
            <p:ph type="body" idx="1"/>
          </p:nvPr>
        </p:nvSpPr>
        <p:spPr>
          <a:xfrm>
            <a:off x="457200" y="1600200"/>
            <a:ext cx="8229600" cy="4525963"/>
          </a:xfrm>
          <a:prstGeom prst="rect">
            <a:avLst/>
          </a:prstGeom>
          <a:noFill/>
          <a:ln w="9525">
            <a:noFill/>
          </a:ln>
        </p:spPr>
        <p:txBody>
          <a:bodyPr lIns="91440" tIns="45720" rIns="91440" bIns="45720"/>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altLang="zh-CN"/>
          </a:p>
        </p:txBody>
      </p:sp>
      <p:sp>
        <p:nvSpPr>
          <p:cNvPr id="1028" name="Date Placeholder 3"/>
          <p:cNvSpPr/>
          <p:nvPr>
            <p:ph type="dt" sz="half" idx="2"/>
          </p:nvPr>
        </p:nvSpPr>
        <p:spPr>
          <a:xfrm>
            <a:off x="457200" y="6356350"/>
            <a:ext cx="2133600" cy="365125"/>
          </a:xfrm>
          <a:prstGeom prst="rect">
            <a:avLst/>
          </a:prstGeom>
          <a:noFill/>
          <a:ln w="9525">
            <a:noFill/>
          </a:ln>
        </p:spPr>
        <p:txBody>
          <a:bodyPr lIns="91440" tIns="45720" rIns="91440" bIns="45720" anchor="ctr"/>
          <a:lstStyle>
            <a:lvl1pPr marL="0" indent="0" algn="l" fontAlgn="base">
              <a:buFont typeface="Calibri" panose="020F0502020204030204" charset="0"/>
              <a:defRPr sz="1200">
                <a:solidFill>
                  <a:schemeClr val="tx1"/>
                </a:solidFill>
              </a:defRPr>
            </a:lvl1pPr>
          </a:lstStyle>
          <a:p>
            <a:pPr lvl="0" defTabSz="914400" rtl="0" eaLnBrk="1" latinLnBrk="0" hangingPunct="1">
              <a:lnSpc>
                <a:spcPct val="100000"/>
              </a:lnSpc>
              <a:spcBef>
                <a:spcPct val="0"/>
              </a:spcBef>
              <a:spcAft>
                <a:spcPct val="0"/>
              </a:spcAft>
              <a:buClrTx/>
              <a:buSzPct val="100000"/>
            </a:pPr>
            <a:fld id="{BB962C8B-B14F-4D97-AF65-F5344CB8AC3E}" type="datetime1">
              <a:rPr lang="en-US"/>
            </a:fld>
            <a:endParaRPr lang="en-US"/>
          </a:p>
        </p:txBody>
      </p:sp>
      <p:sp>
        <p:nvSpPr>
          <p:cNvPr id="1029" name="Footer Placeholder 4"/>
          <p:cNvSpPr/>
          <p:nvPr>
            <p:ph type="ftr" sz="quarter" idx="3"/>
          </p:nvPr>
        </p:nvSpPr>
        <p:spPr>
          <a:xfrm>
            <a:off x="3124200" y="6356350"/>
            <a:ext cx="2895600" cy="365125"/>
          </a:xfrm>
          <a:prstGeom prst="rect">
            <a:avLst/>
          </a:prstGeom>
          <a:noFill/>
          <a:ln w="9525">
            <a:noFill/>
          </a:ln>
        </p:spPr>
        <p:txBody>
          <a:bodyPr lIns="91440" tIns="45720" rIns="91440" bIns="45720" anchor="ctr"/>
          <a:lstStyle>
            <a:lvl1pPr marL="0" indent="0" algn="ctr" fontAlgn="base">
              <a:buFont typeface="Calibri" panose="020F0502020204030204" charset="0"/>
              <a:defRPr sz="1200">
                <a:solidFill>
                  <a:schemeClr val="tx1"/>
                </a:solidFill>
              </a:defRPr>
            </a:lvl1pPr>
          </a:lstStyle>
          <a:p>
            <a:pPr lvl="0" defTabSz="914400" rtl="0" eaLnBrk="1" latinLnBrk="0" hangingPunct="1">
              <a:lnSpc>
                <a:spcPct val="100000"/>
              </a:lnSpc>
              <a:spcBef>
                <a:spcPct val="0"/>
              </a:spcBef>
              <a:spcAft>
                <a:spcPct val="0"/>
              </a:spcAft>
              <a:buClrTx/>
              <a:buSzPct val="100000"/>
            </a:pPr>
            <a:endParaRPr lang="en-US"/>
          </a:p>
        </p:txBody>
      </p:sp>
      <p:sp>
        <p:nvSpPr>
          <p:cNvPr id="1030" name="Slide Number Placeholder 5"/>
          <p:cNvSpPr/>
          <p:nvPr>
            <p:ph type="sldNum" sz="quarter" idx="4"/>
          </p:nvPr>
        </p:nvSpPr>
        <p:spPr>
          <a:xfrm>
            <a:off x="6553200" y="6356350"/>
            <a:ext cx="2133600" cy="365125"/>
          </a:xfrm>
          <a:prstGeom prst="rect">
            <a:avLst/>
          </a:prstGeom>
          <a:noFill/>
          <a:ln w="9525">
            <a:noFill/>
          </a:ln>
        </p:spPr>
        <p:txBody>
          <a:bodyPr lIns="91440" tIns="45720" rIns="91440" bIns="45720" anchor="ctr"/>
          <a:lstStyle>
            <a:lvl1pPr marL="0" indent="0" algn="r" fontAlgn="base">
              <a:buFont typeface="Calibri" panose="020F0502020204030204" charset="0"/>
              <a:defRPr sz="1200">
                <a:solidFill>
                  <a:schemeClr val="tx1"/>
                </a:solidFill>
              </a:defRPr>
            </a:lvl1pPr>
          </a:lstStyle>
          <a:p>
            <a:pPr lvl="0" defTabSz="914400" rtl="0" eaLnBrk="1" latinLnBrk="0" hangingPunct="1">
              <a:lnSpc>
                <a:spcPct val="100000"/>
              </a:lnSpc>
              <a:spcBef>
                <a:spcPct val="0"/>
              </a:spcBef>
              <a:spcAft>
                <a:spcPct val="0"/>
              </a:spcAft>
              <a:buClrTx/>
              <a:buSzPct val="100000"/>
            </a:pPr>
            <a:fld id="{9A0DB2DC-4C9A-4742-B13C-FB6460FD3503}" type="slidenum">
              <a:rPr lang="en-US"/>
            </a:fld>
            <a:endParaRPr lang="en-US" sz="1200" u="none">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lvl="0" algn="ctr" defTabSz="914400" rtl="0" eaLnBrk="1" hangingPunct="1">
        <a:spcBef>
          <a:spcPct val="0"/>
        </a:spcBef>
        <a:buNone/>
        <a:defRPr sz="4400" kern="1200">
          <a:solidFill>
            <a:schemeClr val="tx1"/>
          </a:solidFill>
          <a:latin typeface="+mj-lt"/>
          <a:ea typeface="+mj-ea"/>
          <a:cs typeface="+mj-cs"/>
        </a:defRPr>
      </a:lvl1pPr>
    </p:titleStyle>
    <p:bodyStyle>
      <a:lvl1pPr marL="342900" lvl="0" indent="-342900" algn="l" defTabSz="914400" rtl="0" eaLnBrk="1" hangingPunct="1">
        <a:spcBef>
          <a:spcPct val="20000"/>
        </a:spcBef>
        <a:buFont typeface="Arial" panose="020B0604020202020204"/>
        <a:buChar char="•"/>
        <a:defRPr sz="3200" kern="1200">
          <a:solidFill>
            <a:schemeClr val="tx1"/>
          </a:solidFill>
          <a:latin typeface="+mn-lt"/>
          <a:ea typeface="+mn-ea"/>
          <a:cs typeface="+mn-cs"/>
        </a:defRPr>
      </a:lvl1pPr>
      <a:lvl2pPr marL="742950" lvl="1" indent="-285750" algn="l" defTabSz="914400" rtl="0" eaLnBrk="1" hangingPunct="1">
        <a:spcBef>
          <a:spcPct val="20000"/>
        </a:spcBef>
        <a:buFont typeface="Arial" panose="020B0604020202020204"/>
        <a:buChar char="–"/>
        <a:defRPr sz="2800" kern="1200">
          <a:solidFill>
            <a:schemeClr val="tx1"/>
          </a:solidFill>
          <a:latin typeface="Calibri" panose="020F0502020204030204" charset="0"/>
          <a:ea typeface="Arial" panose="020B0604020202020204"/>
          <a:cs typeface="+mn-cs"/>
        </a:defRPr>
      </a:lvl2pPr>
      <a:lvl3pPr marL="1143000" lvl="2" indent="-228600" algn="l" defTabSz="914400" rtl="0" eaLnBrk="1" hangingPunct="1">
        <a:spcBef>
          <a:spcPct val="20000"/>
        </a:spcBef>
        <a:buFont typeface="Arial" panose="020B0604020202020204"/>
        <a:buChar char="•"/>
        <a:defRPr sz="2400" kern="1200">
          <a:solidFill>
            <a:schemeClr val="tx1"/>
          </a:solidFill>
          <a:latin typeface="Calibri" panose="020F0502020204030204" charset="0"/>
          <a:ea typeface="Arial" panose="020B0604020202020204"/>
          <a:cs typeface="+mn-cs"/>
        </a:defRPr>
      </a:lvl3pPr>
      <a:lvl4pPr marL="1600200" lvl="3" indent="-228600" algn="l" defTabSz="914400" rtl="0" eaLnBrk="1" hangingPunct="1">
        <a:spcBef>
          <a:spcPct val="20000"/>
        </a:spcBef>
        <a:buFont typeface="Arial" panose="020B0604020202020204"/>
        <a:buChar char="–"/>
        <a:defRPr sz="2000" kern="1200">
          <a:solidFill>
            <a:schemeClr val="tx1"/>
          </a:solidFill>
          <a:latin typeface="Calibri" panose="020F0502020204030204" charset="0"/>
          <a:ea typeface="Arial" panose="020B0604020202020204"/>
          <a:cs typeface="+mn-cs"/>
        </a:defRPr>
      </a:lvl4pPr>
      <a:lvl5pPr marL="2057400" lvl="4" indent="-228600" algn="l" defTabSz="914400" rtl="0" eaLnBrk="1" hangingPunct="1">
        <a:spcBef>
          <a:spcPct val="20000"/>
        </a:spcBef>
        <a:buFont typeface="Arial" panose="020B0604020202020204"/>
        <a:buChar char="»"/>
        <a:defRPr sz="2000" kern="1200">
          <a:solidFill>
            <a:schemeClr val="tx1"/>
          </a:solidFill>
          <a:latin typeface="Calibri" panose="020F0502020204030204" charset="0"/>
          <a:ea typeface="Arial" panose="020B0604020202020204"/>
          <a:cs typeface="+mn-cs"/>
        </a:defRPr>
      </a:lvl5pPr>
      <a:lvl6pPr marL="2514600" lvl="5" indent="-228600" algn="l" defTabSz="914400" rtl="0" eaLnBrk="1" hangingPunct="1">
        <a:spcBef>
          <a:spcPct val="20000"/>
        </a:spcBef>
        <a:buFont typeface="Arial" panose="020B0604020202020204"/>
        <a:buChar char="»"/>
        <a:defRPr sz="2000" kern="1200">
          <a:solidFill>
            <a:schemeClr val="tx1"/>
          </a:solidFill>
          <a:latin typeface="Calibri" panose="020F0502020204030204" charset="0"/>
          <a:ea typeface="Arial" panose="020B0604020202020204"/>
          <a:cs typeface="+mn-cs"/>
        </a:defRPr>
      </a:lvl6pPr>
      <a:lvl7pPr marL="2971800" lvl="6" indent="-228600" algn="l" defTabSz="914400" rtl="0" eaLnBrk="1" hangingPunct="1">
        <a:spcBef>
          <a:spcPct val="20000"/>
        </a:spcBef>
        <a:buFont typeface="Arial" panose="020B0604020202020204"/>
        <a:buChar char="»"/>
        <a:defRPr sz="2000" kern="1200">
          <a:solidFill>
            <a:schemeClr val="tx1"/>
          </a:solidFill>
          <a:latin typeface="Calibri" panose="020F0502020204030204" charset="0"/>
          <a:ea typeface="Arial" panose="020B0604020202020204"/>
          <a:cs typeface="+mn-cs"/>
        </a:defRPr>
      </a:lvl7pPr>
      <a:lvl8pPr marL="3429000" lvl="7" indent="-228600" algn="l" defTabSz="914400" rtl="0" eaLnBrk="1" hangingPunct="1">
        <a:spcBef>
          <a:spcPct val="20000"/>
        </a:spcBef>
        <a:buFont typeface="Arial" panose="020B0604020202020204"/>
        <a:buChar char="»"/>
        <a:defRPr sz="2000" kern="1200">
          <a:solidFill>
            <a:schemeClr val="tx1"/>
          </a:solidFill>
          <a:latin typeface="Calibri" panose="020F0502020204030204" charset="0"/>
          <a:ea typeface="Arial" panose="020B0604020202020204"/>
          <a:cs typeface="+mn-cs"/>
        </a:defRPr>
      </a:lvl8pPr>
      <a:lvl9pPr marL="3886200" lvl="8" indent="-228600" algn="l" defTabSz="914400" rtl="0" eaLnBrk="1" hangingPunct="1">
        <a:spcBef>
          <a:spcPct val="20000"/>
        </a:spcBef>
        <a:buFont typeface="Arial" panose="020B0604020202020204"/>
        <a:buChar char="»"/>
        <a:defRPr sz="2000" kern="1200">
          <a:solidFill>
            <a:schemeClr val="tx1"/>
          </a:solidFill>
          <a:latin typeface="Calibri" panose="020F0502020204030204" charset="0"/>
          <a:ea typeface="Arial" panose="020B0604020202020204"/>
          <a:cs typeface="+mn-cs"/>
        </a:defRPr>
      </a:lvl9pPr>
    </p:bodyStyle>
    <p:otherStyle>
      <a:lvl1pPr marL="0" lvl="0" indent="0" algn="l" defTabSz="914400" rtl="0" eaLnBrk="1" fontAlgn="base" latinLnBrk="0" hangingPunct="1">
        <a:lnSpc>
          <a:spcPct val="100000"/>
        </a:lnSpc>
        <a:spcBef>
          <a:spcPct val="0"/>
        </a:spcBef>
        <a:spcAft>
          <a:spcPct val="0"/>
        </a:spcAft>
        <a:buSzPct val="100000"/>
        <a:buFont typeface="Calibri" panose="020F0502020204030204" charset="0"/>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SzPct val="100000"/>
        <a:buFont typeface="Calibri" panose="020F0502020204030204" charset="0"/>
        <a:buNone/>
        <a:defRPr sz="1800" b="0" i="0" u="none" kern="1200" baseline="0">
          <a:solidFill>
            <a:schemeClr val="tx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SzPct val="100000"/>
        <a:buFont typeface="Calibri" panose="020F0502020204030204" charset="0"/>
        <a:buNone/>
        <a:defRPr sz="1800" b="0" i="0" u="none" kern="1200" baseline="0">
          <a:solidFill>
            <a:schemeClr val="tx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SzPct val="100000"/>
        <a:buFont typeface="Calibri" panose="020F0502020204030204" charset="0"/>
        <a:buNone/>
        <a:defRPr sz="1800" b="0" i="0" u="none" kern="1200" baseline="0">
          <a:solidFill>
            <a:schemeClr val="tx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SzPct val="100000"/>
        <a:buFont typeface="Calibri" panose="020F0502020204030204" charset="0"/>
        <a:buNone/>
        <a:defRPr sz="1800" b="0" i="0" u="none" kern="1200" baseline="0">
          <a:solidFill>
            <a:schemeClr val="tx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SzPct val="100000"/>
        <a:buFont typeface="Calibri" panose="020F0502020204030204" charset="0"/>
        <a:buNone/>
        <a:defRPr sz="1800" b="0" i="0" u="none" kern="1200" baseline="0">
          <a:solidFill>
            <a:schemeClr val="tx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SzPct val="100000"/>
        <a:buFont typeface="Calibri" panose="020F0502020204030204" charset="0"/>
        <a:buNone/>
        <a:defRPr sz="1800" b="0" i="0" u="none" kern="1200" baseline="0">
          <a:solidFill>
            <a:schemeClr val="tx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SzPct val="100000"/>
        <a:buFont typeface="Calibri" panose="020F0502020204030204" charset="0"/>
        <a:buNone/>
        <a:defRPr sz="1800" b="0" i="0" u="none" kern="1200" baseline="0">
          <a:solidFill>
            <a:schemeClr val="tx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SzPct val="100000"/>
        <a:buFont typeface="Calibri" panose="020F0502020204030204" charset="0"/>
        <a:buNone/>
        <a:defRPr sz="1800" b="0" i="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33" name="标题 1032"/>
          <p:cNvSpPr/>
          <p:nvPr>
            <p:ph type="title"/>
          </p:nvPr>
        </p:nvSpPr>
        <p:spPr>
          <a:xfrm>
            <a:off x="457200" y="277813"/>
            <a:ext cx="8229600" cy="1139825"/>
          </a:xfrm>
          <a:prstGeom prst="rect">
            <a:avLst/>
          </a:prstGeom>
          <a:noFill/>
          <a:ln w="9525">
            <a:noFill/>
          </a:ln>
        </p:spPr>
        <p:txBody>
          <a:bodyPr/>
          <a:p>
            <a:pPr lvl="0"/>
            <a:r>
              <a:rPr lang="zh-CN" altLang="en-US"/>
              <a:t>单击此处编辑母版标题样式</a:t>
            </a:r>
            <a:endParaRPr lang="zh-CN" altLang="en-US"/>
          </a:p>
        </p:txBody>
      </p:sp>
      <p:sp>
        <p:nvSpPr>
          <p:cNvPr id="1034" name="文本占位符 1033"/>
          <p:cNvSpPr/>
          <p:nvPr>
            <p:ph type="body" idx="1"/>
          </p:nvPr>
        </p:nvSpPr>
        <p:spPr>
          <a:xfrm>
            <a:off x="457200" y="1600200"/>
            <a:ext cx="8229600" cy="4530725"/>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35" name="日期占位符 1034"/>
          <p:cNvSpPr/>
          <p:nvPr>
            <p:ph type="dt" sz="half" idx="2"/>
          </p:nvPr>
        </p:nvSpPr>
        <p:spPr>
          <a:xfrm>
            <a:off x="457200" y="6243638"/>
            <a:ext cx="2133600" cy="457200"/>
          </a:xfrm>
          <a:prstGeom prst="rect">
            <a:avLst/>
          </a:prstGeom>
          <a:noFill/>
          <a:ln w="9525">
            <a:noFill/>
          </a:ln>
        </p:spPr>
        <p:txBody>
          <a:bodyPr anchor="b"/>
          <a:lstStyle>
            <a:lvl1pPr marL="0" indent="0" algn="l" fontAlgn="base">
              <a:defRPr sz="1200">
                <a:solidFill>
                  <a:schemeClr val="tx1"/>
                </a:solidFill>
                <a:latin typeface="Garamond" panose="02020404030301010803" charset="0"/>
                <a:ea typeface="宋体" panose="02010600030101010101" pitchFamily="2" charset="-122"/>
              </a:defRPr>
            </a:lvl1pPr>
          </a:lstStyle>
          <a:p>
            <a:pPr lvl="0" defTabSz="914400" rtl="0" eaLnBrk="1" hangingPunct="1">
              <a:lnSpc>
                <a:spcPct val="100000"/>
              </a:lnSpc>
              <a:spcBef>
                <a:spcPct val="0"/>
              </a:spcBef>
              <a:spcAft>
                <a:spcPct val="0"/>
              </a:spcAft>
              <a:buClrTx/>
              <a:buSzPct val="100000"/>
            </a:pPr>
            <a:endParaRPr lang="en-US" altLang="zh-CN"/>
          </a:p>
        </p:txBody>
      </p:sp>
      <p:sp>
        <p:nvSpPr>
          <p:cNvPr id="1036" name="页脚占位符 1035"/>
          <p:cNvSpPr/>
          <p:nvPr>
            <p:ph type="ftr" sz="quarter" idx="3"/>
          </p:nvPr>
        </p:nvSpPr>
        <p:spPr>
          <a:xfrm>
            <a:off x="3124200" y="6248400"/>
            <a:ext cx="2895600" cy="457200"/>
          </a:xfrm>
          <a:prstGeom prst="rect">
            <a:avLst/>
          </a:prstGeom>
          <a:noFill/>
          <a:ln w="9525">
            <a:noFill/>
          </a:ln>
        </p:spPr>
        <p:txBody>
          <a:bodyPr anchor="b"/>
          <a:lstStyle>
            <a:lvl1pPr marL="0" indent="0" algn="ctr" fontAlgn="base">
              <a:defRPr sz="1200">
                <a:solidFill>
                  <a:schemeClr val="tx1"/>
                </a:solidFill>
                <a:latin typeface="Garamond" panose="02020404030301010803" charset="0"/>
                <a:ea typeface="宋体" panose="02010600030101010101" pitchFamily="2" charset="-122"/>
              </a:defRPr>
            </a:lvl1pPr>
          </a:lstStyle>
          <a:p>
            <a:pPr lvl="0" defTabSz="914400" rtl="0" eaLnBrk="1" hangingPunct="1">
              <a:lnSpc>
                <a:spcPct val="100000"/>
              </a:lnSpc>
              <a:spcBef>
                <a:spcPct val="0"/>
              </a:spcBef>
              <a:spcAft>
                <a:spcPct val="0"/>
              </a:spcAft>
              <a:buClrTx/>
              <a:buSzPct val="100000"/>
            </a:pPr>
            <a:endParaRPr lang="en-US" altLang="zh-CN"/>
          </a:p>
        </p:txBody>
      </p:sp>
      <p:sp>
        <p:nvSpPr>
          <p:cNvPr id="1037" name="灯片编号占位符 1036"/>
          <p:cNvSpPr/>
          <p:nvPr>
            <p:ph type="sldNum" sz="quarter" idx="4"/>
          </p:nvPr>
        </p:nvSpPr>
        <p:spPr>
          <a:xfrm>
            <a:off x="6553200" y="6243638"/>
            <a:ext cx="2133600" cy="457200"/>
          </a:xfrm>
          <a:prstGeom prst="rect">
            <a:avLst/>
          </a:prstGeom>
          <a:noFill/>
          <a:ln w="9525">
            <a:noFill/>
          </a:ln>
        </p:spPr>
        <p:txBody>
          <a:bodyPr anchor="b"/>
          <a:lstStyle>
            <a:lvl1pPr marL="0" indent="0" algn="r" fontAlgn="base">
              <a:defRPr sz="1200">
                <a:solidFill>
                  <a:schemeClr val="tx1"/>
                </a:solidFill>
                <a:latin typeface="Garamond" panose="02020404030301010803" charset="0"/>
                <a:ea typeface="宋体" panose="02010600030101010101" pitchFamily="2" charset="-122"/>
              </a:defRPr>
            </a:lvl1pPr>
          </a:lstStyle>
          <a:p>
            <a:pPr lvl="0" defTabSz="914400" rtl="0" eaLnBrk="1"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chemeClr val="tx1"/>
              </a:solidFill>
              <a:latin typeface="Garamond" panose="02020404030301010803" charset="0"/>
              <a:ea typeface="宋体" panose="02010600030101010101" pitchFamily="2" charset="-122"/>
            </a:endParaRPr>
          </a:p>
        </p:txBody>
      </p:sp>
      <p:sp>
        <p:nvSpPr>
          <p:cNvPr id="1038" name="矩形 1037"/>
          <p:cNvSpPr/>
          <p:nvPr/>
        </p:nvSpPr>
        <p:spPr>
          <a:xfrm>
            <a:off x="381000" y="228600"/>
            <a:ext cx="8229600" cy="609600"/>
          </a:xfrm>
          <a:noFill/>
          <a:ln w="19050" cap="flat" cmpd="sng">
            <a:solidFill>
              <a:srgbClr val="CC9900"/>
            </a:solidFill>
            <a:prstDash val="solid"/>
            <a:headEnd type="none" w="med" len="med"/>
            <a:tailEnd type="none" w="med" len="med"/>
          </a:ln>
        </p:spPr>
        <p:txBody>
          <a:bodyPr/>
          <a:p>
            <a:endParaRPr lang="zh-CN" altLang="en-US"/>
          </a:p>
        </p:txBody>
      </p:sp>
      <p:cxnSp>
        <p:nvCxnSpPr>
          <p:cNvPr id="1039" name="直接连接符 1038"/>
          <p:cNvCxnSpPr/>
          <p:nvPr/>
        </p:nvCxnSpPr>
        <p:spPr>
          <a:xfrm>
            <a:off x="457200" y="6172200"/>
            <a:ext cx="8229600" cy="0"/>
          </a:xfrm>
          <a:prstGeom prst="line">
            <a:avLst/>
          </a:prstGeom>
          <a:ln w="19050" cap="flat" cmpd="sng">
            <a:solidFill>
              <a:srgbClr val="CC9900"/>
            </a:solidFill>
            <a:prstDash val="solid"/>
            <a:headEnd type="none" w="med" len="med"/>
            <a:tailEnd type="none" w="med" len="med"/>
          </a:ln>
        </p:spPr>
      </p:cxn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comb/>
  </p:transition>
  <p:hf sldNum="0" hdr="0" ftr="0" dt="0"/>
  <p:txStyles>
    <p:titleStyle>
      <a:lvl1pPr marL="0" lvl="0" indent="0" algn="l" defTabSz="914400" rtl="0" eaLnBrk="1" fontAlgn="base" hangingPunct="1">
        <a:lnSpc>
          <a:spcPct val="100000"/>
        </a:lnSpc>
        <a:spcBef>
          <a:spcPct val="0"/>
        </a:spcBef>
        <a:spcAft>
          <a:spcPct val="0"/>
        </a:spcAft>
        <a:buSzPct val="100000"/>
        <a:buNone/>
        <a:defRPr sz="4200" b="0" i="0" u="none" kern="1200">
          <a:solidFill>
            <a:schemeClr val="tx2"/>
          </a:solidFill>
          <a:latin typeface="+mj-lt"/>
          <a:ea typeface="+mj-ea"/>
          <a:cs typeface="+mj-cs"/>
        </a:defRPr>
      </a:lvl1pPr>
    </p:titleStyle>
    <p:bodyStyle>
      <a:lvl1pPr marL="342900" lvl="0" indent="-342900" algn="l" defTabSz="914400" rtl="0" eaLnBrk="1" fontAlgn="base" hangingPunct="1">
        <a:lnSpc>
          <a:spcPct val="100000"/>
        </a:lnSpc>
        <a:spcBef>
          <a:spcPct val="20000"/>
        </a:spcBef>
        <a:spcAft>
          <a:spcPct val="0"/>
        </a:spcAft>
        <a:buClr>
          <a:schemeClr val="accent1"/>
        </a:buClr>
        <a:buSzPct val="65000"/>
        <a:buFont typeface="Wingdings" panose="05000000000000000000" pitchFamily="2" charset="2"/>
        <a:buChar char="n"/>
        <a:defRPr sz="3000" b="0" i="0" u="none" kern="1200">
          <a:solidFill>
            <a:schemeClr val="tx1"/>
          </a:solidFill>
          <a:latin typeface="+mn-lt"/>
          <a:ea typeface="+mn-ea"/>
          <a:cs typeface="+mn-cs"/>
        </a:defRPr>
      </a:lvl1pPr>
      <a:lvl2pPr marL="669925" lvl="1" indent="-325120" algn="l" defTabSz="914400" rtl="0" eaLnBrk="1" fontAlgn="base" hangingPunct="1">
        <a:lnSpc>
          <a:spcPct val="100000"/>
        </a:lnSpc>
        <a:spcBef>
          <a:spcPct val="20000"/>
        </a:spcBef>
        <a:spcAft>
          <a:spcPct val="0"/>
        </a:spcAft>
        <a:buClr>
          <a:schemeClr val="accent2"/>
        </a:buClr>
        <a:buSzPct val="60000"/>
        <a:buFont typeface="Wingdings" panose="05000000000000000000" pitchFamily="2" charset="2"/>
        <a:buChar char="q"/>
        <a:defRPr sz="2600" b="0" i="0" u="none" kern="1200">
          <a:solidFill>
            <a:schemeClr val="tx1"/>
          </a:solidFill>
          <a:latin typeface="Arial" panose="020B0604020202020204"/>
          <a:ea typeface="宋体" panose="02010600030101010101" pitchFamily="2" charset="-122"/>
          <a:cs typeface="+mn-cs"/>
        </a:defRPr>
      </a:lvl2pPr>
      <a:lvl3pPr marL="1022350" lvl="2" indent="-350520" algn="l" defTabSz="914400" rtl="0" eaLnBrk="1" fontAlgn="base" hangingPunct="1">
        <a:lnSpc>
          <a:spcPct val="100000"/>
        </a:lnSpc>
        <a:spcBef>
          <a:spcPct val="20000"/>
        </a:spcBef>
        <a:spcAft>
          <a:spcPct val="0"/>
        </a:spcAft>
        <a:buClr>
          <a:schemeClr val="accent1"/>
        </a:buClr>
        <a:buSzPct val="65000"/>
        <a:buFont typeface="Wingdings" panose="05000000000000000000" pitchFamily="2" charset="2"/>
        <a:buChar char="n"/>
        <a:defRPr sz="2200" b="0" i="0" u="none" kern="1200">
          <a:solidFill>
            <a:schemeClr val="tx1"/>
          </a:solidFill>
          <a:latin typeface="Arial" panose="020B0604020202020204"/>
          <a:ea typeface="宋体" panose="02010600030101010101" pitchFamily="2" charset="-122"/>
          <a:cs typeface="+mn-cs"/>
        </a:defRPr>
      </a:lvl3pPr>
      <a:lvl4pPr marL="1339850" lvl="3" indent="-314325" algn="l" defTabSz="914400" rtl="0" eaLnBrk="1" fontAlgn="base" hangingPunct="1">
        <a:lnSpc>
          <a:spcPct val="100000"/>
        </a:lnSpc>
        <a:spcBef>
          <a:spcPct val="20000"/>
        </a:spcBef>
        <a:spcAft>
          <a:spcPct val="0"/>
        </a:spcAft>
        <a:buClr>
          <a:schemeClr val="accent2"/>
        </a:buClr>
        <a:buSzPct val="70000"/>
        <a:buFont typeface="Wingdings" panose="05000000000000000000" pitchFamily="2" charset="2"/>
        <a:buChar char="q"/>
        <a:defRPr sz="2000" b="0" i="0" u="none" kern="1200">
          <a:solidFill>
            <a:schemeClr val="tx1"/>
          </a:solidFill>
          <a:latin typeface="Arial" panose="020B0604020202020204"/>
          <a:ea typeface="宋体" panose="02010600030101010101" pitchFamily="2" charset="-122"/>
          <a:cs typeface="+mn-cs"/>
        </a:defRPr>
      </a:lvl4pPr>
      <a:lvl5pPr marL="1679575" lvl="4" indent="-339725" algn="l" defTabSz="914400" rtl="0" eaLnBrk="1" fontAlgn="base" hangingPunct="1">
        <a:lnSpc>
          <a:spcPct val="100000"/>
        </a:lnSpc>
        <a:spcBef>
          <a:spcPct val="20000"/>
        </a:spcBef>
        <a:spcAft>
          <a:spcPct val="0"/>
        </a:spcAft>
        <a:buClr>
          <a:schemeClr val="accent1"/>
        </a:buClr>
        <a:buSzPct val="75000"/>
        <a:buFont typeface="Wingdings" panose="05000000000000000000" pitchFamily="2" charset="2"/>
        <a:buChar char="§"/>
        <a:defRPr sz="2000" b="0" i="0" u="none" kern="1200">
          <a:solidFill>
            <a:schemeClr val="tx1"/>
          </a:solidFill>
          <a:latin typeface="Arial" panose="020B0604020202020204"/>
          <a:ea typeface="宋体" panose="02010600030101010101" pitchFamily="2" charset="-122"/>
          <a:cs typeface="+mn-cs"/>
        </a:defRPr>
      </a:lvl5pPr>
      <a:lvl6pPr marL="2514600" lvl="5" indent="-228600" algn="l" defTabSz="914400" rtl="0" eaLnBrk="1" fontAlgn="base" hangingPunct="1">
        <a:lnSpc>
          <a:spcPct val="100000"/>
        </a:lnSpc>
        <a:spcBef>
          <a:spcPct val="20000"/>
        </a:spcBef>
        <a:spcAft>
          <a:spcPct val="0"/>
        </a:spcAft>
        <a:buClr>
          <a:schemeClr val="accent1"/>
        </a:buClr>
        <a:buSzPct val="75000"/>
        <a:buFont typeface="Wingdings" panose="05000000000000000000" pitchFamily="2" charset="2"/>
        <a:buChar char="§"/>
        <a:defRPr sz="2000" b="0" i="0" u="none" kern="1200">
          <a:solidFill>
            <a:schemeClr val="tx1"/>
          </a:solidFill>
          <a:latin typeface="Arial" panose="020B0604020202020204"/>
          <a:ea typeface="宋体" panose="02010600030101010101" pitchFamily="2" charset="-122"/>
          <a:cs typeface="+mn-cs"/>
        </a:defRPr>
      </a:lvl6pPr>
      <a:lvl7pPr marL="2971800" lvl="6" indent="-228600" algn="l" defTabSz="914400" rtl="0" eaLnBrk="1" fontAlgn="base" hangingPunct="1">
        <a:lnSpc>
          <a:spcPct val="100000"/>
        </a:lnSpc>
        <a:spcBef>
          <a:spcPct val="20000"/>
        </a:spcBef>
        <a:spcAft>
          <a:spcPct val="0"/>
        </a:spcAft>
        <a:buClr>
          <a:schemeClr val="accent1"/>
        </a:buClr>
        <a:buSzPct val="75000"/>
        <a:buFont typeface="Wingdings" panose="05000000000000000000" pitchFamily="2" charset="2"/>
        <a:buChar char="§"/>
        <a:defRPr sz="2000" b="0" i="0" u="none" kern="1200">
          <a:solidFill>
            <a:schemeClr val="tx1"/>
          </a:solidFill>
          <a:latin typeface="Arial" panose="020B0604020202020204"/>
          <a:ea typeface="宋体" panose="02010600030101010101" pitchFamily="2" charset="-122"/>
          <a:cs typeface="+mn-cs"/>
        </a:defRPr>
      </a:lvl7pPr>
      <a:lvl8pPr marL="3429000" lvl="7" indent="-228600" algn="l" defTabSz="914400" rtl="0" eaLnBrk="1" fontAlgn="base" hangingPunct="1">
        <a:lnSpc>
          <a:spcPct val="100000"/>
        </a:lnSpc>
        <a:spcBef>
          <a:spcPct val="20000"/>
        </a:spcBef>
        <a:spcAft>
          <a:spcPct val="0"/>
        </a:spcAft>
        <a:buClr>
          <a:schemeClr val="accent1"/>
        </a:buClr>
        <a:buSzPct val="75000"/>
        <a:buFont typeface="Wingdings" panose="05000000000000000000" pitchFamily="2" charset="2"/>
        <a:buChar char="§"/>
        <a:defRPr sz="2000" b="0" i="0" u="none" kern="1200">
          <a:solidFill>
            <a:schemeClr val="tx1"/>
          </a:solidFill>
          <a:latin typeface="Arial" panose="020B0604020202020204"/>
          <a:ea typeface="宋体" panose="02010600030101010101" pitchFamily="2" charset="-122"/>
          <a:cs typeface="+mn-cs"/>
        </a:defRPr>
      </a:lvl8pPr>
      <a:lvl9pPr marL="3886200" lvl="8" indent="-228600" algn="l" defTabSz="914400" rtl="0" eaLnBrk="1" fontAlgn="base" hangingPunct="1">
        <a:lnSpc>
          <a:spcPct val="100000"/>
        </a:lnSpc>
        <a:spcBef>
          <a:spcPct val="20000"/>
        </a:spcBef>
        <a:spcAft>
          <a:spcPct val="0"/>
        </a:spcAft>
        <a:buClr>
          <a:schemeClr val="accent1"/>
        </a:buClr>
        <a:buSzPct val="75000"/>
        <a:buFont typeface="Wingdings" panose="05000000000000000000" pitchFamily="2" charset="2"/>
        <a:buChar char="§"/>
        <a:defRPr sz="2000" b="0" i="0" u="none" kern="1200">
          <a:solidFill>
            <a:schemeClr val="tx1"/>
          </a:solidFill>
          <a:latin typeface="Arial" panose="020B0604020202020204"/>
          <a:ea typeface="宋体" panose="02010600030101010101" pitchFamily="2" charset="-122"/>
          <a:cs typeface="+mn-cs"/>
        </a:defRPr>
      </a:lvl9pPr>
    </p:bodyStyle>
    <p:otherStyle>
      <a:lvl1pPr marL="0" lvl="0" indent="0" algn="l" defTabSz="914400" rtl="0" eaLnBrk="1" fontAlgn="base" hangingPunct="1">
        <a:lnSpc>
          <a:spcPct val="100000"/>
        </a:lnSpc>
        <a:spcBef>
          <a:spcPct val="0"/>
        </a:spcBef>
        <a:spcAft>
          <a:spcPct val="0"/>
        </a:spcAft>
        <a:buSzPct val="100000"/>
        <a:buNone/>
        <a:defRPr sz="4200" b="0" i="0" u="none" kern="1200">
          <a:solidFill>
            <a:schemeClr val="tx2"/>
          </a:solidFill>
          <a:latin typeface="+mn-lt"/>
          <a:ea typeface="+mn-ea"/>
          <a:cs typeface="+mn-cs"/>
        </a:defRPr>
      </a:lvl1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42" name="Rectangle 2"/>
          <p:cNvSpPr/>
          <p:nvPr>
            <p:ph type="title"/>
          </p:nvPr>
        </p:nvSpPr>
        <p:spPr>
          <a:xfrm>
            <a:off x="457200" y="274638"/>
            <a:ext cx="8229600" cy="1143000"/>
          </a:xfrm>
          <a:prstGeom prst="rect">
            <a:avLst/>
          </a:prstGeom>
          <a:noFill/>
          <a:ln w="9525">
            <a:noFill/>
          </a:ln>
        </p:spPr>
        <p:txBody>
          <a:bodyPr anchor="ctr"/>
          <a:p>
            <a:pPr lvl="0"/>
            <a:r>
              <a:rPr lang="zh-CN" altLang="en-US"/>
              <a:t>单击此处编辑母版标题样式</a:t>
            </a:r>
            <a:endParaRPr lang="zh-CN" altLang="en-US"/>
          </a:p>
        </p:txBody>
      </p:sp>
      <p:sp>
        <p:nvSpPr>
          <p:cNvPr id="1043" name="Rectangle 3"/>
          <p:cNvSpPr/>
          <p:nvPr>
            <p:ph type="body" idx="1"/>
          </p:nvPr>
        </p:nvSpPr>
        <p:spPr>
          <a:xfrm>
            <a:off x="457200" y="1600200"/>
            <a:ext cx="8229600"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4" name="Rectangle 4"/>
          <p:cNvSpPr/>
          <p:nvPr>
            <p:ph type="dt" sz="half" idx="2"/>
          </p:nvPr>
        </p:nvSpPr>
        <p:spPr>
          <a:xfrm>
            <a:off x="457200" y="6245225"/>
            <a:ext cx="2133600" cy="476250"/>
          </a:xfrm>
          <a:prstGeom prst="rect">
            <a:avLst/>
          </a:prstGeom>
          <a:noFill/>
          <a:ln w="9525">
            <a:noFill/>
          </a:ln>
        </p:spPr>
        <p:txBody>
          <a:bodyPr/>
          <a:lstStyle>
            <a:lvl1pPr marL="0" indent="0" algn="l" fontAlgn="base">
              <a:buFont typeface="Calibri" panose="020F0502020204030204" charset="0"/>
              <a:defRPr sz="1400">
                <a:solidFill>
                  <a:schemeClr val="tx1"/>
                </a:solidFill>
                <a:latin typeface="Arial" panose="020B0604020202020204"/>
                <a:ea typeface="宋体" panose="02010600030101010101" pitchFamily="2" charset="-122"/>
              </a:defRPr>
            </a:lvl1pPr>
          </a:lstStyle>
          <a:p>
            <a:pPr lvl="0" defTabSz="914400" rtl="0" eaLnBrk="1" latinLnBrk="0" hangingPunct="1">
              <a:lnSpc>
                <a:spcPct val="100000"/>
              </a:lnSpc>
              <a:spcBef>
                <a:spcPct val="0"/>
              </a:spcBef>
              <a:spcAft>
                <a:spcPct val="0"/>
              </a:spcAft>
              <a:buClrTx/>
              <a:buSzPct val="100000"/>
            </a:pPr>
            <a:endParaRPr lang="zh-CN" altLang="en-US"/>
          </a:p>
        </p:txBody>
      </p:sp>
      <p:sp>
        <p:nvSpPr>
          <p:cNvPr id="1045" name="Rectangle 5"/>
          <p:cNvSpPr/>
          <p:nvPr>
            <p:ph type="ftr" sz="quarter" idx="3"/>
          </p:nvPr>
        </p:nvSpPr>
        <p:spPr>
          <a:xfrm>
            <a:off x="3124200" y="6245225"/>
            <a:ext cx="2895600" cy="476250"/>
          </a:xfrm>
          <a:prstGeom prst="rect">
            <a:avLst/>
          </a:prstGeom>
          <a:noFill/>
          <a:ln w="9525">
            <a:noFill/>
          </a:ln>
        </p:spPr>
        <p:txBody>
          <a:bodyPr/>
          <a:lstStyle>
            <a:lvl1pPr marL="0" indent="0" algn="ctr" fontAlgn="base">
              <a:buFont typeface="Calibri" panose="020F0502020204030204" charset="0"/>
              <a:defRPr sz="1400">
                <a:solidFill>
                  <a:schemeClr val="tx1"/>
                </a:solidFill>
                <a:latin typeface="Arial" panose="020B0604020202020204"/>
                <a:ea typeface="宋体" panose="02010600030101010101" pitchFamily="2" charset="-122"/>
              </a:defRPr>
            </a:lvl1pPr>
          </a:lstStyle>
          <a:p>
            <a:pPr lvl="0" defTabSz="914400" rtl="0" eaLnBrk="1" latinLnBrk="0" hangingPunct="1">
              <a:lnSpc>
                <a:spcPct val="100000"/>
              </a:lnSpc>
              <a:spcBef>
                <a:spcPct val="0"/>
              </a:spcBef>
              <a:spcAft>
                <a:spcPct val="0"/>
              </a:spcAft>
              <a:buClrTx/>
              <a:buSzPct val="100000"/>
            </a:pPr>
            <a:endParaRPr lang="zh-CN" altLang="en-US"/>
          </a:p>
        </p:txBody>
      </p:sp>
      <p:sp>
        <p:nvSpPr>
          <p:cNvPr id="1046" name="Rectangle 6"/>
          <p:cNvSpPr/>
          <p:nvPr>
            <p:ph type="sldNum" sz="quarter" idx="4"/>
          </p:nvPr>
        </p:nvSpPr>
        <p:spPr>
          <a:xfrm>
            <a:off x="6553200" y="6245225"/>
            <a:ext cx="2133600" cy="476250"/>
          </a:xfrm>
          <a:prstGeom prst="rect">
            <a:avLst/>
          </a:prstGeom>
          <a:noFill/>
          <a:ln w="9525">
            <a:noFill/>
          </a:ln>
        </p:spPr>
        <p:txBody>
          <a:bodyPr/>
          <a:lstStyle>
            <a:lvl1pPr marL="0" indent="0" algn="r" fontAlgn="base">
              <a:buFont typeface="Calibri" panose="020F0502020204030204" charset="0"/>
              <a:defRPr sz="1400">
                <a:solidFill>
                  <a:schemeClr val="tx1"/>
                </a:solidFill>
                <a:latin typeface="Arial" panose="020B0604020202020204"/>
                <a:ea typeface="宋体" panose="02010600030101010101" pitchFamily="2" charset="-122"/>
              </a:defRPr>
            </a:lvl1p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400" u="none">
              <a:solidFill>
                <a:schemeClr val="tx1"/>
              </a:solidFill>
              <a:latin typeface="Arial" panose="020B0604020202020204"/>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marL="0" lvl="0" indent="0" algn="ctr" defTabSz="914400" rtl="0" eaLnBrk="1" fontAlgn="base" hangingPunct="1">
        <a:lnSpc>
          <a:spcPct val="100000"/>
        </a:lnSpc>
        <a:spcBef>
          <a:spcPct val="0"/>
        </a:spcBef>
        <a:spcAft>
          <a:spcPct val="0"/>
        </a:spcAft>
        <a:buSzPct val="100000"/>
        <a:buNone/>
        <a:defRPr sz="4400" b="0" i="0" u="none" kern="1200">
          <a:solidFill>
            <a:schemeClr val="tx2"/>
          </a:solidFill>
          <a:latin typeface="+mj-lt"/>
          <a:ea typeface="+mj-ea"/>
          <a:cs typeface="+mj-cs"/>
        </a:defRPr>
      </a:lvl1pPr>
      <a:lvl2pPr marL="0" lvl="1" indent="0" algn="ctr" defTabSz="914400" rtl="0" eaLnBrk="1" fontAlgn="base" hangingPunct="1">
        <a:lnSpc>
          <a:spcPct val="100000"/>
        </a:lnSpc>
        <a:spcBef>
          <a:spcPct val="0"/>
        </a:spcBef>
        <a:spcAft>
          <a:spcPct val="0"/>
        </a:spcAft>
        <a:buClrTx/>
        <a:buSzPct val="100000"/>
        <a:buFontTx/>
        <a:buNone/>
        <a:defRPr sz="4400" b="0" i="0" u="none" kern="1200">
          <a:solidFill>
            <a:schemeClr val="tx2"/>
          </a:solidFill>
          <a:latin typeface="Arial" panose="020B0604020202020204"/>
          <a:ea typeface="Arial" panose="020B0604020202020204"/>
          <a:cs typeface="+mj-cs"/>
        </a:defRPr>
      </a:lvl2pPr>
      <a:lvl3pPr marL="0" lvl="2" indent="0" algn="ctr" defTabSz="914400" rtl="0" eaLnBrk="1" fontAlgn="base" hangingPunct="1">
        <a:lnSpc>
          <a:spcPct val="100000"/>
        </a:lnSpc>
        <a:spcBef>
          <a:spcPct val="0"/>
        </a:spcBef>
        <a:spcAft>
          <a:spcPct val="0"/>
        </a:spcAft>
        <a:buClrTx/>
        <a:buSzPct val="100000"/>
        <a:buFontTx/>
        <a:buNone/>
        <a:defRPr sz="4400" b="0" i="0" u="none" kern="1200">
          <a:solidFill>
            <a:schemeClr val="tx2"/>
          </a:solidFill>
          <a:latin typeface="Arial" panose="020B0604020202020204"/>
          <a:ea typeface="Arial" panose="020B0604020202020204"/>
          <a:cs typeface="+mj-cs"/>
        </a:defRPr>
      </a:lvl3pPr>
      <a:lvl4pPr marL="0" lvl="3" indent="0" algn="ctr" defTabSz="914400" rtl="0" eaLnBrk="1" fontAlgn="base" hangingPunct="1">
        <a:lnSpc>
          <a:spcPct val="100000"/>
        </a:lnSpc>
        <a:spcBef>
          <a:spcPct val="0"/>
        </a:spcBef>
        <a:spcAft>
          <a:spcPct val="0"/>
        </a:spcAft>
        <a:buClrTx/>
        <a:buSzPct val="100000"/>
        <a:buFontTx/>
        <a:buNone/>
        <a:defRPr sz="4400" b="0" i="0" u="none" kern="1200">
          <a:solidFill>
            <a:schemeClr val="tx2"/>
          </a:solidFill>
          <a:latin typeface="Arial" panose="020B0604020202020204"/>
          <a:ea typeface="Arial" panose="020B0604020202020204"/>
          <a:cs typeface="+mj-cs"/>
        </a:defRPr>
      </a:lvl4pPr>
      <a:lvl5pPr marL="0" lvl="4" indent="0" algn="ctr" defTabSz="914400" rtl="0" eaLnBrk="1" fontAlgn="base" hangingPunct="1">
        <a:lnSpc>
          <a:spcPct val="100000"/>
        </a:lnSpc>
        <a:spcBef>
          <a:spcPct val="0"/>
        </a:spcBef>
        <a:spcAft>
          <a:spcPct val="0"/>
        </a:spcAft>
        <a:buClrTx/>
        <a:buSzPct val="100000"/>
        <a:buFontTx/>
        <a:buNone/>
        <a:defRPr sz="4400" b="0" i="0" u="none" kern="1200">
          <a:solidFill>
            <a:schemeClr val="tx2"/>
          </a:solidFill>
          <a:latin typeface="Arial" panose="020B0604020202020204"/>
          <a:ea typeface="Arial" panose="020B0604020202020204"/>
          <a:cs typeface="+mj-cs"/>
        </a:defRPr>
      </a:lvl5pPr>
    </p:titleStyle>
    <p:bodyStyle>
      <a:lvl1pPr marL="342900" lvl="0" indent="-342900" algn="l" defTabSz="914400" rtl="0" eaLnBrk="1" fontAlgn="base" hangingPunct="1">
        <a:lnSpc>
          <a:spcPct val="100000"/>
        </a:lnSpc>
        <a:spcBef>
          <a:spcPct val="20000"/>
        </a:spcBef>
        <a:spcAft>
          <a:spcPct val="0"/>
        </a:spcAft>
        <a:buSzPct val="100000"/>
        <a:buChar char="•"/>
        <a:defRPr sz="3200" b="0" i="0" u="none" kern="1200">
          <a:solidFill>
            <a:schemeClr val="tx1"/>
          </a:solidFill>
          <a:latin typeface="+mn-lt"/>
          <a:ea typeface="+mn-ea"/>
          <a:cs typeface="+mn-cs"/>
        </a:defRPr>
      </a:lvl1pPr>
      <a:lvl2pPr marL="742950" lvl="1" indent="-285750" algn="l" defTabSz="914400" rtl="0" eaLnBrk="1" fontAlgn="base" hangingPunct="1">
        <a:lnSpc>
          <a:spcPct val="100000"/>
        </a:lnSpc>
        <a:spcBef>
          <a:spcPct val="20000"/>
        </a:spcBef>
        <a:spcAft>
          <a:spcPct val="0"/>
        </a:spcAft>
        <a:buSzPct val="100000"/>
        <a:buFontTx/>
        <a:buChar char="–"/>
        <a:defRPr sz="2800" b="0" i="0" u="none" kern="1200">
          <a:solidFill>
            <a:schemeClr val="tx1"/>
          </a:solidFill>
          <a:latin typeface="Arial" panose="020B0604020202020204"/>
          <a:ea typeface="Arial" panose="020B0604020202020204"/>
          <a:cs typeface="+mn-cs"/>
        </a:defRPr>
      </a:lvl2pPr>
      <a:lvl3pPr marL="1143000" lvl="2" indent="-228600" algn="l" defTabSz="914400" rtl="0" eaLnBrk="1" fontAlgn="base" hangingPunct="1">
        <a:lnSpc>
          <a:spcPct val="100000"/>
        </a:lnSpc>
        <a:spcBef>
          <a:spcPct val="20000"/>
        </a:spcBef>
        <a:spcAft>
          <a:spcPct val="0"/>
        </a:spcAft>
        <a:buSzPct val="100000"/>
        <a:buFontTx/>
        <a:buChar char="•"/>
        <a:defRPr sz="2400" b="0" i="0" u="none" kern="1200">
          <a:solidFill>
            <a:schemeClr val="tx1"/>
          </a:solidFill>
          <a:latin typeface="Arial" panose="020B0604020202020204"/>
          <a:ea typeface="Arial" panose="020B0604020202020204"/>
          <a:cs typeface="+mn-cs"/>
        </a:defRPr>
      </a:lvl3pPr>
      <a:lvl4pPr marL="1600200" lvl="3" indent="-228600" algn="l" defTabSz="914400" rtl="0" eaLnBrk="1" fontAlgn="base" hangingPunct="1">
        <a:lnSpc>
          <a:spcPct val="100000"/>
        </a:lnSpc>
        <a:spcBef>
          <a:spcPct val="20000"/>
        </a:spcBef>
        <a:spcAft>
          <a:spcPct val="0"/>
        </a:spcAft>
        <a:buSzPct val="100000"/>
        <a:buFontTx/>
        <a:buChar char="–"/>
        <a:defRPr sz="2000" b="0" i="0" u="none" kern="1200">
          <a:solidFill>
            <a:schemeClr val="tx1"/>
          </a:solidFill>
          <a:latin typeface="Arial" panose="020B0604020202020204"/>
          <a:ea typeface="Arial" panose="020B0604020202020204"/>
          <a:cs typeface="+mn-cs"/>
        </a:defRPr>
      </a:lvl4pPr>
      <a:lvl5pPr marL="2057400" lvl="4" indent="-228600" algn="l" defTabSz="914400" rtl="0" eaLnBrk="1" fontAlgn="base" hangingPunct="1">
        <a:lnSpc>
          <a:spcPct val="100000"/>
        </a:lnSpc>
        <a:spcBef>
          <a:spcPct val="20000"/>
        </a:spcBef>
        <a:spcAft>
          <a:spcPct val="0"/>
        </a:spcAft>
        <a:buSzPct val="100000"/>
        <a:buFontTx/>
        <a:buChar char="»"/>
        <a:defRPr sz="2000" b="0" i="0" u="none" kern="1200">
          <a:solidFill>
            <a:schemeClr val="tx1"/>
          </a:solidFill>
          <a:latin typeface="Arial" panose="020B0604020202020204"/>
          <a:ea typeface="Arial" panose="020B0604020202020204"/>
          <a:cs typeface="+mn-cs"/>
        </a:defRPr>
      </a:lvl5pPr>
      <a:lvl6pPr marL="2514600" lvl="5" indent="-228600" algn="l" defTabSz="914400" rtl="0" eaLnBrk="1" fontAlgn="base" hangingPunct="1">
        <a:lnSpc>
          <a:spcPct val="100000"/>
        </a:lnSpc>
        <a:spcBef>
          <a:spcPct val="20000"/>
        </a:spcBef>
        <a:spcAft>
          <a:spcPct val="0"/>
        </a:spcAft>
        <a:buClrTx/>
        <a:buSzPct val="100000"/>
        <a:buFontTx/>
        <a:buChar char="»"/>
        <a:defRPr sz="2000" b="0" i="0" u="none" kern="1200">
          <a:solidFill>
            <a:schemeClr val="tx1"/>
          </a:solidFill>
          <a:latin typeface="Arial" panose="020B0604020202020204"/>
          <a:ea typeface="Arial" panose="020B0604020202020204"/>
          <a:cs typeface="+mn-cs"/>
        </a:defRPr>
      </a:lvl6pPr>
      <a:lvl7pPr marL="2971800" lvl="6" indent="-228600" algn="l" defTabSz="914400" rtl="0" eaLnBrk="1" fontAlgn="base" hangingPunct="1">
        <a:lnSpc>
          <a:spcPct val="100000"/>
        </a:lnSpc>
        <a:spcBef>
          <a:spcPct val="20000"/>
        </a:spcBef>
        <a:spcAft>
          <a:spcPct val="0"/>
        </a:spcAft>
        <a:buClrTx/>
        <a:buSzPct val="100000"/>
        <a:buFontTx/>
        <a:buChar char="»"/>
        <a:defRPr sz="2000" b="0" i="0" u="none" kern="1200">
          <a:solidFill>
            <a:schemeClr val="tx1"/>
          </a:solidFill>
          <a:latin typeface="Arial" panose="020B0604020202020204"/>
          <a:ea typeface="Arial" panose="020B0604020202020204"/>
          <a:cs typeface="+mn-cs"/>
        </a:defRPr>
      </a:lvl7pPr>
      <a:lvl8pPr marL="3429000" lvl="7" indent="-228600" algn="l" defTabSz="914400" rtl="0" eaLnBrk="1" fontAlgn="base" hangingPunct="1">
        <a:lnSpc>
          <a:spcPct val="100000"/>
        </a:lnSpc>
        <a:spcBef>
          <a:spcPct val="20000"/>
        </a:spcBef>
        <a:spcAft>
          <a:spcPct val="0"/>
        </a:spcAft>
        <a:buClrTx/>
        <a:buSzPct val="100000"/>
        <a:buFontTx/>
        <a:buChar char="»"/>
        <a:defRPr sz="2000" b="0" i="0" u="none" kern="1200">
          <a:solidFill>
            <a:schemeClr val="tx1"/>
          </a:solidFill>
          <a:latin typeface="Arial" panose="020B0604020202020204"/>
          <a:ea typeface="Arial" panose="020B0604020202020204"/>
          <a:cs typeface="+mn-cs"/>
        </a:defRPr>
      </a:lvl8pPr>
      <a:lvl9pPr marL="3886200" lvl="8" indent="-228600" algn="l" defTabSz="914400" rtl="0" eaLnBrk="1" fontAlgn="base" hangingPunct="1">
        <a:lnSpc>
          <a:spcPct val="100000"/>
        </a:lnSpc>
        <a:spcBef>
          <a:spcPct val="20000"/>
        </a:spcBef>
        <a:spcAft>
          <a:spcPct val="0"/>
        </a:spcAft>
        <a:buClrTx/>
        <a:buSzPct val="100000"/>
        <a:buFontTx/>
        <a:buChar char="»"/>
        <a:defRPr sz="2000" b="0" i="0" u="none" kern="1200">
          <a:solidFill>
            <a:schemeClr val="tx1"/>
          </a:solidFill>
          <a:latin typeface="Arial" panose="020B0604020202020204"/>
          <a:ea typeface="Arial" panose="020B0604020202020204"/>
          <a:cs typeface="+mn-cs"/>
        </a:defRPr>
      </a:lvl9pPr>
    </p:bodyStyle>
    <p:otherStyle>
      <a:lvl1pPr marL="0" lvl="0" indent="0" algn="l" defTabSz="914400" rtl="0" eaLnBrk="1" fontAlgn="base" latinLnBrk="0" hangingPunct="1">
        <a:lnSpc>
          <a:spcPct val="100000"/>
        </a:lnSpc>
        <a:spcBef>
          <a:spcPct val="0"/>
        </a:spcBef>
        <a:spcAft>
          <a:spcPct val="0"/>
        </a:spcAft>
        <a:buSzPct val="100000"/>
        <a:buFont typeface="Calibri" panose="020F0502020204030204" charset="0"/>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SzPct val="100000"/>
        <a:buFont typeface="Calibri" panose="020F0502020204030204" charset="0"/>
        <a:buNone/>
        <a:defRPr sz="1800" b="0" i="0" u="none" kern="1200" baseline="0">
          <a:solidFill>
            <a:schemeClr val="tx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SzPct val="100000"/>
        <a:buFont typeface="Calibri" panose="020F0502020204030204" charset="0"/>
        <a:buNone/>
        <a:defRPr sz="1800" b="0" i="0" u="none" kern="1200" baseline="0">
          <a:solidFill>
            <a:schemeClr val="tx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SzPct val="100000"/>
        <a:buFont typeface="Calibri" panose="020F0502020204030204" charset="0"/>
        <a:buNone/>
        <a:defRPr sz="1800" b="0" i="0" u="none" kern="1200" baseline="0">
          <a:solidFill>
            <a:schemeClr val="tx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SzPct val="100000"/>
        <a:buFont typeface="Calibri" panose="020F0502020204030204" charset="0"/>
        <a:buNone/>
        <a:defRPr sz="1800" b="0" i="0" u="none" kern="1200" baseline="0">
          <a:solidFill>
            <a:schemeClr val="tx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SzPct val="100000"/>
        <a:buFont typeface="Calibri" panose="020F0502020204030204" charset="0"/>
        <a:buNone/>
        <a:defRPr sz="1800" b="0" i="0" u="none" kern="1200" baseline="0">
          <a:solidFill>
            <a:schemeClr val="tx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SzPct val="100000"/>
        <a:buFont typeface="Calibri" panose="020F0502020204030204" charset="0"/>
        <a:buNone/>
        <a:defRPr sz="1800" b="0" i="0" u="none" kern="1200" baseline="0">
          <a:solidFill>
            <a:schemeClr val="tx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SzPct val="100000"/>
        <a:buFont typeface="Calibri" panose="020F0502020204030204" charset="0"/>
        <a:buNone/>
        <a:defRPr sz="1800" b="0" i="0" u="none" kern="1200" baseline="0">
          <a:solidFill>
            <a:schemeClr val="tx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SzPct val="100000"/>
        <a:buFont typeface="Calibri" panose="020F0502020204030204" charset="0"/>
        <a:buNone/>
        <a:defRPr sz="1800" b="0" i="0" u="none" kern="1200" baseline="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502412" y="1189673"/>
            <a:ext cx="8139178" cy="331473"/>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502412" y="1578299"/>
            <a:ext cx="8139178" cy="4041680"/>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659807" y="5619625"/>
            <a:ext cx="2025000" cy="237600"/>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3087000" y="5619625"/>
            <a:ext cx="2970000" cy="237600"/>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6457950" y="5619625"/>
            <a:ext cx="2025000" cy="237600"/>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bg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bg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bg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bg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bg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bg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34.xml"/><Relationship Id="rId3" Type="http://schemas.openxmlformats.org/officeDocument/2006/relationships/tags" Target="../tags/tag144.xml"/><Relationship Id="rId2" Type="http://schemas.openxmlformats.org/officeDocument/2006/relationships/image" Target="../media/image7.jpeg"/><Relationship Id="rId1" Type="http://schemas.openxmlformats.org/officeDocument/2006/relationships/tags" Target="../tags/tag143.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hyperlink" Target="http://www.hbsafety.cn/article/33/"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7.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7.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9.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image" Target="../media/image7.jpeg"/><Relationship Id="rId4" Type="http://schemas.openxmlformats.org/officeDocument/2006/relationships/hyperlink" Target="http://wiki.mbalib.com/wiki/%E9%A2%91%E7%8E%87" TargetMode="External"/><Relationship Id="rId3" Type="http://schemas.openxmlformats.org/officeDocument/2006/relationships/hyperlink" Target="http://wiki.mbalib.com/wiki/%E7%BB%9F%E8%AE%A1%E5%88%86%E6%9E%90" TargetMode="External"/><Relationship Id="rId2" Type="http://schemas.openxmlformats.org/officeDocument/2006/relationships/hyperlink" Target="http://wiki.mbalib.com/wiki/%E7%9B%AE%E6%A0%87%E5%80%BC" TargetMode="External"/><Relationship Id="rId1" Type="http://schemas.openxmlformats.org/officeDocument/2006/relationships/hyperlink" Target="http://wiki.mbalib.com/wiki/%E6%B5%81%E7%A8%8B%E5%9B%BE" TargetMode="Externa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1.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3.jpeg"/><Relationship Id="rId1" Type="http://schemas.openxmlformats.org/officeDocument/2006/relationships/hyperlink" Target="http://wiki.mbalib.com/wiki/Image:%E9%A1%B6%E7%AB%AF%E4%BA%8B%E4%BB%B6%E4%B8%BA%E6%B1%BD%E8%BD%A6%E5%8A%A8%E5%8A%9B%E4%B8%8D%E8%B6%B3%E7%9A%84%E6%95%85%E9%9A%9C%E6%A0%91.jpg" TargetMode="Externa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4.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7.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6.GIF"/></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image" Target="../media/image18.jpeg"/><Relationship Id="rId1" Type="http://schemas.openxmlformats.org/officeDocument/2006/relationships/image" Target="../media/image1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ctrTitle" idx="13"/>
            <p:custDataLst>
              <p:tags r:id="rId1"/>
            </p:custDataLst>
          </p:nvPr>
        </p:nvSpPr>
        <p:spPr>
          <a:xfrm>
            <a:off x="2190731" y="2512695"/>
            <a:ext cx="4762538" cy="1832610"/>
          </a:xfrm>
        </p:spPr>
        <p:txBody>
          <a:bodyPr wrap="square">
            <a:normAutofit/>
          </a:bodyPr>
          <a:p>
            <a:pPr marL="0" indent="0" algn="ctr">
              <a:lnSpc>
                <a:spcPct val="100000"/>
              </a:lnSpc>
              <a:spcBef>
                <a:spcPts val="0"/>
              </a:spcBef>
              <a:spcAft>
                <a:spcPts val="0"/>
              </a:spcAft>
              <a:buSzPct val="100000"/>
              <a:buNone/>
            </a:pPr>
            <a:r>
              <a:rPr lang="zh-CN" altLang="en-US" sz="5400">
                <a:solidFill>
                  <a:schemeClr val="lt1"/>
                </a:solidFill>
                <a:sym typeface="+mn-ea"/>
              </a:rPr>
              <a:t>八大风险评价方法简介</a:t>
            </a:r>
            <a:endParaRPr lang="zh-CN" altLang="en-US" sz="5400">
              <a:solidFill>
                <a:schemeClr val="lt1"/>
              </a:solidFill>
              <a:sym typeface="+mn-ea"/>
            </a:endParaRPr>
          </a:p>
        </p:txBody>
      </p:sp>
      <p:pic>
        <p:nvPicPr>
          <p:cNvPr id="4" name="图片 3" descr="★重要★关注公众号“论安”：一站式资料整合下载"/>
          <p:cNvPicPr>
            <a:picLocks noChangeAspect="1"/>
          </p:cNvPicPr>
          <p:nvPr/>
        </p:nvPicPr>
        <p:blipFill>
          <a:blip r:embed="rId2"/>
          <a:stretch>
            <a:fillRect/>
          </a:stretch>
        </p:blipFill>
        <p:spPr>
          <a:xfrm flipH="1">
            <a:off x="7319645" y="538480"/>
            <a:ext cx="1100455" cy="1100455"/>
          </a:xfrm>
          <a:prstGeom prst="rect">
            <a:avLst/>
          </a:prstGeom>
        </p:spPr>
      </p:pic>
    </p:spTree>
    <p:custDataLst>
      <p:tags r:id="rId3"/>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6" name="标题 2155"/>
          <p:cNvSpPr/>
          <p:nvPr>
            <p:ph type="title" idx="4294967295"/>
          </p:nvPr>
        </p:nvSpPr>
        <p:spPr/>
        <p:txBody>
          <a:bodyPr/>
          <a:p>
            <a:r>
              <a:rPr lang="en-US" altLang="en-US"/>
              <a:t>预先危险性分析</a:t>
            </a:r>
            <a:r>
              <a:rPr lang="zh-CN" altLang="en-US" b="1"/>
              <a:t>分析步骤</a:t>
            </a:r>
            <a:endParaRPr lang="zh-CN" altLang="en-US" b="1"/>
          </a:p>
        </p:txBody>
      </p:sp>
      <p:sp>
        <p:nvSpPr>
          <p:cNvPr id="2157" name="文本占位符 2156"/>
          <p:cNvSpPr/>
          <p:nvPr>
            <p:ph type="body" idx="4294967295"/>
          </p:nvPr>
        </p:nvSpPr>
        <p:spPr/>
        <p:txBody>
          <a:bodyPr/>
          <a:p>
            <a:pPr>
              <a:buClr>
                <a:schemeClr val="accent1"/>
              </a:buClr>
            </a:pPr>
            <a:r>
              <a:rPr lang="zh-CN" altLang="en-US" sz="2600"/>
              <a:t>　　</a:t>
            </a:r>
            <a:r>
              <a:rPr lang="en-US" altLang="zh-CN" sz="2600"/>
              <a:t>1</a:t>
            </a:r>
            <a:r>
              <a:rPr lang="zh-CN" altLang="en-US" sz="2600"/>
              <a:t>）危害辨识 </a:t>
            </a:r>
            <a:r>
              <a:rPr lang="en-US" altLang="zh-CN" sz="2600"/>
              <a:t>---</a:t>
            </a:r>
            <a:r>
              <a:rPr lang="zh-CN" altLang="en-US" sz="2600"/>
              <a:t>通过经验判断、技术诊断等方法，查找系统中存在的危险、有害因素。 </a:t>
            </a:r>
            <a:endParaRPr lang="zh-CN" altLang="en-US" sz="2600"/>
          </a:p>
          <a:p>
            <a:pPr>
              <a:buClr>
                <a:schemeClr val="accent1"/>
              </a:buClr>
            </a:pPr>
            <a:r>
              <a:rPr lang="zh-CN" altLang="en-US" sz="2600"/>
              <a:t>　　</a:t>
            </a:r>
            <a:r>
              <a:rPr lang="en-US" altLang="zh-CN" sz="2600"/>
              <a:t>2</a:t>
            </a:r>
            <a:r>
              <a:rPr lang="zh-CN" altLang="en-US" sz="2600"/>
              <a:t>）确定可能事故类型 </a:t>
            </a:r>
            <a:r>
              <a:rPr lang="en-US" altLang="zh-CN" sz="2600"/>
              <a:t>---</a:t>
            </a:r>
            <a:r>
              <a:rPr lang="zh-CN" altLang="en-US" sz="2600"/>
              <a:t>根据过去的经验教训，分析危险、有害因素对系统的影响，分析事故的可能类型。 </a:t>
            </a:r>
            <a:endParaRPr lang="zh-CN" altLang="en-US" sz="2600"/>
          </a:p>
          <a:p>
            <a:pPr>
              <a:buClr>
                <a:schemeClr val="accent1"/>
              </a:buClr>
            </a:pPr>
            <a:r>
              <a:rPr lang="zh-CN" altLang="en-US" sz="2600"/>
              <a:t>　　</a:t>
            </a:r>
            <a:r>
              <a:rPr lang="en-US" altLang="zh-CN" sz="2600"/>
              <a:t>3</a:t>
            </a:r>
            <a:r>
              <a:rPr lang="zh-CN" altLang="en-US" sz="2600"/>
              <a:t>）针对已确定的危险、有害因素，制定预先危险性分析表。 </a:t>
            </a:r>
            <a:endParaRPr lang="zh-CN" altLang="en-US" sz="2600"/>
          </a:p>
          <a:p>
            <a:pPr>
              <a:buClr>
                <a:schemeClr val="accent1"/>
              </a:buClr>
            </a:pPr>
            <a:r>
              <a:rPr lang="zh-CN" altLang="en-US" sz="2600"/>
              <a:t>　　</a:t>
            </a:r>
            <a:r>
              <a:rPr lang="en-US" altLang="zh-CN" sz="2600"/>
              <a:t>4</a:t>
            </a:r>
            <a:r>
              <a:rPr lang="zh-CN" altLang="en-US" sz="2600"/>
              <a:t>）确定危险、有害因素的危害等级，按危害等级排定次序，以便按计划处理。 </a:t>
            </a:r>
            <a:endParaRPr lang="zh-CN" altLang="en-US" sz="2600"/>
          </a:p>
          <a:p>
            <a:pPr>
              <a:buClr>
                <a:schemeClr val="accent1"/>
              </a:buClr>
            </a:pPr>
            <a:r>
              <a:rPr lang="zh-CN" altLang="en-US" sz="2600"/>
              <a:t>　　</a:t>
            </a:r>
            <a:r>
              <a:rPr lang="en-US" altLang="zh-CN" sz="2600"/>
              <a:t>5</a:t>
            </a:r>
            <a:r>
              <a:rPr lang="zh-CN" altLang="en-US" sz="2600"/>
              <a:t>）制定预防事故发生的安全对策措施 </a:t>
            </a:r>
            <a:endParaRPr lang="zh-CN" altLang="en-US" sz="2600"/>
          </a:p>
        </p:txBody>
      </p:sp>
      <p:pic>
        <p:nvPicPr>
          <p:cNvPr id="4" name="图片 3" descr="★重要★关注公众号“论安”：一站式资料整合下载"/>
          <p:cNvPicPr>
            <a:picLocks noChangeAspect="1"/>
          </p:cNvPicPr>
          <p:nvPr/>
        </p:nvPicPr>
        <p:blipFill>
          <a:blip r:embed="rId1"/>
          <a:stretch>
            <a:fillRect/>
          </a:stretch>
        </p:blipFill>
        <p:spPr>
          <a:xfrm flipH="1">
            <a:off x="8043545" y="0"/>
            <a:ext cx="1100455" cy="1100455"/>
          </a:xfrm>
          <a:prstGeom prst="rect">
            <a:avLst/>
          </a:prstGeom>
        </p:spPr>
      </p:pic>
    </p:spTree>
  </p:cSld>
  <p:clrMapOvr>
    <a:masterClrMapping/>
  </p:clrMapOvr>
  <p:transition>
    <p:comb/>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60" name="标题 2159"/>
          <p:cNvSpPr/>
          <p:nvPr>
            <p:ph type="title" idx="4294967295"/>
          </p:nvPr>
        </p:nvSpPr>
        <p:spPr>
          <a:xfrm>
            <a:off x="611188" y="277813"/>
            <a:ext cx="7618412" cy="1139825"/>
          </a:xfrm>
        </p:spPr>
        <p:txBody>
          <a:bodyPr/>
          <a:p>
            <a:r>
              <a:rPr lang="zh-CN" altLang="en-US" b="1"/>
              <a:t>危险性等级划分表</a:t>
            </a:r>
            <a:endParaRPr lang="zh-CN" altLang="en-US"/>
          </a:p>
        </p:txBody>
      </p:sp>
      <p:graphicFrame>
        <p:nvGraphicFramePr>
          <p:cNvPr id="2161" name="表格 2160"/>
          <p:cNvGraphicFramePr/>
          <p:nvPr/>
        </p:nvGraphicFramePr>
        <p:xfrm>
          <a:off x="457200" y="1196975"/>
          <a:ext cx="8229600" cy="4560888"/>
        </p:xfrm>
        <a:graphic>
          <a:graphicData uri="http://schemas.openxmlformats.org/drawingml/2006/table">
            <a:tbl>
              <a:tblPr/>
              <a:tblGrid>
                <a:gridCol w="1593850"/>
                <a:gridCol w="2089150"/>
                <a:gridCol w="4546600"/>
              </a:tblGrid>
              <a:tr h="503238">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algn="ctr" fontAlgn="base" latinLnBrk="0">
                        <a:lnSpc>
                          <a:spcPct val="100000"/>
                        </a:lnSpc>
                        <a:spcBef>
                          <a:spcPct val="20000"/>
                        </a:spcBef>
                        <a:spcAft>
                          <a:spcPct val="0"/>
                        </a:spcAft>
                        <a:buClr>
                          <a:schemeClr val="accent1"/>
                        </a:buClr>
                        <a:buSzPct val="65000"/>
                        <a:buFont typeface="Wingdings" panose="05000000000000000000" pitchFamily="2" charset="2"/>
                        <a:buNone/>
                      </a:pPr>
                      <a:r>
                        <a:rPr lang="zh-CN" altLang="en-US" sz="2600" u="none">
                          <a:latin typeface="Arial" panose="020B0604020202020204"/>
                          <a:ea typeface="宋体" panose="02010600030101010101" pitchFamily="2" charset="-122"/>
                        </a:rPr>
                        <a:t>级别</a:t>
                      </a:r>
                      <a:endParaRPr lang="zh-CN" altLang="en-US" sz="2600" u="none">
                        <a:latin typeface="Arial" panose="020B0604020202020204"/>
                        <a:ea typeface="宋体" panose="02010600030101010101" pitchFamily="2" charset="-122"/>
                      </a:endParaRPr>
                    </a:p>
                  </a:txBody>
                  <a:tcPr>
                    <a:lnL w="28575"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28575"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algn="ctr" fontAlgn="base" latinLnBrk="0">
                        <a:lnSpc>
                          <a:spcPct val="100000"/>
                        </a:lnSpc>
                        <a:spcBef>
                          <a:spcPct val="20000"/>
                        </a:spcBef>
                        <a:spcAft>
                          <a:spcPct val="0"/>
                        </a:spcAft>
                        <a:buClr>
                          <a:schemeClr val="accent1"/>
                        </a:buClr>
                        <a:buSzPct val="65000"/>
                        <a:buFont typeface="Wingdings" panose="05000000000000000000" pitchFamily="2" charset="2"/>
                        <a:buNone/>
                      </a:pPr>
                      <a:r>
                        <a:rPr lang="zh-CN" altLang="en-US" sz="2600" u="none">
                          <a:latin typeface="Arial" panose="020B0604020202020204"/>
                          <a:ea typeface="宋体" panose="02010600030101010101" pitchFamily="2" charset="-122"/>
                        </a:rPr>
                        <a:t>危险程度</a:t>
                      </a:r>
                      <a:endParaRPr lang="zh-CN" altLang="en-US" sz="26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28575"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algn="ctr" fontAlgn="base" latinLnBrk="0">
                        <a:lnSpc>
                          <a:spcPct val="100000"/>
                        </a:lnSpc>
                        <a:spcBef>
                          <a:spcPct val="20000"/>
                        </a:spcBef>
                        <a:spcAft>
                          <a:spcPct val="0"/>
                        </a:spcAft>
                        <a:buClr>
                          <a:schemeClr val="accent1"/>
                        </a:buClr>
                        <a:buSzPct val="65000"/>
                        <a:buFont typeface="Wingdings" panose="05000000000000000000" pitchFamily="2" charset="2"/>
                        <a:buNone/>
                      </a:pPr>
                      <a:r>
                        <a:rPr lang="zh-CN" altLang="en-US" sz="2600" u="none">
                          <a:latin typeface="Arial" panose="020B0604020202020204"/>
                          <a:ea typeface="宋体" panose="02010600030101010101" pitchFamily="2" charset="-122"/>
                        </a:rPr>
                        <a:t>可能导致的后果</a:t>
                      </a:r>
                      <a:endParaRPr lang="zh-CN" altLang="en-US" sz="26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28575" cap="flat" cmpd="sng">
                      <a:solidFill>
                        <a:schemeClr val="tx1"/>
                      </a:solidFill>
                      <a:prstDash val="solid"/>
                      <a:round/>
                      <a:headEnd type="none" w="med" len="med"/>
                      <a:tailEnd type="none" w="med" len="med"/>
                    </a:lnR>
                    <a:lnT w="28575"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r>
              <a:tr h="720725">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algn="ctr" fontAlgn="base" latinLnBrk="0">
                        <a:lnSpc>
                          <a:spcPct val="100000"/>
                        </a:lnSpc>
                        <a:spcBef>
                          <a:spcPct val="20000"/>
                        </a:spcBef>
                        <a:spcAft>
                          <a:spcPct val="0"/>
                        </a:spcAft>
                        <a:buClr>
                          <a:schemeClr val="accent1"/>
                        </a:buClr>
                        <a:buSzPct val="65000"/>
                        <a:buFont typeface="Wingdings" panose="05000000000000000000" pitchFamily="2" charset="2"/>
                        <a:buNone/>
                      </a:pPr>
                      <a:r>
                        <a:rPr lang="en-US" altLang="zh-CN" sz="2600" u="none">
                          <a:latin typeface="Arial" panose="020B0604020202020204"/>
                          <a:ea typeface="宋体" panose="02010600030101010101" pitchFamily="2" charset="-122"/>
                        </a:rPr>
                        <a:t>I</a:t>
                      </a:r>
                      <a:endParaRPr lang="zh-CN" altLang="en-US" sz="2600" u="none">
                        <a:latin typeface="Arial" panose="020B0604020202020204"/>
                        <a:ea typeface="宋体" panose="02010600030101010101" pitchFamily="2" charset="-122"/>
                      </a:endParaRPr>
                    </a:p>
                  </a:txBody>
                  <a:tcPr>
                    <a:lnL w="28575"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algn="ctr" fontAlgn="base" latinLnBrk="0">
                        <a:lnSpc>
                          <a:spcPct val="100000"/>
                        </a:lnSpc>
                        <a:spcBef>
                          <a:spcPct val="20000"/>
                        </a:spcBef>
                        <a:spcAft>
                          <a:spcPct val="0"/>
                        </a:spcAft>
                        <a:buClr>
                          <a:schemeClr val="accent1"/>
                        </a:buClr>
                        <a:buSzPct val="65000"/>
                        <a:buFont typeface="Wingdings" panose="05000000000000000000" pitchFamily="2" charset="2"/>
                        <a:buNone/>
                      </a:pPr>
                      <a:r>
                        <a:rPr lang="zh-CN" altLang="en-US" sz="2600" u="none">
                          <a:latin typeface="Arial" panose="020B0604020202020204"/>
                          <a:ea typeface="宋体" panose="02010600030101010101" pitchFamily="2" charset="-122"/>
                        </a:rPr>
                        <a:t>安全的</a:t>
                      </a:r>
                      <a:endParaRPr lang="zh-CN" altLang="en-US" sz="26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r>
                        <a:rPr lang="zh-CN" altLang="en-US" sz="2000" u="none">
                          <a:latin typeface="Arial" panose="020B0604020202020204"/>
                          <a:ea typeface="宋体" panose="02010600030101010101" pitchFamily="2" charset="-122"/>
                        </a:rPr>
                        <a:t>不会造成人员伤亡及系统损坏</a:t>
                      </a:r>
                      <a:endParaRPr lang="zh-CN" altLang="en-US" sz="20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28575"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r>
              <a:tr h="1079500">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algn="ctr" fontAlgn="base" latinLnBrk="0">
                        <a:lnSpc>
                          <a:spcPct val="100000"/>
                        </a:lnSpc>
                        <a:spcBef>
                          <a:spcPct val="20000"/>
                        </a:spcBef>
                        <a:spcAft>
                          <a:spcPct val="0"/>
                        </a:spcAft>
                        <a:buClr>
                          <a:schemeClr val="accent1"/>
                        </a:buClr>
                        <a:buSzPct val="65000"/>
                        <a:buFont typeface="Wingdings" panose="05000000000000000000" pitchFamily="2" charset="2"/>
                        <a:buNone/>
                      </a:pPr>
                      <a:r>
                        <a:rPr lang="en-US" altLang="zh-CN" sz="2600" u="none">
                          <a:latin typeface="Arial" panose="020B0604020202020204"/>
                          <a:ea typeface="宋体" panose="02010600030101010101" pitchFamily="2" charset="-122"/>
                        </a:rPr>
                        <a:t>II</a:t>
                      </a:r>
                      <a:endParaRPr lang="zh-CN" altLang="en-US" sz="2600" u="none">
                        <a:latin typeface="Arial" panose="020B0604020202020204"/>
                        <a:ea typeface="宋体" panose="02010600030101010101" pitchFamily="2" charset="-122"/>
                      </a:endParaRPr>
                    </a:p>
                  </a:txBody>
                  <a:tcPr>
                    <a:lnL w="28575"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algn="ctr" fontAlgn="base" latinLnBrk="0">
                        <a:lnSpc>
                          <a:spcPct val="100000"/>
                        </a:lnSpc>
                        <a:spcBef>
                          <a:spcPct val="20000"/>
                        </a:spcBef>
                        <a:spcAft>
                          <a:spcPct val="0"/>
                        </a:spcAft>
                        <a:buClr>
                          <a:schemeClr val="accent1"/>
                        </a:buClr>
                        <a:buSzPct val="65000"/>
                        <a:buFont typeface="Wingdings" panose="05000000000000000000" pitchFamily="2" charset="2"/>
                        <a:buNone/>
                      </a:pPr>
                      <a:r>
                        <a:rPr lang="zh-CN" altLang="en-US" sz="2600" u="none">
                          <a:latin typeface="Arial" panose="020B0604020202020204"/>
                          <a:ea typeface="宋体" panose="02010600030101010101" pitchFamily="2" charset="-122"/>
                        </a:rPr>
                        <a:t>临界的</a:t>
                      </a:r>
                      <a:endParaRPr lang="zh-CN" altLang="en-US" sz="26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r>
                        <a:rPr lang="zh-CN" altLang="en-US" sz="2000" u="none">
                          <a:latin typeface="Arial" panose="020B0604020202020204"/>
                          <a:ea typeface="宋体" panose="02010600030101010101" pitchFamily="2" charset="-122"/>
                        </a:rPr>
                        <a:t>处于</a:t>
                      </a:r>
                      <a:r>
                        <a:rPr lang="zh-CN" altLang="en-US" sz="2000" u="none">
                          <a:latin typeface="Arial" panose="020B0604020202020204"/>
                          <a:ea typeface="宋体" panose="02010600030101010101" pitchFamily="2" charset="-122"/>
                          <a:hlinkClick r:id="rId1"/>
                        </a:rPr>
                        <a:t>事故</a:t>
                      </a:r>
                      <a:r>
                        <a:rPr lang="zh-CN" altLang="en-US" sz="2000" u="none">
                          <a:latin typeface="Arial" panose="020B0604020202020204"/>
                          <a:ea typeface="宋体" panose="02010600030101010101" pitchFamily="2" charset="-122"/>
                        </a:rPr>
                        <a:t>的边缘状态，暂时还不致于造成人员伤亡、系统损坏或降低系统性能，但应予以排除或采取控制措施。</a:t>
                      </a:r>
                      <a:endParaRPr lang="zh-CN" altLang="en-US" sz="20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28575"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r>
              <a:tr h="936625">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algn="ctr" fontAlgn="base" latinLnBrk="0">
                        <a:lnSpc>
                          <a:spcPct val="100000"/>
                        </a:lnSpc>
                        <a:spcBef>
                          <a:spcPct val="20000"/>
                        </a:spcBef>
                        <a:spcAft>
                          <a:spcPct val="0"/>
                        </a:spcAft>
                        <a:buClr>
                          <a:schemeClr val="accent1"/>
                        </a:buClr>
                        <a:buSzPct val="65000"/>
                        <a:buFont typeface="Wingdings" panose="05000000000000000000" pitchFamily="2" charset="2"/>
                        <a:buNone/>
                      </a:pPr>
                      <a:r>
                        <a:rPr lang="en-US" altLang="zh-CN" sz="2600" u="none">
                          <a:latin typeface="Arial" panose="020B0604020202020204"/>
                          <a:ea typeface="宋体" panose="02010600030101010101" pitchFamily="2" charset="-122"/>
                        </a:rPr>
                        <a:t>III</a:t>
                      </a:r>
                      <a:endParaRPr lang="zh-CN" altLang="en-US" sz="2600" u="none">
                        <a:latin typeface="Arial" panose="020B0604020202020204"/>
                        <a:ea typeface="宋体" panose="02010600030101010101" pitchFamily="2" charset="-122"/>
                      </a:endParaRPr>
                    </a:p>
                  </a:txBody>
                  <a:tcPr>
                    <a:lnL w="28575"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algn="ctr" fontAlgn="base" latinLnBrk="0">
                        <a:lnSpc>
                          <a:spcPct val="100000"/>
                        </a:lnSpc>
                        <a:spcBef>
                          <a:spcPct val="20000"/>
                        </a:spcBef>
                        <a:spcAft>
                          <a:spcPct val="0"/>
                        </a:spcAft>
                        <a:buClr>
                          <a:schemeClr val="accent1"/>
                        </a:buClr>
                        <a:buSzPct val="65000"/>
                        <a:buFont typeface="Wingdings" panose="05000000000000000000" pitchFamily="2" charset="2"/>
                        <a:buNone/>
                      </a:pPr>
                      <a:r>
                        <a:rPr lang="zh-CN" altLang="en-US" sz="2600" u="none">
                          <a:latin typeface="Arial" panose="020B0604020202020204"/>
                          <a:ea typeface="宋体" panose="02010600030101010101" pitchFamily="2" charset="-122"/>
                        </a:rPr>
                        <a:t>危险的</a:t>
                      </a:r>
                      <a:endParaRPr lang="zh-CN" altLang="en-US" sz="26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r>
                        <a:rPr lang="zh-CN" altLang="en-US" sz="2000" u="none">
                          <a:latin typeface="Arial" panose="020B0604020202020204"/>
                          <a:ea typeface="宋体" panose="02010600030101010101" pitchFamily="2" charset="-122"/>
                        </a:rPr>
                        <a:t>会造成人员伤亡和系统损坏，要立即采取防范对策措施。</a:t>
                      </a:r>
                      <a:endParaRPr lang="zh-CN" altLang="en-US" sz="20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28575"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r>
              <a:tr h="1320800">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algn="ctr" fontAlgn="base" latinLnBrk="0">
                        <a:lnSpc>
                          <a:spcPct val="100000"/>
                        </a:lnSpc>
                        <a:spcBef>
                          <a:spcPct val="20000"/>
                        </a:spcBef>
                        <a:spcAft>
                          <a:spcPct val="0"/>
                        </a:spcAft>
                        <a:buClr>
                          <a:schemeClr val="accent1"/>
                        </a:buClr>
                        <a:buSzPct val="65000"/>
                        <a:buFont typeface="Wingdings" panose="05000000000000000000" pitchFamily="2" charset="2"/>
                        <a:buNone/>
                      </a:pPr>
                      <a:r>
                        <a:rPr lang="en-US" altLang="zh-CN" sz="2600" u="none">
                          <a:latin typeface="Arial" panose="020B0604020202020204"/>
                          <a:ea typeface="宋体" panose="02010600030101010101" pitchFamily="2" charset="-122"/>
                        </a:rPr>
                        <a:t>IV</a:t>
                      </a:r>
                      <a:endParaRPr lang="zh-CN" altLang="en-US" sz="2600" u="none">
                        <a:latin typeface="Arial" panose="020B0604020202020204"/>
                        <a:ea typeface="宋体" panose="02010600030101010101" pitchFamily="2" charset="-122"/>
                      </a:endParaRPr>
                    </a:p>
                  </a:txBody>
                  <a:tcPr>
                    <a:lnL w="28575"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28575"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algn="ctr" fontAlgn="base" latinLnBrk="0">
                        <a:lnSpc>
                          <a:spcPct val="100000"/>
                        </a:lnSpc>
                        <a:spcBef>
                          <a:spcPct val="20000"/>
                        </a:spcBef>
                        <a:spcAft>
                          <a:spcPct val="0"/>
                        </a:spcAft>
                        <a:buClr>
                          <a:schemeClr val="accent1"/>
                        </a:buClr>
                        <a:buSzPct val="65000"/>
                        <a:buFont typeface="Wingdings" panose="05000000000000000000" pitchFamily="2" charset="2"/>
                        <a:buNone/>
                      </a:pPr>
                      <a:r>
                        <a:rPr lang="zh-CN" altLang="en-US" sz="2600" u="none">
                          <a:latin typeface="Arial" panose="020B0604020202020204"/>
                          <a:ea typeface="宋体" panose="02010600030101010101" pitchFamily="2" charset="-122"/>
                        </a:rPr>
                        <a:t>灾难性的</a:t>
                      </a:r>
                      <a:endParaRPr lang="zh-CN" altLang="en-US" sz="26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28575"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r>
                        <a:rPr lang="zh-CN" altLang="en-US" sz="2000" u="none">
                          <a:latin typeface="Arial" panose="020B0604020202020204"/>
                          <a:ea typeface="宋体" panose="02010600030101010101" pitchFamily="2" charset="-122"/>
                        </a:rPr>
                        <a:t>造成人员重大伤亡及系统严重破坏的灾难性</a:t>
                      </a:r>
                      <a:r>
                        <a:rPr lang="zh-CN" altLang="en-US" sz="2000" u="none">
                          <a:latin typeface="Arial" panose="020B0604020202020204"/>
                          <a:ea typeface="宋体" panose="02010600030101010101" pitchFamily="2" charset="-122"/>
                          <a:hlinkClick r:id="rId1"/>
                        </a:rPr>
                        <a:t>事故</a:t>
                      </a:r>
                      <a:r>
                        <a:rPr lang="zh-CN" altLang="en-US" sz="2000" u="none">
                          <a:latin typeface="Arial" panose="020B0604020202020204"/>
                          <a:ea typeface="宋体" panose="02010600030101010101" pitchFamily="2" charset="-122"/>
                        </a:rPr>
                        <a:t>，必须予以果断排除并进行重点防范。 </a:t>
                      </a:r>
                      <a:endParaRPr lang="zh-CN" altLang="en-US" sz="20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28575"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28575" cap="flat" cmpd="sng">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comb/>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89" name="文本占位符 2188"/>
          <p:cNvSpPr/>
          <p:nvPr>
            <p:ph type="body" idx="4294967295"/>
          </p:nvPr>
        </p:nvSpPr>
        <p:spPr>
          <a:xfrm>
            <a:off x="323850" y="620713"/>
            <a:ext cx="8569325" cy="5510212"/>
          </a:xfrm>
        </p:spPr>
        <p:txBody>
          <a:bodyPr/>
          <a:p>
            <a:pPr>
              <a:buClr>
                <a:schemeClr val="accent1"/>
              </a:buClr>
            </a:pPr>
            <a:r>
              <a:rPr lang="zh-CN" altLang="en-US"/>
              <a:t>      </a:t>
            </a:r>
            <a:r>
              <a:rPr lang="zh-CN" altLang="en-US" sz="1800"/>
              <a:t> </a:t>
            </a:r>
            <a:r>
              <a:rPr lang="zh-CN" altLang="en-US" sz="1800" b="1"/>
              <a:t>预危害性分析</a:t>
            </a:r>
            <a:r>
              <a:rPr lang="en-US" altLang="zh-CN" sz="1800" b="1"/>
              <a:t>(PHA)</a:t>
            </a:r>
            <a:r>
              <a:rPr lang="zh-CN" altLang="en-US" sz="1800" b="1"/>
              <a:t>记录表</a:t>
            </a:r>
            <a:endParaRPr lang="zh-CN" altLang="en-US" sz="1800"/>
          </a:p>
          <a:p>
            <a:pPr>
              <a:buClr>
                <a:schemeClr val="accent1"/>
              </a:buClr>
            </a:pPr>
            <a:r>
              <a:rPr lang="zh-CN" altLang="en-US" sz="1800"/>
              <a:t>区域</a:t>
            </a:r>
            <a:r>
              <a:rPr lang="en-US" altLang="zh-CN" sz="1800"/>
              <a:t>/</a:t>
            </a:r>
            <a:r>
              <a:rPr lang="zh-CN" altLang="en-US" sz="1800"/>
              <a:t>工艺过程：</a:t>
            </a:r>
            <a:r>
              <a:rPr lang="zh-CN" altLang="en-US" sz="1800" u="sng"/>
              <a:t>                                  </a:t>
            </a:r>
            <a:r>
              <a:rPr lang="zh-CN" altLang="en-US" sz="1800"/>
              <a:t> 编号：</a:t>
            </a:r>
            <a:r>
              <a:rPr lang="zh-CN" altLang="en-US" sz="1800" u="sng"/>
              <a:t>                             </a:t>
            </a:r>
            <a:r>
              <a:rPr lang="zh-CN" altLang="en-US" sz="1800"/>
              <a:t> </a:t>
            </a:r>
            <a:endParaRPr lang="zh-CN" altLang="en-US" sz="1800"/>
          </a:p>
          <a:p>
            <a:pPr>
              <a:buClr>
                <a:schemeClr val="accent1"/>
              </a:buClr>
            </a:pPr>
            <a:r>
              <a:rPr lang="zh-CN" altLang="en-US" sz="1800"/>
              <a:t>分 析 人 员：</a:t>
            </a:r>
            <a:r>
              <a:rPr lang="zh-CN" altLang="en-US" sz="1800" u="sng"/>
              <a:t>                                    </a:t>
            </a:r>
            <a:r>
              <a:rPr lang="zh-CN" altLang="en-US" sz="1800"/>
              <a:t> 日  期：</a:t>
            </a:r>
            <a:r>
              <a:rPr lang="zh-CN" altLang="en-US" sz="1800" u="sng"/>
              <a:t>                       </a:t>
            </a:r>
            <a:r>
              <a:rPr lang="zh-CN" altLang="en-US" sz="1800"/>
              <a:t>                      </a:t>
            </a:r>
            <a:endParaRPr lang="zh-CN" altLang="en-US" sz="1800"/>
          </a:p>
        </p:txBody>
      </p:sp>
      <p:graphicFrame>
        <p:nvGraphicFramePr>
          <p:cNvPr id="2190" name="表格 2189"/>
          <p:cNvGraphicFramePr/>
          <p:nvPr/>
        </p:nvGraphicFramePr>
        <p:xfrm>
          <a:off x="539750" y="1989138"/>
          <a:ext cx="8229600" cy="2598738"/>
        </p:xfrm>
        <a:graphic>
          <a:graphicData uri="http://schemas.openxmlformats.org/drawingml/2006/table">
            <a:tbl>
              <a:tblPr/>
              <a:tblGrid>
                <a:gridCol w="790575"/>
                <a:gridCol w="936625"/>
                <a:gridCol w="1152525"/>
                <a:gridCol w="1439863"/>
                <a:gridCol w="1871662"/>
                <a:gridCol w="2038350"/>
              </a:tblGrid>
              <a:tr h="647700">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r>
                        <a:rPr lang="zh-CN" altLang="en-US" sz="1600" u="none">
                          <a:latin typeface="Arial" panose="020B0604020202020204"/>
                          <a:ea typeface="宋体" panose="02010600030101010101" pitchFamily="2" charset="-122"/>
                        </a:rPr>
                        <a:t>危险</a:t>
                      </a:r>
                      <a:endParaRPr lang="zh-CN" altLang="en-US" sz="1600" u="none">
                        <a:latin typeface="Arial" panose="020B0604020202020204"/>
                        <a:ea typeface="宋体" panose="02010600030101010101" pitchFamily="2" charset="-122"/>
                      </a:endParaRPr>
                    </a:p>
                  </a:txBody>
                  <a:tcPr>
                    <a:lnL w="28575"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28575"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r>
                        <a:rPr lang="zh-CN" altLang="en-US" sz="1600" u="none">
                          <a:latin typeface="Arial" panose="020B0604020202020204"/>
                          <a:ea typeface="宋体" panose="02010600030101010101" pitchFamily="2" charset="-122"/>
                        </a:rPr>
                        <a:t>原因</a:t>
                      </a:r>
                      <a:endParaRPr lang="zh-CN" altLang="en-US" sz="1600" u="none">
                        <a:latin typeface="Arial" panose="020B0604020202020204"/>
                        <a:ea typeface="宋体" panose="02010600030101010101" pitchFamily="2" charset="-122"/>
                      </a:endParaRPr>
                    </a:p>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endParaRPr lang="zh-CN" altLang="en-US" sz="16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28575"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r>
                        <a:rPr lang="zh-CN" altLang="en-US" sz="1600" u="none">
                          <a:latin typeface="Arial" panose="020B0604020202020204"/>
                          <a:ea typeface="宋体" panose="02010600030101010101" pitchFamily="2" charset="-122"/>
                        </a:rPr>
                        <a:t>后果</a:t>
                      </a:r>
                      <a:endParaRPr lang="zh-CN" altLang="en-US" sz="16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28575"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r>
                        <a:rPr lang="zh-CN" altLang="en-US" sz="1600" u="none">
                          <a:latin typeface="Arial" panose="020B0604020202020204"/>
                          <a:ea typeface="宋体" panose="02010600030101010101" pitchFamily="2" charset="-122"/>
                        </a:rPr>
                        <a:t>危险等级</a:t>
                      </a:r>
                      <a:endParaRPr lang="zh-CN" altLang="en-US" sz="16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28575"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r>
                        <a:rPr lang="zh-CN" altLang="en-US" sz="1600" u="none">
                          <a:latin typeface="Arial" panose="020B0604020202020204"/>
                          <a:ea typeface="宋体" panose="02010600030101010101" pitchFamily="2" charset="-122"/>
                        </a:rPr>
                        <a:t>现有安全控制措施</a:t>
                      </a:r>
                      <a:endParaRPr lang="zh-CN" altLang="en-US" sz="16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28575"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r>
                        <a:rPr lang="zh-CN" altLang="en-US" sz="1600" u="none">
                          <a:latin typeface="Arial" panose="020B0604020202020204"/>
                          <a:ea typeface="宋体" panose="02010600030101010101" pitchFamily="2" charset="-122"/>
                        </a:rPr>
                        <a:t>建议安全控制措施  </a:t>
                      </a:r>
                      <a:endParaRPr lang="zh-CN" altLang="en-US" sz="16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28575" cap="flat" cmpd="sng">
                      <a:solidFill>
                        <a:schemeClr val="tx1"/>
                      </a:solidFill>
                      <a:prstDash val="solid"/>
                      <a:round/>
                      <a:headEnd type="none" w="med" len="med"/>
                      <a:tailEnd type="none" w="med" len="med"/>
                    </a:lnR>
                    <a:lnT w="28575"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r>
              <a:tr h="487363">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endParaRPr lang="zh-CN" altLang="en-US" sz="2600" u="none">
                        <a:latin typeface="Arial" panose="020B0604020202020204"/>
                        <a:ea typeface="宋体" panose="02010600030101010101" pitchFamily="2" charset="-122"/>
                      </a:endParaRPr>
                    </a:p>
                  </a:txBody>
                  <a:tcPr>
                    <a:lnL w="28575"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endParaRPr lang="zh-CN" altLang="en-US" sz="26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endParaRPr lang="zh-CN" altLang="en-US" sz="26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endParaRPr lang="zh-CN" altLang="en-US" sz="26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endParaRPr lang="zh-CN" altLang="en-US" sz="26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endParaRPr lang="zh-CN" altLang="en-US" sz="26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28575"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r>
              <a:tr h="487362">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endParaRPr lang="zh-CN" altLang="en-US" sz="2600" u="none">
                        <a:latin typeface="Arial" panose="020B0604020202020204"/>
                        <a:ea typeface="宋体" panose="02010600030101010101" pitchFamily="2" charset="-122"/>
                      </a:endParaRPr>
                    </a:p>
                  </a:txBody>
                  <a:tcPr>
                    <a:lnL w="28575"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endParaRPr lang="zh-CN" altLang="en-US" sz="26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endParaRPr lang="zh-CN" altLang="en-US" sz="26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endParaRPr lang="zh-CN" altLang="en-US" sz="26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endParaRPr lang="zh-CN" altLang="en-US" sz="26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endParaRPr lang="zh-CN" altLang="en-US" sz="26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28575"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r>
              <a:tr h="488950">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endParaRPr lang="zh-CN" altLang="en-US" sz="2600" u="none">
                        <a:latin typeface="Arial" panose="020B0604020202020204"/>
                        <a:ea typeface="宋体" panose="02010600030101010101" pitchFamily="2" charset="-122"/>
                      </a:endParaRPr>
                    </a:p>
                  </a:txBody>
                  <a:tcPr>
                    <a:lnL w="28575"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endParaRPr lang="zh-CN" altLang="en-US" sz="26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endParaRPr lang="zh-CN" altLang="en-US" sz="26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endParaRPr lang="zh-CN" altLang="en-US" sz="26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endParaRPr lang="zh-CN" altLang="en-US" sz="26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endParaRPr lang="zh-CN" altLang="en-US" sz="26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28575"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r>
              <a:tr h="487363">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endParaRPr lang="zh-CN" altLang="en-US" sz="2600" u="none">
                        <a:latin typeface="Arial" panose="020B0604020202020204"/>
                        <a:ea typeface="宋体" panose="02010600030101010101" pitchFamily="2" charset="-122"/>
                      </a:endParaRPr>
                    </a:p>
                  </a:txBody>
                  <a:tcPr>
                    <a:lnL w="28575"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28575"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endParaRPr lang="zh-CN" altLang="en-US" sz="26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28575"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endParaRPr lang="zh-CN" altLang="en-US" sz="26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28575"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endParaRPr lang="zh-CN" altLang="en-US" sz="26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28575"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endParaRPr lang="zh-CN" altLang="en-US" sz="26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28575"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endParaRPr lang="zh-CN" altLang="en-US" sz="26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28575"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28575" cap="flat" cmpd="sng">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comb/>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36" name="标题 2235"/>
          <p:cNvSpPr/>
          <p:nvPr>
            <p:ph type="title" idx="4294967295"/>
          </p:nvPr>
        </p:nvSpPr>
        <p:spPr>
          <a:xfrm>
            <a:off x="468313" y="476250"/>
            <a:ext cx="8229600" cy="711200"/>
          </a:xfrm>
          <a:ln>
            <a:solidFill>
              <a:srgbClr val="000000"/>
            </a:solidFill>
            <a:miter/>
          </a:ln>
        </p:spPr>
        <p:txBody>
          <a:bodyPr/>
          <a:p>
            <a:r>
              <a:rPr lang="en-US" altLang="en-US" sz="3800"/>
              <a:t>4</a:t>
            </a:r>
            <a:r>
              <a:rPr lang="en-US" altLang="zh-CN" sz="3800"/>
              <a:t>.</a:t>
            </a:r>
            <a:r>
              <a:rPr lang="en-US" altLang="en-US" sz="3800"/>
              <a:t>危险与可操作性分析</a:t>
            </a:r>
            <a:endParaRPr lang="en-US" altLang="en-US" sz="3800"/>
          </a:p>
        </p:txBody>
      </p:sp>
      <p:sp>
        <p:nvSpPr>
          <p:cNvPr id="2237" name="文本占位符 2236"/>
          <p:cNvSpPr/>
          <p:nvPr>
            <p:ph type="body" idx="4294967295"/>
          </p:nvPr>
        </p:nvSpPr>
        <p:spPr>
          <a:xfrm>
            <a:off x="323850" y="1600200"/>
            <a:ext cx="8362950" cy="5070475"/>
          </a:xfrm>
          <a:ln>
            <a:solidFill>
              <a:srgbClr val="000000"/>
            </a:solidFill>
            <a:miter/>
          </a:ln>
        </p:spPr>
        <p:txBody>
          <a:bodyPr/>
          <a:p>
            <a:pPr>
              <a:lnSpc>
                <a:spcPct val="90000"/>
              </a:lnSpc>
              <a:buClr>
                <a:schemeClr val="accent1"/>
              </a:buClr>
            </a:pPr>
            <a:r>
              <a:rPr lang="en-US" altLang="en-US"/>
              <a:t>（Hazard and Operability Analysis,简称HAZOP）是英国帝国化学工业公司（ICI）于1974年开发的，是以系统工程为基础，主要针对化工设备、装置而开发的危险性评价方法。</a:t>
            </a:r>
            <a:endParaRPr lang="en-US" altLang="zh-CN"/>
          </a:p>
          <a:p>
            <a:pPr>
              <a:lnSpc>
                <a:spcPct val="90000"/>
              </a:lnSpc>
              <a:buClr>
                <a:schemeClr val="accent1"/>
              </a:buClr>
            </a:pPr>
            <a:r>
              <a:rPr lang="en-US" altLang="en-US"/>
              <a:t>该方法研究的基本过程是以关键词为引导，寻找系统中工艺过程或状态的偏差，然后再进一步分析造成该变化的原因、可能的后果，并有针对的提出必要的预防对策措施。</a:t>
            </a:r>
            <a:endParaRPr lang="en-US" altLang="zh-CN"/>
          </a:p>
        </p:txBody>
      </p:sp>
    </p:spTree>
  </p:cSld>
  <p:clrMapOvr>
    <a:masterClrMapping/>
  </p:clrMapOvr>
  <p:transition>
    <p:comb/>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40" name="标题 2239"/>
          <p:cNvSpPr/>
          <p:nvPr>
            <p:ph type="title" idx="4294967295"/>
          </p:nvPr>
        </p:nvSpPr>
        <p:spPr>
          <a:xfrm>
            <a:off x="457200" y="277813"/>
            <a:ext cx="8229600" cy="630237"/>
          </a:xfrm>
        </p:spPr>
        <p:txBody>
          <a:bodyPr/>
          <a:p>
            <a:r>
              <a:rPr lang="en-US" altLang="zh-CN" sz="3800"/>
              <a:t>HAZOP</a:t>
            </a:r>
            <a:r>
              <a:rPr lang="zh-CN" altLang="en-US" sz="3800"/>
              <a:t>分析步骤</a:t>
            </a:r>
            <a:endParaRPr lang="zh-CN" altLang="en-US" sz="3800"/>
          </a:p>
        </p:txBody>
      </p:sp>
      <p:sp>
        <p:nvSpPr>
          <p:cNvPr id="2241" name="文本占位符 2240"/>
          <p:cNvSpPr/>
          <p:nvPr>
            <p:ph type="body" idx="4294967295"/>
          </p:nvPr>
        </p:nvSpPr>
        <p:spPr>
          <a:xfrm>
            <a:off x="457200" y="1196975"/>
            <a:ext cx="8229600" cy="5400675"/>
          </a:xfrm>
        </p:spPr>
        <p:txBody>
          <a:bodyPr/>
          <a:p>
            <a:pPr>
              <a:lnSpc>
                <a:spcPct val="90000"/>
              </a:lnSpc>
              <a:buClr>
                <a:schemeClr val="accent1"/>
              </a:buClr>
            </a:pPr>
            <a:r>
              <a:rPr lang="zh-CN" altLang="en-US" sz="2100"/>
              <a:t>（</a:t>
            </a:r>
            <a:r>
              <a:rPr lang="en-US" altLang="zh-CN" sz="2100"/>
              <a:t>1</a:t>
            </a:r>
            <a:r>
              <a:rPr lang="zh-CN" altLang="en-US" sz="2100"/>
              <a:t>）成立分析小组</a:t>
            </a:r>
            <a:r>
              <a:rPr lang="en-US" altLang="zh-CN" sz="2100"/>
              <a:t>----</a:t>
            </a:r>
            <a:r>
              <a:rPr lang="zh-CN" altLang="en-US" sz="2100"/>
              <a:t>根据研究对象，成立一个由多方面专家（包括操作、管理、技术、设计和监察等各方面人员）组成的分析小组，一般为</a:t>
            </a:r>
            <a:r>
              <a:rPr lang="en-US" altLang="zh-CN" sz="2100"/>
              <a:t>4</a:t>
            </a:r>
            <a:r>
              <a:rPr lang="zh-CN" altLang="en-US" sz="2100"/>
              <a:t>～</a:t>
            </a:r>
            <a:r>
              <a:rPr lang="en-US" altLang="zh-CN" sz="2100"/>
              <a:t>8</a:t>
            </a:r>
            <a:r>
              <a:rPr lang="zh-CN" altLang="en-US" sz="2100"/>
              <a:t>人组成，并指定负责人。</a:t>
            </a:r>
            <a:endParaRPr lang="zh-CN" altLang="en-US" sz="2100"/>
          </a:p>
          <a:p>
            <a:pPr>
              <a:lnSpc>
                <a:spcPct val="90000"/>
              </a:lnSpc>
              <a:buClr>
                <a:schemeClr val="accent1"/>
              </a:buClr>
            </a:pPr>
            <a:r>
              <a:rPr lang="zh-CN" altLang="en-US" sz="2100"/>
              <a:t>（</a:t>
            </a:r>
            <a:r>
              <a:rPr lang="en-US" altLang="zh-CN" sz="2100"/>
              <a:t>2</a:t>
            </a:r>
            <a:r>
              <a:rPr lang="zh-CN" altLang="en-US" sz="2100"/>
              <a:t>）收集资料</a:t>
            </a:r>
            <a:r>
              <a:rPr lang="en-US" altLang="zh-CN" sz="2100"/>
              <a:t>----</a:t>
            </a:r>
            <a:r>
              <a:rPr lang="zh-CN" altLang="en-US" sz="2100"/>
              <a:t>分析小组针对分析对象广泛地收集相关信息、资料，可包括产品参数、工艺说明、环境因素、操作规范、管理制度等方面的资料。尤其是带控制点的流程图。</a:t>
            </a:r>
            <a:endParaRPr lang="zh-CN" altLang="en-US" sz="2100"/>
          </a:p>
          <a:p>
            <a:pPr>
              <a:lnSpc>
                <a:spcPct val="90000"/>
              </a:lnSpc>
              <a:buClr>
                <a:schemeClr val="accent1"/>
              </a:buClr>
            </a:pPr>
            <a:r>
              <a:rPr lang="zh-CN" altLang="en-US" sz="2100"/>
              <a:t>（</a:t>
            </a:r>
            <a:r>
              <a:rPr lang="en-US" altLang="zh-CN" sz="2100"/>
              <a:t>3</a:t>
            </a:r>
            <a:r>
              <a:rPr lang="zh-CN" altLang="en-US" sz="2100"/>
              <a:t>）划分评价单元</a:t>
            </a:r>
            <a:r>
              <a:rPr lang="en-US" altLang="zh-CN" sz="2100"/>
              <a:t>----</a:t>
            </a:r>
            <a:r>
              <a:rPr lang="zh-CN" altLang="en-US" sz="2100"/>
              <a:t>为了明确系统中各子系统的功能，将研究对象划分成若干单元，一般可按连续生产工艺过程中的单元以管道为主、间歇生产工艺过程中的单元以设备为主的原则进行单元划分。明确单元功能，并说明其运行状态和过程。</a:t>
            </a:r>
            <a:endParaRPr lang="zh-CN" altLang="en-US" sz="2100"/>
          </a:p>
          <a:p>
            <a:pPr>
              <a:lnSpc>
                <a:spcPct val="90000"/>
              </a:lnSpc>
              <a:buClr>
                <a:schemeClr val="accent1"/>
              </a:buClr>
            </a:pPr>
            <a:r>
              <a:rPr lang="zh-CN" altLang="en-US" sz="2100"/>
              <a:t>（</a:t>
            </a:r>
            <a:r>
              <a:rPr lang="en-US" altLang="zh-CN" sz="2100"/>
              <a:t>4</a:t>
            </a:r>
            <a:r>
              <a:rPr lang="zh-CN" altLang="en-US" sz="2100"/>
              <a:t>）定义关键词</a:t>
            </a:r>
            <a:r>
              <a:rPr lang="en-US" altLang="zh-CN" sz="2100"/>
              <a:t>----</a:t>
            </a:r>
            <a:r>
              <a:rPr lang="zh-CN" altLang="en-US" sz="2100"/>
              <a:t>按照危险与可操作性研究中给出的关键词逐一分析各单元可能出现的偏差。</a:t>
            </a:r>
            <a:endParaRPr lang="zh-CN" altLang="en-US" sz="2100"/>
          </a:p>
          <a:p>
            <a:pPr>
              <a:lnSpc>
                <a:spcPct val="90000"/>
              </a:lnSpc>
              <a:buClr>
                <a:schemeClr val="accent1"/>
              </a:buClr>
            </a:pPr>
            <a:r>
              <a:rPr lang="zh-CN" altLang="en-US" sz="2100"/>
              <a:t>（</a:t>
            </a:r>
            <a:r>
              <a:rPr lang="en-US" altLang="zh-CN" sz="2100"/>
              <a:t>5</a:t>
            </a:r>
            <a:r>
              <a:rPr lang="zh-CN" altLang="en-US" sz="2100"/>
              <a:t>）分析产生偏差的原因及其后果。</a:t>
            </a:r>
            <a:endParaRPr lang="zh-CN" altLang="en-US" sz="2100"/>
          </a:p>
          <a:p>
            <a:pPr>
              <a:lnSpc>
                <a:spcPct val="90000"/>
              </a:lnSpc>
              <a:buClr>
                <a:schemeClr val="accent1"/>
              </a:buClr>
            </a:pPr>
            <a:r>
              <a:rPr lang="zh-CN" altLang="en-US" sz="2100"/>
              <a:t>（</a:t>
            </a:r>
            <a:r>
              <a:rPr lang="en-US" altLang="zh-CN" sz="2100"/>
              <a:t>6</a:t>
            </a:r>
            <a:r>
              <a:rPr lang="zh-CN" altLang="en-US" sz="2100"/>
              <a:t>）制定相应的对策措施。</a:t>
            </a:r>
            <a:endParaRPr lang="zh-CN" altLang="en-US" sz="2100"/>
          </a:p>
        </p:txBody>
      </p:sp>
    </p:spTree>
  </p:cSld>
  <p:clrMapOvr>
    <a:masterClrMapping/>
  </p:clrMapOvr>
  <p:transition>
    <p:comb/>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44" name="标题 2243"/>
          <p:cNvSpPr/>
          <p:nvPr>
            <p:ph type="title" idx="4294967295"/>
          </p:nvPr>
        </p:nvSpPr>
        <p:spPr/>
        <p:txBody>
          <a:bodyPr/>
          <a:p>
            <a:r>
              <a:rPr lang="zh-CN" altLang="en-US"/>
              <a:t>常用</a:t>
            </a:r>
            <a:r>
              <a:rPr lang="en-US" altLang="zh-CN"/>
              <a:t>HAZOP</a:t>
            </a:r>
            <a:r>
              <a:rPr lang="zh-CN" altLang="en-US"/>
              <a:t>分析工艺参数</a:t>
            </a:r>
            <a:endParaRPr lang="zh-CN" altLang="en-US"/>
          </a:p>
        </p:txBody>
      </p:sp>
      <p:sp>
        <p:nvSpPr>
          <p:cNvPr id="2245" name="文本占位符 2244"/>
          <p:cNvSpPr/>
          <p:nvPr>
            <p:ph type="body" idx="4294967295"/>
          </p:nvPr>
        </p:nvSpPr>
        <p:spPr/>
        <p:txBody>
          <a:bodyPr/>
          <a:p>
            <a:pPr>
              <a:buClr>
                <a:schemeClr val="accent1"/>
              </a:buClr>
            </a:pPr>
            <a:r>
              <a:rPr lang="zh-CN" altLang="en-US"/>
              <a:t>流量、温度、压力、液位、时间、</a:t>
            </a:r>
            <a:r>
              <a:rPr lang="en-US" altLang="zh-CN"/>
              <a:t>PH</a:t>
            </a:r>
            <a:r>
              <a:rPr lang="zh-CN" altLang="en-US"/>
              <a:t>、频率</a:t>
            </a:r>
            <a:br>
              <a:rPr lang="zh-CN" altLang="en-US"/>
            </a:br>
            <a:r>
              <a:rPr lang="zh-CN" altLang="en-US"/>
              <a:t>分离、组成、速度、黏度、反应等。</a:t>
            </a:r>
            <a:br>
              <a:rPr lang="zh-CN" altLang="en-US"/>
            </a:br>
            <a:br>
              <a:rPr lang="zh-CN" altLang="en-US"/>
            </a:br>
            <a:endParaRPr lang="zh-CN" altLang="en-US"/>
          </a:p>
        </p:txBody>
      </p:sp>
      <p:pic>
        <p:nvPicPr>
          <p:cNvPr id="4" name="图片 3" descr="★重要★关注公众号“论安”：一站式资料整合下载"/>
          <p:cNvPicPr>
            <a:picLocks noChangeAspect="1"/>
          </p:cNvPicPr>
          <p:nvPr/>
        </p:nvPicPr>
        <p:blipFill>
          <a:blip r:embed="rId1"/>
          <a:stretch>
            <a:fillRect/>
          </a:stretch>
        </p:blipFill>
        <p:spPr>
          <a:xfrm flipH="1">
            <a:off x="8043545" y="0"/>
            <a:ext cx="1100455" cy="1100455"/>
          </a:xfrm>
          <a:prstGeom prst="rect">
            <a:avLst/>
          </a:prstGeom>
        </p:spPr>
      </p:pic>
    </p:spTree>
  </p:cSld>
  <p:clrMapOvr>
    <a:masterClrMapping/>
  </p:clrMapOvr>
  <p:transition>
    <p:comb/>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48" name="标题 2247"/>
          <p:cNvSpPr/>
          <p:nvPr>
            <p:ph type="title" idx="4294967295"/>
          </p:nvPr>
        </p:nvSpPr>
        <p:spPr>
          <a:xfrm>
            <a:off x="457200" y="277813"/>
            <a:ext cx="8229600" cy="558800"/>
          </a:xfrm>
        </p:spPr>
        <p:txBody>
          <a:bodyPr/>
          <a:p>
            <a:r>
              <a:rPr lang="en-US" altLang="zh-CN" sz="3800"/>
              <a:t>HAZOP</a:t>
            </a:r>
            <a:r>
              <a:rPr lang="zh-CN" altLang="en-US" sz="3800"/>
              <a:t>分析引导词及其意义</a:t>
            </a:r>
            <a:endParaRPr lang="zh-CN" altLang="en-US" sz="3800"/>
          </a:p>
        </p:txBody>
      </p:sp>
      <p:graphicFrame>
        <p:nvGraphicFramePr>
          <p:cNvPr id="2249" name="表格 2248"/>
          <p:cNvGraphicFramePr/>
          <p:nvPr/>
        </p:nvGraphicFramePr>
        <p:xfrm>
          <a:off x="457200" y="1268413"/>
          <a:ext cx="8229600" cy="4848225"/>
        </p:xfrm>
        <a:graphic>
          <a:graphicData uri="http://schemas.openxmlformats.org/drawingml/2006/table">
            <a:tbl>
              <a:tblPr/>
              <a:tblGrid>
                <a:gridCol w="2314575"/>
                <a:gridCol w="5915025"/>
              </a:tblGrid>
              <a:tr h="400050">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342900" lvl="0" indent="-342900" fontAlgn="base" latinLnBrk="0">
                        <a:lnSpc>
                          <a:spcPct val="100000"/>
                        </a:lnSpc>
                        <a:spcBef>
                          <a:spcPct val="0"/>
                        </a:spcBef>
                        <a:spcAft>
                          <a:spcPct val="0"/>
                        </a:spcAft>
                        <a:buClrTx/>
                        <a:buSzPct val="100000"/>
                        <a:buFontTx/>
                        <a:buNone/>
                      </a:pPr>
                      <a:r>
                        <a:rPr lang="zh-CN" altLang="en-US" sz="1600" b="1" u="none">
                          <a:latin typeface="Verdana" panose="020B0604030504040204" charset="0"/>
                          <a:ea typeface="宋体" panose="02010600030101010101" pitchFamily="2" charset="-122"/>
                        </a:rPr>
                        <a:t>引 导 词</a:t>
                      </a:r>
                      <a:endParaRPr lang="zh-CN" altLang="en-US" sz="1600" u="none">
                        <a:latin typeface="Arial" panose="020B0604020202020204"/>
                        <a:ea typeface="宋体" panose="02010600030101010101" pitchFamily="2" charset="-122"/>
                      </a:endParaRPr>
                    </a:p>
                  </a:txBody>
                  <a:tcPr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342900" lvl="0" indent="-342900" fontAlgn="base" latinLnBrk="0">
                        <a:lnSpc>
                          <a:spcPct val="100000"/>
                        </a:lnSpc>
                        <a:spcBef>
                          <a:spcPct val="0"/>
                        </a:spcBef>
                        <a:spcAft>
                          <a:spcPct val="0"/>
                        </a:spcAft>
                        <a:buClrTx/>
                        <a:buSzPct val="100000"/>
                        <a:buFontTx/>
                        <a:buNone/>
                      </a:pPr>
                      <a:r>
                        <a:rPr lang="zh-CN" altLang="en-US" sz="1600" b="1" u="none">
                          <a:latin typeface="Verdana" panose="020B0604030504040204" charset="0"/>
                          <a:ea typeface="宋体" panose="02010600030101010101" pitchFamily="2" charset="-122"/>
                        </a:rPr>
                        <a:t>意  义</a:t>
                      </a:r>
                      <a:endParaRPr lang="zh-CN" altLang="en-US" sz="1600" u="none">
                        <a:latin typeface="Arial" panose="020B0604020202020204"/>
                        <a:ea typeface="宋体" panose="02010600030101010101" pitchFamily="2" charset="-122"/>
                      </a:endParaRPr>
                    </a:p>
                  </a:txBody>
                  <a:tcPr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lnTlToBr>
                      <a:noFill/>
                    </a:lnTlToBr>
                    <a:lnBlToTr>
                      <a:noFill/>
                    </a:lnBlToTr>
                    <a:noFill/>
                  </a:tcPr>
                </a:tc>
              </a:tr>
              <a:tr h="638175">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342900" lvl="0" indent="-342900" fontAlgn="base" latinLnBrk="0">
                        <a:lnSpc>
                          <a:spcPct val="100000"/>
                        </a:lnSpc>
                        <a:spcBef>
                          <a:spcPct val="0"/>
                        </a:spcBef>
                        <a:spcAft>
                          <a:spcPct val="0"/>
                        </a:spcAft>
                        <a:buClrTx/>
                        <a:buSzPct val="100000"/>
                        <a:buFontTx/>
                        <a:buNone/>
                      </a:pPr>
                      <a:r>
                        <a:rPr lang="en-US" altLang="zh-CN" sz="1600" b="1" u="none">
                          <a:latin typeface="Verdana" panose="020B0604030504040204" charset="0"/>
                          <a:ea typeface="宋体" panose="02010600030101010101" pitchFamily="2" charset="-122"/>
                        </a:rPr>
                        <a:t>NONE</a:t>
                      </a:r>
                      <a:r>
                        <a:rPr lang="zh-CN" altLang="en-US" sz="1600" b="1" u="none">
                          <a:latin typeface="Verdana" panose="020B0604030504040204" charset="0"/>
                          <a:ea typeface="宋体" panose="02010600030101010101" pitchFamily="2" charset="-122"/>
                        </a:rPr>
                        <a:t>（空白）</a:t>
                      </a:r>
                      <a:endParaRPr lang="zh-CN" altLang="en-US" sz="1600" u="none">
                        <a:latin typeface="Arial" panose="020B0604020202020204"/>
                        <a:ea typeface="宋体" panose="02010600030101010101" pitchFamily="2" charset="-122"/>
                      </a:endParaRPr>
                    </a:p>
                  </a:txBody>
                  <a:tcPr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342900" lvl="0" indent="-342900" fontAlgn="base" latinLnBrk="0">
                        <a:lnSpc>
                          <a:spcPct val="100000"/>
                        </a:lnSpc>
                        <a:spcBef>
                          <a:spcPct val="0"/>
                        </a:spcBef>
                        <a:spcAft>
                          <a:spcPct val="0"/>
                        </a:spcAft>
                        <a:buClrTx/>
                        <a:buSzPct val="100000"/>
                        <a:buFontTx/>
                        <a:buNone/>
                      </a:pPr>
                      <a:r>
                        <a:rPr lang="zh-CN" altLang="en-US" sz="1600" b="1" u="none">
                          <a:latin typeface="Verdana" panose="020B0604030504040204" charset="0"/>
                          <a:ea typeface="宋体" panose="02010600030101010101" pitchFamily="2" charset="-122"/>
                        </a:rPr>
                        <a:t>设计或操作要求的指标和事件完全不发生；如无流量．无催化剂</a:t>
                      </a:r>
                      <a:endParaRPr lang="zh-CN" altLang="en-US" sz="1600" u="none">
                        <a:latin typeface="Arial" panose="020B0604020202020204"/>
                        <a:ea typeface="宋体" panose="02010600030101010101" pitchFamily="2" charset="-122"/>
                      </a:endParaRPr>
                    </a:p>
                  </a:txBody>
                  <a:tcPr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lnTlToBr>
                      <a:noFill/>
                    </a:lnTlToBr>
                    <a:lnBlToTr>
                      <a:noFill/>
                    </a:lnBlToTr>
                    <a:noFill/>
                  </a:tcPr>
                </a:tc>
              </a:tr>
              <a:tr h="636588">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342900" lvl="0" indent="-342900" fontAlgn="base" latinLnBrk="0">
                        <a:lnSpc>
                          <a:spcPct val="100000"/>
                        </a:lnSpc>
                        <a:spcBef>
                          <a:spcPct val="0"/>
                        </a:spcBef>
                        <a:spcAft>
                          <a:spcPct val="0"/>
                        </a:spcAft>
                        <a:buClrTx/>
                        <a:buSzPct val="100000"/>
                        <a:buFontTx/>
                        <a:buNone/>
                      </a:pPr>
                      <a:r>
                        <a:rPr lang="en-US" altLang="zh-CN" sz="1600" b="1" u="none">
                          <a:latin typeface="Verdana" panose="020B0604030504040204" charset="0"/>
                          <a:ea typeface="宋体" panose="02010600030101010101" pitchFamily="2" charset="-122"/>
                        </a:rPr>
                        <a:t>MORE</a:t>
                      </a:r>
                      <a:r>
                        <a:rPr lang="zh-CN" altLang="en-US" sz="1600" b="1" u="none">
                          <a:latin typeface="Verdana" panose="020B0604030504040204" charset="0"/>
                          <a:ea typeface="宋体" panose="02010600030101010101" pitchFamily="2" charset="-122"/>
                        </a:rPr>
                        <a:t>（过量）</a:t>
                      </a:r>
                      <a:endParaRPr lang="zh-CN" altLang="en-US" sz="1600" u="none">
                        <a:latin typeface="Arial" panose="020B0604020202020204"/>
                        <a:ea typeface="宋体" panose="02010600030101010101" pitchFamily="2" charset="-122"/>
                      </a:endParaRPr>
                    </a:p>
                  </a:txBody>
                  <a:tcPr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342900" lvl="0" indent="-342900" fontAlgn="base" latinLnBrk="0">
                        <a:lnSpc>
                          <a:spcPct val="100000"/>
                        </a:lnSpc>
                        <a:spcBef>
                          <a:spcPct val="0"/>
                        </a:spcBef>
                        <a:spcAft>
                          <a:spcPct val="0"/>
                        </a:spcAft>
                        <a:buClrTx/>
                        <a:buSzPct val="100000"/>
                        <a:buFontTx/>
                        <a:buNone/>
                      </a:pPr>
                      <a:r>
                        <a:rPr lang="zh-CN" altLang="en-US" sz="1600" b="1" u="none">
                          <a:latin typeface="Verdana" panose="020B0604030504040204" charset="0"/>
                          <a:ea typeface="宋体" panose="02010600030101010101" pitchFamily="2" charset="-122"/>
                        </a:rPr>
                        <a:t>同标准值相比，数值偏大；如温度、压力、流量等数值偏高</a:t>
                      </a:r>
                      <a:endParaRPr lang="zh-CN" altLang="en-US" sz="1600" u="none">
                        <a:latin typeface="Arial" panose="020B0604020202020204"/>
                        <a:ea typeface="宋体" panose="02010600030101010101" pitchFamily="2" charset="-122"/>
                      </a:endParaRPr>
                    </a:p>
                  </a:txBody>
                  <a:tcPr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lnTlToBr>
                      <a:noFill/>
                    </a:lnTlToBr>
                    <a:lnBlToTr>
                      <a:noFill/>
                    </a:lnBlToTr>
                    <a:noFill/>
                  </a:tcPr>
                </a:tc>
              </a:tr>
              <a:tr h="639762">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342900" lvl="0" indent="-342900" fontAlgn="base" latinLnBrk="0">
                        <a:lnSpc>
                          <a:spcPct val="100000"/>
                        </a:lnSpc>
                        <a:spcBef>
                          <a:spcPct val="0"/>
                        </a:spcBef>
                        <a:spcAft>
                          <a:spcPct val="0"/>
                        </a:spcAft>
                        <a:buClrTx/>
                        <a:buSzPct val="100000"/>
                        <a:buFontTx/>
                        <a:buNone/>
                      </a:pPr>
                      <a:r>
                        <a:rPr lang="en-US" altLang="zh-CN" sz="1600" b="1" u="none">
                          <a:latin typeface="Verdana" panose="020B0604030504040204" charset="0"/>
                          <a:ea typeface="宋体" panose="02010600030101010101" pitchFamily="2" charset="-122"/>
                        </a:rPr>
                        <a:t>LESS</a:t>
                      </a:r>
                      <a:r>
                        <a:rPr lang="zh-CN" altLang="en-US" sz="1600" b="1" u="none">
                          <a:latin typeface="Verdana" panose="020B0604030504040204" charset="0"/>
                          <a:ea typeface="宋体" panose="02010600030101010101" pitchFamily="2" charset="-122"/>
                        </a:rPr>
                        <a:t>（减量）</a:t>
                      </a:r>
                      <a:endParaRPr lang="zh-CN" altLang="en-US" sz="1600" u="none">
                        <a:latin typeface="Arial" panose="020B0604020202020204"/>
                        <a:ea typeface="宋体" panose="02010600030101010101" pitchFamily="2" charset="-122"/>
                      </a:endParaRPr>
                    </a:p>
                  </a:txBody>
                  <a:tcPr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342900" lvl="0" indent="-342900" fontAlgn="base" latinLnBrk="0">
                        <a:lnSpc>
                          <a:spcPct val="100000"/>
                        </a:lnSpc>
                        <a:spcBef>
                          <a:spcPct val="0"/>
                        </a:spcBef>
                        <a:spcAft>
                          <a:spcPct val="0"/>
                        </a:spcAft>
                        <a:buClrTx/>
                        <a:buSzPct val="100000"/>
                        <a:buFontTx/>
                        <a:buNone/>
                      </a:pPr>
                      <a:r>
                        <a:rPr lang="zh-CN" altLang="en-US" sz="1600" b="1" u="none">
                          <a:latin typeface="Verdana" panose="020B0604030504040204" charset="0"/>
                          <a:ea typeface="宋体" panose="02010600030101010101" pitchFamily="2" charset="-122"/>
                        </a:rPr>
                        <a:t>同标准值相比，数值偏小；如温度、压力、流量等数值偏低</a:t>
                      </a:r>
                      <a:endParaRPr lang="zh-CN" altLang="en-US" sz="1600" u="none">
                        <a:latin typeface="Arial" panose="020B0604020202020204"/>
                        <a:ea typeface="宋体" panose="02010600030101010101" pitchFamily="2" charset="-122"/>
                      </a:endParaRPr>
                    </a:p>
                  </a:txBody>
                  <a:tcPr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lnTlToBr>
                      <a:noFill/>
                    </a:lnTlToBr>
                    <a:lnBlToTr>
                      <a:noFill/>
                    </a:lnBlToTr>
                    <a:noFill/>
                  </a:tcPr>
                </a:tc>
              </a:tr>
              <a:tr h="636588">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342900" lvl="0" indent="-342900" fontAlgn="base" latinLnBrk="0">
                        <a:lnSpc>
                          <a:spcPct val="100000"/>
                        </a:lnSpc>
                        <a:spcBef>
                          <a:spcPct val="0"/>
                        </a:spcBef>
                        <a:spcAft>
                          <a:spcPct val="0"/>
                        </a:spcAft>
                        <a:buClrTx/>
                        <a:buSzPct val="100000"/>
                        <a:buFontTx/>
                        <a:buNone/>
                      </a:pPr>
                      <a:r>
                        <a:rPr lang="en-US" altLang="zh-CN" sz="1600" b="1" u="none">
                          <a:latin typeface="Verdana" panose="020B0604030504040204" charset="0"/>
                          <a:ea typeface="宋体" panose="02010600030101010101" pitchFamily="2" charset="-122"/>
                        </a:rPr>
                        <a:t>AS WELL AS</a:t>
                      </a:r>
                      <a:r>
                        <a:rPr lang="zh-CN" altLang="en-US" sz="1600" b="1" u="none">
                          <a:latin typeface="Verdana" panose="020B0604030504040204" charset="0"/>
                          <a:ea typeface="宋体" panose="02010600030101010101" pitchFamily="2" charset="-122"/>
                        </a:rPr>
                        <a:t>（伴随）</a:t>
                      </a:r>
                      <a:endParaRPr lang="zh-CN" altLang="en-US" sz="1600" u="none">
                        <a:latin typeface="Arial" panose="020B0604020202020204"/>
                        <a:ea typeface="宋体" panose="02010600030101010101" pitchFamily="2" charset="-122"/>
                      </a:endParaRPr>
                    </a:p>
                  </a:txBody>
                  <a:tcPr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342900" lvl="0" indent="-342900" fontAlgn="base" latinLnBrk="0">
                        <a:lnSpc>
                          <a:spcPct val="100000"/>
                        </a:lnSpc>
                        <a:spcBef>
                          <a:spcPct val="0"/>
                        </a:spcBef>
                        <a:spcAft>
                          <a:spcPct val="0"/>
                        </a:spcAft>
                        <a:buClrTx/>
                        <a:buSzPct val="100000"/>
                        <a:buFontTx/>
                        <a:buNone/>
                      </a:pPr>
                      <a:r>
                        <a:rPr lang="zh-CN" altLang="en-US" sz="1600" b="1" u="none">
                          <a:latin typeface="Verdana" panose="020B0604030504040204" charset="0"/>
                          <a:ea typeface="宋体" panose="02010600030101010101" pitchFamily="2" charset="-122"/>
                        </a:rPr>
                        <a:t>在完成既定功能的同时，伴随多余事件发生；如物料在输送过程中发生组分及相变化</a:t>
                      </a:r>
                      <a:endParaRPr lang="zh-CN" altLang="en-US" sz="1600" u="none">
                        <a:latin typeface="Arial" panose="020B0604020202020204"/>
                        <a:ea typeface="宋体" panose="02010600030101010101" pitchFamily="2" charset="-122"/>
                      </a:endParaRPr>
                    </a:p>
                  </a:txBody>
                  <a:tcPr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lnTlToBr>
                      <a:noFill/>
                    </a:lnTlToBr>
                    <a:lnBlToTr>
                      <a:noFill/>
                    </a:lnBlToTr>
                    <a:noFill/>
                  </a:tcPr>
                </a:tc>
              </a:tr>
              <a:tr h="638175">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342900" lvl="0" indent="-342900" fontAlgn="base" latinLnBrk="0">
                        <a:lnSpc>
                          <a:spcPct val="100000"/>
                        </a:lnSpc>
                        <a:spcBef>
                          <a:spcPct val="0"/>
                        </a:spcBef>
                        <a:spcAft>
                          <a:spcPct val="0"/>
                        </a:spcAft>
                        <a:buClrTx/>
                        <a:buSzPct val="100000"/>
                        <a:buFontTx/>
                        <a:buNone/>
                      </a:pPr>
                      <a:r>
                        <a:rPr lang="en-US" altLang="zh-CN" sz="1600" b="1" u="none">
                          <a:latin typeface="Verdana" panose="020B0604030504040204" charset="0"/>
                          <a:ea typeface="宋体" panose="02010600030101010101" pitchFamily="2" charset="-122"/>
                        </a:rPr>
                        <a:t>PART OF</a:t>
                      </a:r>
                      <a:r>
                        <a:rPr lang="zh-CN" altLang="en-US" sz="1600" b="1" u="none">
                          <a:latin typeface="Verdana" panose="020B0604030504040204" charset="0"/>
                          <a:ea typeface="宋体" panose="02010600030101010101" pitchFamily="2" charset="-122"/>
                        </a:rPr>
                        <a:t>（部分）</a:t>
                      </a:r>
                      <a:endParaRPr lang="zh-CN" altLang="en-US" sz="1600" u="none">
                        <a:latin typeface="Arial" panose="020B0604020202020204"/>
                        <a:ea typeface="宋体" panose="02010600030101010101" pitchFamily="2" charset="-122"/>
                      </a:endParaRPr>
                    </a:p>
                  </a:txBody>
                  <a:tcPr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342900" lvl="0" indent="-342900" fontAlgn="base" latinLnBrk="0">
                        <a:lnSpc>
                          <a:spcPct val="100000"/>
                        </a:lnSpc>
                        <a:spcBef>
                          <a:spcPct val="0"/>
                        </a:spcBef>
                        <a:spcAft>
                          <a:spcPct val="0"/>
                        </a:spcAft>
                        <a:buClrTx/>
                        <a:buSzPct val="100000"/>
                        <a:buFontTx/>
                        <a:buNone/>
                      </a:pPr>
                      <a:r>
                        <a:rPr lang="zh-CN" altLang="en-US" sz="1600" b="1" u="none">
                          <a:latin typeface="Verdana" panose="020B0604030504040204" charset="0"/>
                          <a:ea typeface="宋体" panose="02010600030101010101" pitchFamily="2" charset="-122"/>
                        </a:rPr>
                        <a:t>只完成既定功能的一部分；如组分的比例发生变化，无某些组分</a:t>
                      </a:r>
                      <a:endParaRPr lang="zh-CN" altLang="en-US" sz="1600" u="none">
                        <a:latin typeface="Arial" panose="020B0604020202020204"/>
                        <a:ea typeface="宋体" panose="02010600030101010101" pitchFamily="2" charset="-122"/>
                      </a:endParaRPr>
                    </a:p>
                  </a:txBody>
                  <a:tcPr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lnTlToBr>
                      <a:noFill/>
                    </a:lnTlToBr>
                    <a:lnBlToTr>
                      <a:noFill/>
                    </a:lnBlToTr>
                    <a:noFill/>
                  </a:tcPr>
                </a:tc>
              </a:tr>
              <a:tr h="622300">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342900" lvl="0" indent="-342900" fontAlgn="base" latinLnBrk="0">
                        <a:lnSpc>
                          <a:spcPct val="100000"/>
                        </a:lnSpc>
                        <a:spcBef>
                          <a:spcPct val="0"/>
                        </a:spcBef>
                        <a:spcAft>
                          <a:spcPct val="0"/>
                        </a:spcAft>
                        <a:buClrTx/>
                        <a:buSzPct val="100000"/>
                        <a:buFontTx/>
                        <a:buNone/>
                      </a:pPr>
                      <a:r>
                        <a:rPr lang="en-US" altLang="zh-CN" sz="1600" b="1" u="none">
                          <a:latin typeface="Verdana" panose="020B0604030504040204" charset="0"/>
                          <a:ea typeface="宋体" panose="02010600030101010101" pitchFamily="2" charset="-122"/>
                        </a:rPr>
                        <a:t>REVERSE</a:t>
                      </a:r>
                      <a:r>
                        <a:rPr lang="zh-CN" altLang="en-US" sz="1600" b="1" u="none">
                          <a:latin typeface="Verdana" panose="020B0604030504040204" charset="0"/>
                          <a:ea typeface="宋体" panose="02010600030101010101" pitchFamily="2" charset="-122"/>
                        </a:rPr>
                        <a:t>（相逆）</a:t>
                      </a:r>
                      <a:endParaRPr lang="zh-CN" altLang="en-US" sz="1600" u="none">
                        <a:latin typeface="Arial" panose="020B0604020202020204"/>
                        <a:ea typeface="宋体" panose="02010600030101010101" pitchFamily="2" charset="-122"/>
                      </a:endParaRPr>
                    </a:p>
                  </a:txBody>
                  <a:tcPr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342900" lvl="0" indent="-342900" fontAlgn="base" latinLnBrk="0">
                        <a:lnSpc>
                          <a:spcPct val="100000"/>
                        </a:lnSpc>
                        <a:spcBef>
                          <a:spcPct val="0"/>
                        </a:spcBef>
                        <a:spcAft>
                          <a:spcPct val="0"/>
                        </a:spcAft>
                        <a:buClrTx/>
                        <a:buSzPct val="100000"/>
                        <a:buFontTx/>
                        <a:buNone/>
                      </a:pPr>
                      <a:r>
                        <a:rPr lang="zh-CN" altLang="en-US" sz="1600" b="1" u="none">
                          <a:latin typeface="Verdana" panose="020B0604030504040204" charset="0"/>
                          <a:ea typeface="宋体" panose="02010600030101010101" pitchFamily="2" charset="-122"/>
                        </a:rPr>
                        <a:t>出现和设计要求完全相反的事或物；如流体反向流动，加热而不是冷却，反应向相反的方向进行</a:t>
                      </a:r>
                      <a:endParaRPr lang="zh-CN" altLang="en-US" sz="1600" u="none">
                        <a:latin typeface="Arial" panose="020B0604020202020204"/>
                        <a:ea typeface="宋体" panose="02010600030101010101" pitchFamily="2" charset="-122"/>
                      </a:endParaRPr>
                    </a:p>
                  </a:txBody>
                  <a:tcPr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lnTlToBr>
                      <a:noFill/>
                    </a:lnTlToBr>
                    <a:lnBlToTr>
                      <a:noFill/>
                    </a:lnBlToTr>
                    <a:noFill/>
                  </a:tcPr>
                </a:tc>
              </a:tr>
              <a:tr h="636587">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342900" lvl="0" indent="-342900" fontAlgn="base" latinLnBrk="0">
                        <a:lnSpc>
                          <a:spcPct val="100000"/>
                        </a:lnSpc>
                        <a:spcBef>
                          <a:spcPct val="0"/>
                        </a:spcBef>
                        <a:spcAft>
                          <a:spcPct val="0"/>
                        </a:spcAft>
                        <a:buClrTx/>
                        <a:buSzPct val="100000"/>
                        <a:buFontTx/>
                        <a:buNone/>
                      </a:pPr>
                      <a:r>
                        <a:rPr lang="en-US" altLang="zh-CN" sz="1600" b="1" u="none">
                          <a:latin typeface="Verdana" panose="020B0604030504040204" charset="0"/>
                          <a:ea typeface="宋体" panose="02010600030101010101" pitchFamily="2" charset="-122"/>
                        </a:rPr>
                        <a:t>OTHER THAN</a:t>
                      </a:r>
                      <a:r>
                        <a:rPr lang="zh-CN" altLang="en-US" sz="1600" b="1" u="none">
                          <a:latin typeface="Verdana" panose="020B0604030504040204" charset="0"/>
                          <a:ea typeface="宋体" panose="02010600030101010101" pitchFamily="2" charset="-122"/>
                        </a:rPr>
                        <a:t>（异常）</a:t>
                      </a:r>
                      <a:endParaRPr lang="zh-CN" altLang="en-US" sz="1600" u="none">
                        <a:latin typeface="Arial" panose="020B0604020202020204"/>
                        <a:ea typeface="宋体" panose="02010600030101010101" pitchFamily="2" charset="-122"/>
                      </a:endParaRPr>
                    </a:p>
                  </a:txBody>
                  <a:tcPr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342900" lvl="0" indent="-342900" fontAlgn="base" latinLnBrk="0">
                        <a:lnSpc>
                          <a:spcPct val="100000"/>
                        </a:lnSpc>
                        <a:spcBef>
                          <a:spcPct val="0"/>
                        </a:spcBef>
                        <a:spcAft>
                          <a:spcPct val="0"/>
                        </a:spcAft>
                        <a:buClrTx/>
                        <a:buSzPct val="100000"/>
                        <a:buFontTx/>
                        <a:buNone/>
                      </a:pPr>
                      <a:r>
                        <a:rPr lang="zh-CN" altLang="en-US" sz="1600" b="1" u="none">
                          <a:latin typeface="Verdana" panose="020B0604030504040204" charset="0"/>
                          <a:ea typeface="宋体" panose="02010600030101010101" pitchFamily="2" charset="-122"/>
                        </a:rPr>
                        <a:t>出现和设计要求不相同的事或物；如发中异常事件或状态、开停车、维修、改变操作模式</a:t>
                      </a:r>
                      <a:endParaRPr lang="zh-CN" altLang="en-US" sz="1600" u="none">
                        <a:latin typeface="Arial" panose="020B0604020202020204"/>
                        <a:ea typeface="宋体" panose="02010600030101010101" pitchFamily="2" charset="-122"/>
                      </a:endParaRPr>
                    </a:p>
                  </a:txBody>
                  <a:tcPr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lnTlToBr>
                      <a:noFill/>
                    </a:lnTlToBr>
                    <a:lnBlToTr>
                      <a:noFill/>
                    </a:lnBlToTr>
                    <a:noFill/>
                  </a:tcPr>
                </a:tc>
              </a:tr>
            </a:tbl>
          </a:graphicData>
        </a:graphic>
      </p:graphicFrame>
      <p:pic>
        <p:nvPicPr>
          <p:cNvPr id="4" name="图片 3" descr="★重要★关注公众号“论安”：一站式资料整合下载"/>
          <p:cNvPicPr>
            <a:picLocks noChangeAspect="1"/>
          </p:cNvPicPr>
          <p:nvPr/>
        </p:nvPicPr>
        <p:blipFill>
          <a:blip r:embed="rId1"/>
          <a:stretch>
            <a:fillRect/>
          </a:stretch>
        </p:blipFill>
        <p:spPr>
          <a:xfrm flipH="1">
            <a:off x="8043545" y="0"/>
            <a:ext cx="1100455" cy="1100455"/>
          </a:xfrm>
          <a:prstGeom prst="rect">
            <a:avLst/>
          </a:prstGeom>
        </p:spPr>
      </p:pic>
    </p:spTree>
  </p:cSld>
  <p:clrMapOvr>
    <a:masterClrMapping/>
  </p:clrMapOvr>
  <p:transition>
    <p:comb/>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80" name="标题 2279"/>
          <p:cNvSpPr/>
          <p:nvPr>
            <p:ph type="title" idx="4294967295"/>
          </p:nvPr>
        </p:nvSpPr>
        <p:spPr/>
        <p:txBody>
          <a:bodyPr/>
          <a:p>
            <a:r>
              <a:rPr lang="zh-CN" altLang="en-US" sz="1800"/>
              <a:t>考察图所示的</a:t>
            </a:r>
            <a:r>
              <a:rPr lang="en-US" altLang="zh-CN" sz="1800"/>
              <a:t>DAP</a:t>
            </a:r>
            <a:r>
              <a:rPr lang="zh-CN" altLang="en-US" sz="1800"/>
              <a:t>工艺系统</a:t>
            </a:r>
            <a:br>
              <a:rPr lang="zh-CN" altLang="en-US" sz="1800"/>
            </a:br>
            <a:r>
              <a:rPr lang="en-US" altLang="zh-CN" sz="1800"/>
              <a:t>DAP</a:t>
            </a:r>
            <a:r>
              <a:rPr lang="zh-CN" altLang="en-US" sz="1800"/>
              <a:t>是磷酸氢二铵</a:t>
            </a:r>
            <a:r>
              <a:rPr lang="en-US" altLang="zh-CN" sz="1800"/>
              <a:t>(Diammonium Phosphate)</a:t>
            </a:r>
            <a:r>
              <a:rPr lang="zh-CN" altLang="en-US" sz="1800"/>
              <a:t>的英文缩写。</a:t>
            </a:r>
            <a:r>
              <a:rPr lang="en-US" altLang="zh-CN" sz="1800"/>
              <a:t>DAP</a:t>
            </a:r>
            <a:r>
              <a:rPr lang="zh-CN" altLang="en-US" sz="1800"/>
              <a:t>由氨水与磷酸反应生成。生产过程中调节氨水储罐与反应釜之间管线上的阀门</a:t>
            </a:r>
            <a:r>
              <a:rPr lang="en-US" altLang="zh-CN" sz="1800"/>
              <a:t>A,</a:t>
            </a:r>
            <a:r>
              <a:rPr lang="zh-CN" altLang="en-US" sz="1800"/>
              <a:t>磷酸储罐与反应釜之间管线上的阀门</a:t>
            </a:r>
            <a:r>
              <a:rPr lang="en-US" altLang="zh-CN" sz="1800"/>
              <a:t>B,</a:t>
            </a:r>
            <a:r>
              <a:rPr lang="zh-CN" altLang="en-US" sz="1800"/>
              <a:t>分别控制进入反应釜的氨和磷酸的速率。</a:t>
            </a:r>
            <a:endParaRPr lang="zh-CN" altLang="en-US" sz="1800"/>
          </a:p>
        </p:txBody>
      </p:sp>
      <p:pic>
        <p:nvPicPr>
          <p:cNvPr id="2281" name="文本占位符 2280"/>
          <p:cNvPicPr>
            <a:picLocks noChangeAspect="1"/>
          </p:cNvPicPr>
          <p:nvPr>
            <p:ph type="body" idx="4294967295"/>
          </p:nvPr>
        </p:nvPicPr>
        <p:blipFill>
          <a:blip r:embed="rId1"/>
          <a:stretch>
            <a:fillRect/>
          </a:stretch>
        </p:blipFill>
        <p:spPr>
          <a:xfrm>
            <a:off x="971550" y="1984375"/>
            <a:ext cx="7416800" cy="4187825"/>
          </a:xfrm>
          <a:prstGeom prst="rect">
            <a:avLst/>
          </a:prstGeom>
        </p:spPr>
      </p:pic>
    </p:spTree>
  </p:cSld>
  <p:clrMapOvr>
    <a:masterClrMapping/>
  </p:clrMapOvr>
  <p:transition>
    <p:comb/>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84" name="标题 2283"/>
          <p:cNvSpPr/>
          <p:nvPr>
            <p:ph type="title" idx="4294967295"/>
          </p:nvPr>
        </p:nvSpPr>
        <p:spPr>
          <a:xfrm>
            <a:off x="457200" y="277813"/>
            <a:ext cx="369888" cy="1206500"/>
          </a:xfrm>
        </p:spPr>
        <p:txBody>
          <a:bodyPr/>
          <a:p>
            <a:r>
              <a:rPr lang="zh-CN" altLang="en-US" sz="2000"/>
              <a:t>分析例</a:t>
            </a:r>
            <a:endParaRPr lang="zh-CN" altLang="en-US" sz="2000"/>
          </a:p>
        </p:txBody>
      </p:sp>
      <p:pic>
        <p:nvPicPr>
          <p:cNvPr id="2285" name="图片 2284"/>
          <p:cNvPicPr>
            <a:picLocks noChangeAspect="1"/>
          </p:cNvPicPr>
          <p:nvPr/>
        </p:nvPicPr>
        <p:blipFill>
          <a:blip r:embed="rId1"/>
          <a:stretch>
            <a:fillRect/>
          </a:stretch>
        </p:blipFill>
        <p:spPr>
          <a:xfrm>
            <a:off x="971550" y="333375"/>
            <a:ext cx="7848600" cy="6397625"/>
          </a:xfrm>
          <a:prstGeom prst="rect">
            <a:avLst/>
          </a:prstGeom>
          <a:noFill/>
          <a:ln w="9525">
            <a:noFill/>
          </a:ln>
        </p:spPr>
      </p:pic>
    </p:spTree>
  </p:cSld>
  <p:clrMapOvr>
    <a:masterClrMapping/>
  </p:clrMapOvr>
  <p:transition>
    <p:comb/>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88" name="标题 2287"/>
          <p:cNvSpPr/>
          <p:nvPr>
            <p:ph type="title" idx="4294967295"/>
          </p:nvPr>
        </p:nvSpPr>
        <p:spPr>
          <a:xfrm>
            <a:off x="468313" y="476250"/>
            <a:ext cx="8229600" cy="711200"/>
          </a:xfrm>
          <a:ln>
            <a:solidFill>
              <a:srgbClr val="000000"/>
            </a:solidFill>
            <a:miter/>
          </a:ln>
        </p:spPr>
        <p:txBody>
          <a:bodyPr/>
          <a:p>
            <a:r>
              <a:rPr lang="en-US" altLang="en-US" sz="3800"/>
              <a:t>5</a:t>
            </a:r>
            <a:r>
              <a:rPr lang="en-US" altLang="zh-CN" sz="3800"/>
              <a:t>.</a:t>
            </a:r>
            <a:r>
              <a:rPr lang="en-US" altLang="en-US" sz="3800"/>
              <a:t>失效模式与影响分析</a:t>
            </a:r>
            <a:endParaRPr lang="en-US" altLang="en-US" sz="3800"/>
          </a:p>
        </p:txBody>
      </p:sp>
      <p:sp>
        <p:nvSpPr>
          <p:cNvPr id="2289" name="文本占位符 2288"/>
          <p:cNvSpPr/>
          <p:nvPr>
            <p:ph type="body" idx="4294967295"/>
          </p:nvPr>
        </p:nvSpPr>
        <p:spPr>
          <a:xfrm>
            <a:off x="323850" y="1600200"/>
            <a:ext cx="8362950" cy="5070475"/>
          </a:xfrm>
          <a:ln>
            <a:solidFill>
              <a:srgbClr val="000000"/>
            </a:solidFill>
            <a:miter/>
          </a:ln>
        </p:spPr>
        <p:txBody>
          <a:bodyPr/>
          <a:p>
            <a:pPr>
              <a:lnSpc>
                <a:spcPct val="80000"/>
              </a:lnSpc>
              <a:buClr>
                <a:schemeClr val="accent1"/>
              </a:buClr>
            </a:pPr>
            <a:r>
              <a:rPr lang="en-US" altLang="en-US"/>
              <a:t> (failure modes and effects analysis)简称FMEA ,由失效模式(FM)和影响分析(EA)两部分组成.</a:t>
            </a:r>
            <a:endParaRPr lang="en-US" altLang="en-US"/>
          </a:p>
          <a:p>
            <a:pPr>
              <a:lnSpc>
                <a:spcPct val="80000"/>
              </a:lnSpc>
              <a:buClr>
                <a:schemeClr val="accent1"/>
              </a:buClr>
            </a:pPr>
            <a:r>
              <a:rPr lang="en-US" altLang="en-US"/>
              <a:t>失效模式(FM)是指能被观察到的错误和缺陷现象,如操作程序不正确,线路接触不良,产品开裂等;影响分析(EA)是指通过分析该失效模式对系统的安全和功能的影响程度,提出可以或可能采取的预防改进措施,以减少过程缺陷,提高过程质量的技术.</a:t>
            </a:r>
            <a:endParaRPr lang="en-US" altLang="en-US"/>
          </a:p>
          <a:p>
            <a:pPr>
              <a:lnSpc>
                <a:spcPct val="80000"/>
              </a:lnSpc>
              <a:buClr>
                <a:schemeClr val="accent1"/>
              </a:buClr>
            </a:pPr>
            <a:r>
              <a:rPr lang="en-US" altLang="en-US"/>
              <a:t>简言之,做FM是发现问题;做EA则是分析问题并解决问题.</a:t>
            </a:r>
            <a:endParaRPr lang="en-US" altLang="en-US"/>
          </a:p>
        </p:txBody>
      </p:sp>
    </p:spTree>
  </p:cSld>
  <p:clrMapOvr>
    <a:masterClrMapping/>
  </p:clrMapOvr>
  <p:transition>
    <p:comb/>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6" name="标题 2055"/>
          <p:cNvSpPr/>
          <p:nvPr>
            <p:ph type="title" idx="4294967295"/>
          </p:nvPr>
        </p:nvSpPr>
        <p:spPr>
          <a:xfrm>
            <a:off x="684213" y="620713"/>
            <a:ext cx="8002587" cy="796925"/>
          </a:xfrm>
        </p:spPr>
        <p:txBody>
          <a:bodyPr/>
          <a:p>
            <a:r>
              <a:rPr lang="zh-CN" altLang="en-US"/>
              <a:t>目     录</a:t>
            </a:r>
            <a:endParaRPr lang="zh-CN" altLang="en-US"/>
          </a:p>
        </p:txBody>
      </p:sp>
      <p:sp>
        <p:nvSpPr>
          <p:cNvPr id="2057" name="文本占位符 2056"/>
          <p:cNvSpPr/>
          <p:nvPr>
            <p:ph type="body" idx="4294967295"/>
          </p:nvPr>
        </p:nvSpPr>
        <p:spPr>
          <a:xfrm>
            <a:off x="1619250" y="1600200"/>
            <a:ext cx="7067550" cy="4530725"/>
          </a:xfrm>
        </p:spPr>
        <p:txBody>
          <a:bodyPr/>
          <a:p>
            <a:pPr>
              <a:lnSpc>
                <a:spcPct val="90000"/>
              </a:lnSpc>
              <a:buClr>
                <a:schemeClr val="accent1"/>
              </a:buClr>
            </a:pPr>
            <a:r>
              <a:rPr lang="zh-CN" altLang="en-US" sz="2800"/>
              <a:t>一</a:t>
            </a:r>
            <a:r>
              <a:rPr lang="en-US" altLang="zh-CN" sz="2800"/>
              <a:t>.</a:t>
            </a:r>
            <a:r>
              <a:rPr lang="zh-CN" altLang="en-US" sz="2800"/>
              <a:t>依      据</a:t>
            </a:r>
            <a:endParaRPr lang="zh-CN" altLang="en-US" sz="2800"/>
          </a:p>
          <a:p>
            <a:pPr>
              <a:lnSpc>
                <a:spcPct val="90000"/>
              </a:lnSpc>
              <a:buClr>
                <a:schemeClr val="accent1"/>
              </a:buClr>
            </a:pPr>
            <a:r>
              <a:rPr lang="zh-CN" altLang="en-US" sz="2800" b="1"/>
              <a:t>二</a:t>
            </a:r>
            <a:r>
              <a:rPr lang="en-US" altLang="zh-CN" sz="2800" b="1"/>
              <a:t>.</a:t>
            </a:r>
            <a:r>
              <a:rPr lang="zh-CN" altLang="en-US" sz="2800" b="1"/>
              <a:t>八大风险评价方法</a:t>
            </a:r>
            <a:endParaRPr lang="zh-CN" altLang="en-US" sz="2800" b="1"/>
          </a:p>
          <a:p>
            <a:pPr>
              <a:lnSpc>
                <a:spcPct val="90000"/>
              </a:lnSpc>
              <a:buClr>
                <a:schemeClr val="accent1"/>
              </a:buClr>
            </a:pPr>
            <a:r>
              <a:rPr lang="zh-CN" altLang="en-US" sz="2600" b="1"/>
              <a:t>（</a:t>
            </a:r>
            <a:r>
              <a:rPr lang="en-US" altLang="zh-CN" sz="2600" b="1"/>
              <a:t>1</a:t>
            </a:r>
            <a:r>
              <a:rPr lang="zh-CN" altLang="en-US" sz="2600" b="1"/>
              <a:t>）工作危害分析（</a:t>
            </a:r>
            <a:r>
              <a:rPr lang="en-US" altLang="zh-CN" sz="2600" b="1"/>
              <a:t>JHA</a:t>
            </a:r>
            <a:r>
              <a:rPr lang="zh-CN" altLang="en-US" sz="2600" b="1"/>
              <a:t>）；</a:t>
            </a:r>
            <a:endParaRPr lang="zh-CN" altLang="en-US" sz="2600" b="1"/>
          </a:p>
          <a:p>
            <a:pPr>
              <a:lnSpc>
                <a:spcPct val="90000"/>
              </a:lnSpc>
              <a:buClr>
                <a:schemeClr val="accent1"/>
              </a:buClr>
            </a:pPr>
            <a:r>
              <a:rPr lang="zh-CN" altLang="en-US" sz="2600" b="1"/>
              <a:t>（</a:t>
            </a:r>
            <a:r>
              <a:rPr lang="en-US" altLang="zh-CN" sz="2600" b="1"/>
              <a:t>2</a:t>
            </a:r>
            <a:r>
              <a:rPr lang="zh-CN" altLang="en-US" sz="2600" b="1"/>
              <a:t>）安全检查表分析（</a:t>
            </a:r>
            <a:r>
              <a:rPr lang="en-US" altLang="zh-CN" sz="2600" b="1"/>
              <a:t>SCL</a:t>
            </a:r>
            <a:r>
              <a:rPr lang="zh-CN" altLang="en-US" sz="2600" b="1"/>
              <a:t>）；</a:t>
            </a:r>
            <a:endParaRPr lang="zh-CN" altLang="en-US" sz="2600" b="1"/>
          </a:p>
          <a:p>
            <a:pPr>
              <a:lnSpc>
                <a:spcPct val="90000"/>
              </a:lnSpc>
              <a:buClr>
                <a:schemeClr val="accent1"/>
              </a:buClr>
            </a:pPr>
            <a:r>
              <a:rPr lang="zh-CN" altLang="en-US" sz="2600" b="1"/>
              <a:t>（</a:t>
            </a:r>
            <a:r>
              <a:rPr lang="en-US" altLang="zh-CN" sz="2600" b="1"/>
              <a:t>3</a:t>
            </a:r>
            <a:r>
              <a:rPr lang="zh-CN" altLang="en-US" sz="2600" b="1"/>
              <a:t>）预危险性分析（</a:t>
            </a:r>
            <a:r>
              <a:rPr lang="en-US" altLang="zh-CN" sz="2600" b="1"/>
              <a:t>PHA</a:t>
            </a:r>
            <a:r>
              <a:rPr lang="zh-CN" altLang="en-US" sz="2600" b="1"/>
              <a:t>）；</a:t>
            </a:r>
            <a:endParaRPr lang="zh-CN" altLang="en-US" sz="2600" b="1"/>
          </a:p>
          <a:p>
            <a:pPr>
              <a:lnSpc>
                <a:spcPct val="90000"/>
              </a:lnSpc>
              <a:buClr>
                <a:schemeClr val="accent1"/>
              </a:buClr>
            </a:pPr>
            <a:r>
              <a:rPr lang="zh-CN" altLang="en-US" sz="2600" b="1"/>
              <a:t>（</a:t>
            </a:r>
            <a:r>
              <a:rPr lang="en-US" altLang="zh-CN" sz="2600" b="1"/>
              <a:t>4</a:t>
            </a:r>
            <a:r>
              <a:rPr lang="zh-CN" altLang="en-US" sz="2600" b="1"/>
              <a:t>）危险与可操作性分析（</a:t>
            </a:r>
            <a:r>
              <a:rPr lang="en-US" altLang="zh-CN" sz="2600" b="1"/>
              <a:t>HAZOP</a:t>
            </a:r>
            <a:r>
              <a:rPr lang="zh-CN" altLang="en-US" sz="2600" b="1"/>
              <a:t>）；</a:t>
            </a:r>
            <a:endParaRPr lang="zh-CN" altLang="en-US" sz="2600" b="1"/>
          </a:p>
          <a:p>
            <a:pPr>
              <a:lnSpc>
                <a:spcPct val="90000"/>
              </a:lnSpc>
              <a:buClr>
                <a:schemeClr val="accent1"/>
              </a:buClr>
            </a:pPr>
            <a:r>
              <a:rPr lang="zh-CN" altLang="en-US" sz="2600" b="1"/>
              <a:t>（</a:t>
            </a:r>
            <a:r>
              <a:rPr lang="en-US" altLang="zh-CN" sz="2600" b="1"/>
              <a:t>5</a:t>
            </a:r>
            <a:r>
              <a:rPr lang="zh-CN" altLang="en-US" sz="2600" b="1"/>
              <a:t>）失效模式与影响分析（</a:t>
            </a:r>
            <a:r>
              <a:rPr lang="en-US" altLang="zh-CN" sz="2600" b="1"/>
              <a:t>FMEA</a:t>
            </a:r>
            <a:r>
              <a:rPr lang="zh-CN" altLang="en-US" sz="2600" b="1"/>
              <a:t>）；</a:t>
            </a:r>
            <a:endParaRPr lang="zh-CN" altLang="en-US" sz="2600" b="1"/>
          </a:p>
          <a:p>
            <a:pPr>
              <a:lnSpc>
                <a:spcPct val="90000"/>
              </a:lnSpc>
              <a:buClr>
                <a:schemeClr val="accent1"/>
              </a:buClr>
            </a:pPr>
            <a:r>
              <a:rPr lang="zh-CN" altLang="en-US" sz="2600" b="1"/>
              <a:t>（</a:t>
            </a:r>
            <a:r>
              <a:rPr lang="en-US" altLang="zh-CN" sz="2600" b="1"/>
              <a:t>6</a:t>
            </a:r>
            <a:r>
              <a:rPr lang="zh-CN" altLang="en-US" sz="2600" b="1"/>
              <a:t>）故障树分析（</a:t>
            </a:r>
            <a:r>
              <a:rPr lang="en-US" altLang="zh-CN" sz="2600" b="1"/>
              <a:t>FTA</a:t>
            </a:r>
            <a:r>
              <a:rPr lang="zh-CN" altLang="en-US" sz="2600" b="1"/>
              <a:t>）；</a:t>
            </a:r>
            <a:endParaRPr lang="zh-CN" altLang="en-US" sz="2600" b="1"/>
          </a:p>
          <a:p>
            <a:pPr>
              <a:lnSpc>
                <a:spcPct val="90000"/>
              </a:lnSpc>
              <a:buClr>
                <a:schemeClr val="accent1"/>
              </a:buClr>
            </a:pPr>
            <a:r>
              <a:rPr lang="zh-CN" altLang="en-US" sz="2600" b="1"/>
              <a:t>（</a:t>
            </a:r>
            <a:r>
              <a:rPr lang="en-US" altLang="zh-CN" sz="2600" b="1"/>
              <a:t>7</a:t>
            </a:r>
            <a:r>
              <a:rPr lang="zh-CN" altLang="en-US" sz="2600" b="1"/>
              <a:t>）事件树分析（</a:t>
            </a:r>
            <a:r>
              <a:rPr lang="en-US" altLang="zh-CN" sz="2600" b="1"/>
              <a:t>ETA</a:t>
            </a:r>
            <a:r>
              <a:rPr lang="zh-CN" altLang="en-US" sz="2600" b="1"/>
              <a:t>）；</a:t>
            </a:r>
            <a:endParaRPr lang="zh-CN" altLang="en-US" sz="2600" b="1"/>
          </a:p>
          <a:p>
            <a:pPr>
              <a:lnSpc>
                <a:spcPct val="90000"/>
              </a:lnSpc>
              <a:buClr>
                <a:schemeClr val="accent1"/>
              </a:buClr>
            </a:pPr>
            <a:r>
              <a:rPr lang="zh-CN" altLang="en-US" sz="2600" b="1"/>
              <a:t>（</a:t>
            </a:r>
            <a:r>
              <a:rPr lang="en-US" altLang="zh-CN" sz="2600" b="1"/>
              <a:t>8</a:t>
            </a:r>
            <a:r>
              <a:rPr lang="zh-CN" altLang="en-US" sz="2600" b="1"/>
              <a:t>）作业条件危险性分析（</a:t>
            </a:r>
            <a:r>
              <a:rPr lang="en-US" altLang="zh-CN" sz="2600" b="1"/>
              <a:t>LEC</a:t>
            </a:r>
            <a:r>
              <a:rPr lang="zh-CN" altLang="en-US" sz="2600" b="1"/>
              <a:t>）</a:t>
            </a:r>
            <a:r>
              <a:rPr lang="zh-CN" altLang="en-US" sz="2600"/>
              <a:t> </a:t>
            </a:r>
            <a:endParaRPr lang="zh-CN" altLang="en-US" sz="2600"/>
          </a:p>
        </p:txBody>
      </p:sp>
      <p:pic>
        <p:nvPicPr>
          <p:cNvPr id="4" name="图片 3" descr="★重要★关注公众号“论安”：一站式资料整合下载"/>
          <p:cNvPicPr>
            <a:picLocks noChangeAspect="1"/>
          </p:cNvPicPr>
          <p:nvPr/>
        </p:nvPicPr>
        <p:blipFill>
          <a:blip r:embed="rId1"/>
          <a:stretch>
            <a:fillRect/>
          </a:stretch>
        </p:blipFill>
        <p:spPr>
          <a:xfrm flipH="1">
            <a:off x="7319645" y="538480"/>
            <a:ext cx="1100455" cy="1100455"/>
          </a:xfrm>
          <a:prstGeom prst="rect">
            <a:avLst/>
          </a:prstGeom>
        </p:spPr>
      </p:pic>
    </p:spTree>
  </p:cSld>
  <p:clrMapOvr>
    <a:masterClrMapping/>
  </p:clrMapOvr>
  <p:transition>
    <p:comb/>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92" name="矩形 2291"/>
          <p:cNvSpPr/>
          <p:nvPr/>
        </p:nvSpPr>
        <p:spPr>
          <a:xfrm>
            <a:off x="1905000" y="609600"/>
            <a:ext cx="5791200" cy="304800"/>
          </a:xfrm>
          <a:prstGeom prst="rect">
            <a:avLst/>
          </a:prstGeom>
          <a:noFill/>
          <a:ln w="9525">
            <a:noFill/>
          </a:ln>
        </p:spPr>
        <p:txBody>
          <a:bodyPr/>
          <a:p>
            <a:pPr eaLnBrk="0" fontAlgn="base" hangingPunct="0">
              <a:lnSpc>
                <a:spcPct val="100000"/>
              </a:lnSpc>
              <a:spcBef>
                <a:spcPct val="50000"/>
              </a:spcBef>
              <a:spcAft>
                <a:spcPct val="0"/>
              </a:spcAft>
              <a:buClrTx/>
              <a:buSzPct val="100000"/>
            </a:pPr>
            <a:endParaRPr lang="zh-CN" altLang="en-US" sz="1400" b="1">
              <a:latin typeface="Times New Roman" panose="02020603050405020304" charset="0"/>
              <a:ea typeface="PMingLiU" charset="-120"/>
            </a:endParaRPr>
          </a:p>
        </p:txBody>
      </p:sp>
      <p:sp>
        <p:nvSpPr>
          <p:cNvPr id="2293" name="矩形 2292"/>
          <p:cNvSpPr/>
          <p:nvPr/>
        </p:nvSpPr>
        <p:spPr>
          <a:xfrm>
            <a:off x="0" y="61913"/>
            <a:ext cx="9144000" cy="800100"/>
          </a:xfrm>
          <a:prstGeom prst="rect">
            <a:avLst/>
          </a:prstGeom>
          <a:gradFill rotWithShape="0">
            <a:gsLst>
              <a:gs pos="0">
                <a:srgbClr val="DBFFB8"/>
              </a:gs>
              <a:gs pos="100000">
                <a:srgbClr val="C5E6A6"/>
              </a:gs>
            </a:gsLst>
            <a:path path="shape">
              <a:fillToRect l="50000" t="50000" r="50000" b="50000"/>
            </a:path>
            <a:tileRect/>
          </a:gradFill>
          <a:ln w="38100" cap="flat" cmpd="dbl">
            <a:solidFill>
              <a:srgbClr val="438E00"/>
            </a:solidFill>
            <a:prstDash val="solid"/>
            <a:miter/>
            <a:headEnd type="none" w="med" len="med"/>
            <a:tailEnd type="none" w="med" len="med"/>
          </a:ln>
        </p:spPr>
        <p:txBody>
          <a:bodyPr lIns="90488" tIns="44450" rIns="90488" bIns="44450" anchor="ctr"/>
          <a:p>
            <a:pPr algn="ctr" eaLnBrk="0" fontAlgn="base" hangingPunct="0">
              <a:lnSpc>
                <a:spcPct val="100000"/>
              </a:lnSpc>
              <a:spcBef>
                <a:spcPct val="0"/>
              </a:spcBef>
              <a:spcAft>
                <a:spcPct val="0"/>
              </a:spcAft>
              <a:buClrTx/>
              <a:buSzPct val="100000"/>
            </a:pPr>
            <a:r>
              <a:rPr lang="en-US" altLang="zh-TW" sz="3400" b="1">
                <a:solidFill>
                  <a:srgbClr val="790015"/>
                </a:solidFill>
                <a:latin typeface="Times New Roman" panose="02020603050405020304" charset="0"/>
                <a:ea typeface="PMingLiU" charset="-120"/>
              </a:rPr>
              <a:t>FMEA </a:t>
            </a:r>
            <a:r>
              <a:rPr lang="zh-TW" altLang="en-US" sz="3400" b="1">
                <a:solidFill>
                  <a:srgbClr val="790015"/>
                </a:solidFill>
                <a:latin typeface="Times New Roman" panose="02020603050405020304" charset="0"/>
                <a:ea typeface="PMingLiU" charset="-120"/>
              </a:rPr>
              <a:t>主流程</a:t>
            </a:r>
            <a:endParaRPr lang="zh-TW" altLang="en-US" sz="3400" b="1">
              <a:solidFill>
                <a:srgbClr val="790015"/>
              </a:solidFill>
              <a:latin typeface="Times New Roman" panose="02020603050405020304" charset="0"/>
              <a:ea typeface="PMingLiU" charset="-120"/>
            </a:endParaRPr>
          </a:p>
        </p:txBody>
      </p:sp>
      <p:grpSp>
        <p:nvGrpSpPr>
          <p:cNvPr id="2294" name="组合 2293"/>
          <p:cNvGrpSpPr/>
          <p:nvPr/>
        </p:nvGrpSpPr>
        <p:grpSpPr>
          <a:xfrm>
            <a:off x="6892925" y="4316413"/>
            <a:ext cx="1184275" cy="2582862"/>
            <a:chOff x="0" y="0"/>
            <a:chExt cx="663" cy="1633"/>
          </a:xfrm>
        </p:grpSpPr>
        <p:sp>
          <p:nvSpPr>
            <p:cNvPr id="2295" name="矩形 2294"/>
            <p:cNvSpPr/>
            <p:nvPr/>
          </p:nvSpPr>
          <p:spPr>
            <a:xfrm>
              <a:off x="0" y="0"/>
              <a:ext cx="615" cy="232"/>
            </a:xfrm>
            <a:prstGeom prst="rect">
              <a:avLst/>
            </a:prstGeom>
            <a:noFill/>
            <a:ln w="9525">
              <a:noFill/>
            </a:ln>
          </p:spPr>
          <p:txBody>
            <a:bodyPr wrap="none" anchor="t"/>
            <a:p>
              <a:pPr fontAlgn="base">
                <a:lnSpc>
                  <a:spcPct val="100000"/>
                </a:lnSpc>
                <a:spcBef>
                  <a:spcPct val="20000"/>
                </a:spcBef>
                <a:spcAft>
                  <a:spcPct val="0"/>
                </a:spcAft>
                <a:buClrTx/>
                <a:buSzPct val="100000"/>
              </a:pPr>
              <a:r>
                <a:rPr lang="zh-TW" altLang="en-US" b="1">
                  <a:solidFill>
                    <a:srgbClr val="000066"/>
                  </a:solidFill>
                  <a:latin typeface="Times New Roman" panose="02020603050405020304" charset="0"/>
                  <a:ea typeface="PMingLiU" charset="-120"/>
                </a:rPr>
                <a:t>表格格式</a:t>
              </a:r>
              <a:endParaRPr lang="zh-TW" altLang="en-US" b="1">
                <a:solidFill>
                  <a:srgbClr val="000066"/>
                </a:solidFill>
                <a:latin typeface="Times New Roman" panose="02020603050405020304" charset="0"/>
                <a:ea typeface="PMingLiU" charset="-120"/>
              </a:endParaRPr>
            </a:p>
          </p:txBody>
        </p:sp>
        <p:sp>
          <p:nvSpPr>
            <p:cNvPr id="2296" name="矩形 2295"/>
            <p:cNvSpPr/>
            <p:nvPr/>
          </p:nvSpPr>
          <p:spPr>
            <a:xfrm>
              <a:off x="0" y="336"/>
              <a:ext cx="615" cy="232"/>
            </a:xfrm>
            <a:prstGeom prst="rect">
              <a:avLst/>
            </a:prstGeom>
            <a:noFill/>
            <a:ln w="9525">
              <a:noFill/>
            </a:ln>
          </p:spPr>
          <p:txBody>
            <a:bodyPr wrap="none" anchor="t"/>
            <a:p>
              <a:pPr fontAlgn="base">
                <a:lnSpc>
                  <a:spcPct val="100000"/>
                </a:lnSpc>
                <a:spcBef>
                  <a:spcPct val="20000"/>
                </a:spcBef>
                <a:spcAft>
                  <a:spcPct val="0"/>
                </a:spcAft>
                <a:buClrTx/>
                <a:buSzPct val="100000"/>
              </a:pPr>
              <a:r>
                <a:rPr lang="zh-TW" altLang="en-US" b="1">
                  <a:solidFill>
                    <a:srgbClr val="000066"/>
                  </a:solidFill>
                  <a:latin typeface="Times New Roman" panose="02020603050405020304" charset="0"/>
                  <a:ea typeface="PMingLiU" charset="-120"/>
                </a:rPr>
                <a:t>分析</a:t>
              </a:r>
              <a:r>
                <a:rPr lang="zh-CN" altLang="en-US" b="1">
                  <a:solidFill>
                    <a:srgbClr val="000066"/>
                  </a:solidFill>
                  <a:latin typeface="Times New Roman" panose="02020603050405020304" charset="0"/>
                  <a:ea typeface="PMingLiU" charset="-120"/>
                </a:rPr>
                <a:t>层</a:t>
              </a:r>
              <a:r>
                <a:rPr lang="zh-TW" altLang="en-US" b="1">
                  <a:solidFill>
                    <a:srgbClr val="000066"/>
                  </a:solidFill>
                  <a:latin typeface="Times New Roman" panose="02020603050405020304" charset="0"/>
                  <a:ea typeface="PMingLiU" charset="-120"/>
                </a:rPr>
                <a:t>次</a:t>
              </a:r>
              <a:endParaRPr lang="zh-TW" altLang="en-US" b="1">
                <a:solidFill>
                  <a:srgbClr val="000066"/>
                </a:solidFill>
                <a:latin typeface="Times New Roman" panose="02020603050405020304" charset="0"/>
                <a:ea typeface="PMingLiU" charset="-120"/>
              </a:endParaRPr>
            </a:p>
          </p:txBody>
        </p:sp>
        <p:sp>
          <p:nvSpPr>
            <p:cNvPr id="2297" name="矩形 2296"/>
            <p:cNvSpPr/>
            <p:nvPr/>
          </p:nvSpPr>
          <p:spPr>
            <a:xfrm>
              <a:off x="48" y="683"/>
              <a:ext cx="615" cy="231"/>
            </a:xfrm>
            <a:prstGeom prst="rect">
              <a:avLst/>
            </a:prstGeom>
            <a:noFill/>
            <a:ln w="9525">
              <a:noFill/>
            </a:ln>
          </p:spPr>
          <p:txBody>
            <a:bodyPr wrap="none" anchor="t"/>
            <a:p>
              <a:pPr fontAlgn="base">
                <a:lnSpc>
                  <a:spcPct val="100000"/>
                </a:lnSpc>
                <a:spcBef>
                  <a:spcPct val="20000"/>
                </a:spcBef>
                <a:spcAft>
                  <a:spcPct val="0"/>
                </a:spcAft>
                <a:buClrTx/>
                <a:buSzPct val="100000"/>
              </a:pPr>
              <a:r>
                <a:rPr lang="zh-TW" altLang="en-US" b="1">
                  <a:solidFill>
                    <a:srgbClr val="000066"/>
                  </a:solidFill>
                  <a:latin typeface="Times New Roman" panose="02020603050405020304" charset="0"/>
                  <a:ea typeface="PMingLiU" charset="-120"/>
                </a:rPr>
                <a:t>失效定</a:t>
              </a:r>
              <a:r>
                <a:rPr lang="zh-CN" altLang="en-US" b="1">
                  <a:solidFill>
                    <a:srgbClr val="000066"/>
                  </a:solidFill>
                  <a:latin typeface="Times New Roman" panose="02020603050405020304" charset="0"/>
                  <a:ea typeface="PMingLiU" charset="-120"/>
                </a:rPr>
                <a:t>义</a:t>
              </a:r>
              <a:endParaRPr lang="zh-TW" altLang="en-US" b="1">
                <a:solidFill>
                  <a:srgbClr val="000066"/>
                </a:solidFill>
                <a:latin typeface="Times New Roman" panose="02020603050405020304" charset="0"/>
                <a:ea typeface="PMingLiU" charset="-120"/>
              </a:endParaRPr>
            </a:p>
          </p:txBody>
        </p:sp>
        <p:sp>
          <p:nvSpPr>
            <p:cNvPr id="2298" name="矩形 2297"/>
            <p:cNvSpPr/>
            <p:nvPr/>
          </p:nvSpPr>
          <p:spPr>
            <a:xfrm>
              <a:off x="48" y="1018"/>
              <a:ext cx="615" cy="232"/>
            </a:xfrm>
            <a:prstGeom prst="rect">
              <a:avLst/>
            </a:prstGeom>
            <a:noFill/>
            <a:ln w="9525">
              <a:noFill/>
            </a:ln>
          </p:spPr>
          <p:txBody>
            <a:bodyPr wrap="none" anchor="t"/>
            <a:p>
              <a:pPr fontAlgn="base">
                <a:lnSpc>
                  <a:spcPct val="100000"/>
                </a:lnSpc>
                <a:spcBef>
                  <a:spcPct val="20000"/>
                </a:spcBef>
                <a:spcAft>
                  <a:spcPct val="0"/>
                </a:spcAft>
                <a:buClrTx/>
                <a:buSzPct val="100000"/>
              </a:pPr>
              <a:r>
                <a:rPr lang="zh-TW" altLang="en-US" b="1">
                  <a:solidFill>
                    <a:srgbClr val="000066"/>
                  </a:solidFill>
                  <a:latin typeface="Times New Roman" panose="02020603050405020304" charset="0"/>
                  <a:ea typeface="PMingLiU" charset="-120"/>
                </a:rPr>
                <a:t>成果整合</a:t>
              </a:r>
              <a:endParaRPr lang="zh-TW" altLang="en-US" b="1">
                <a:solidFill>
                  <a:srgbClr val="000066"/>
                </a:solidFill>
                <a:latin typeface="Times New Roman" panose="02020603050405020304" charset="0"/>
                <a:ea typeface="PMingLiU" charset="-120"/>
              </a:endParaRPr>
            </a:p>
          </p:txBody>
        </p:sp>
        <p:sp>
          <p:nvSpPr>
            <p:cNvPr id="2299" name="矩形 2298"/>
            <p:cNvSpPr/>
            <p:nvPr/>
          </p:nvSpPr>
          <p:spPr>
            <a:xfrm>
              <a:off x="96" y="1401"/>
              <a:ext cx="487" cy="232"/>
            </a:xfrm>
            <a:prstGeom prst="rect">
              <a:avLst/>
            </a:prstGeom>
            <a:noFill/>
            <a:ln w="9525">
              <a:noFill/>
            </a:ln>
          </p:spPr>
          <p:txBody>
            <a:bodyPr wrap="none" anchor="t"/>
            <a:p>
              <a:pPr fontAlgn="base">
                <a:lnSpc>
                  <a:spcPct val="100000"/>
                </a:lnSpc>
                <a:spcBef>
                  <a:spcPct val="20000"/>
                </a:spcBef>
                <a:spcAft>
                  <a:spcPct val="0"/>
                </a:spcAft>
                <a:buClrTx/>
                <a:buSzPct val="100000"/>
              </a:pPr>
              <a:r>
                <a:rPr lang="zh-TW" altLang="en-US" b="1">
                  <a:solidFill>
                    <a:srgbClr val="000066"/>
                  </a:solidFill>
                  <a:latin typeface="Times New Roman" panose="02020603050405020304" charset="0"/>
                  <a:ea typeface="PMingLiU" charset="-120"/>
                </a:rPr>
                <a:t>時    </a:t>
              </a:r>
              <a:r>
                <a:rPr lang="zh-CN" altLang="en-US" b="1">
                  <a:solidFill>
                    <a:srgbClr val="000066"/>
                  </a:solidFill>
                  <a:latin typeface="Times New Roman" panose="02020603050405020304" charset="0"/>
                  <a:ea typeface="PMingLiU" charset="-120"/>
                </a:rPr>
                <a:t>机</a:t>
              </a:r>
              <a:endParaRPr lang="zh-TW" altLang="en-US" b="1">
                <a:solidFill>
                  <a:srgbClr val="000066"/>
                </a:solidFill>
                <a:latin typeface="Times New Roman" panose="02020603050405020304" charset="0"/>
                <a:ea typeface="PMingLiU" charset="-120"/>
              </a:endParaRPr>
            </a:p>
          </p:txBody>
        </p:sp>
      </p:grpSp>
      <p:sp>
        <p:nvSpPr>
          <p:cNvPr id="2300" name="左大括号 2299"/>
          <p:cNvSpPr/>
          <p:nvPr/>
        </p:nvSpPr>
        <p:spPr>
          <a:xfrm>
            <a:off x="6172200" y="4384675"/>
            <a:ext cx="762000" cy="2438400"/>
          </a:xfrm>
          <a:prstGeom prst="leftBrace">
            <a:avLst>
              <a:gd name="adj1" fmla="val 26666"/>
              <a:gd name="adj2" fmla="val 50000"/>
            </a:avLst>
          </a:prstGeom>
          <a:noFill/>
          <a:ln w="9525" cap="flat" cmpd="sng">
            <a:solidFill>
              <a:srgbClr val="3366FF"/>
            </a:solidFill>
            <a:prstDash val="solid"/>
            <a:headEnd type="none" w="med" len="med"/>
            <a:tailEnd type="none" w="med" len="med"/>
          </a:ln>
        </p:spPr>
        <p:txBody>
          <a:bodyPr/>
          <a:p>
            <a:pPr fontAlgn="base">
              <a:lnSpc>
                <a:spcPct val="100000"/>
              </a:lnSpc>
              <a:spcBef>
                <a:spcPct val="0"/>
              </a:spcBef>
              <a:spcAft>
                <a:spcPct val="0"/>
              </a:spcAft>
              <a:buClrTx/>
              <a:buSzPct val="100000"/>
            </a:pPr>
            <a:endParaRPr>
              <a:latin typeface="Arial" panose="020B0604020202020204"/>
              <a:ea typeface="宋体" panose="02010600030101010101" pitchFamily="2" charset="-122"/>
            </a:endParaRPr>
          </a:p>
        </p:txBody>
      </p:sp>
      <p:cxnSp>
        <p:nvCxnSpPr>
          <p:cNvPr id="2301" name="直接连接符 2300"/>
          <p:cNvCxnSpPr/>
          <p:nvPr/>
        </p:nvCxnSpPr>
        <p:spPr>
          <a:xfrm flipV="1">
            <a:off x="2722563" y="5624513"/>
            <a:ext cx="3429000" cy="0"/>
          </a:xfrm>
          <a:prstGeom prst="line">
            <a:avLst/>
          </a:prstGeom>
          <a:ln w="9525" cap="flat" cmpd="sng">
            <a:solidFill>
              <a:srgbClr val="3366FF"/>
            </a:solidFill>
            <a:prstDash val="solid"/>
            <a:headEnd type="none" w="med" len="med"/>
            <a:tailEnd type="none" w="med" len="med"/>
          </a:ln>
        </p:spPr>
      </p:cxnSp>
      <p:sp>
        <p:nvSpPr>
          <p:cNvPr id="2302" name="矩形 2301"/>
          <p:cNvSpPr/>
          <p:nvPr/>
        </p:nvSpPr>
        <p:spPr>
          <a:xfrm>
            <a:off x="3200400" y="2971800"/>
            <a:ext cx="4241800" cy="366713"/>
          </a:xfrm>
          <a:prstGeom prst="rect">
            <a:avLst/>
          </a:prstGeom>
          <a:noFill/>
          <a:ln w="9525">
            <a:noFill/>
          </a:ln>
        </p:spPr>
        <p:txBody>
          <a:bodyPr wrap="none" anchor="t"/>
          <a:p>
            <a:pPr fontAlgn="base">
              <a:lnSpc>
                <a:spcPct val="100000"/>
              </a:lnSpc>
              <a:spcBef>
                <a:spcPct val="20000"/>
              </a:spcBef>
              <a:spcAft>
                <a:spcPct val="0"/>
              </a:spcAft>
              <a:buClrTx/>
              <a:buSzPct val="100000"/>
            </a:pPr>
            <a:r>
              <a:rPr lang="en-US" altLang="zh-TW" b="1">
                <a:solidFill>
                  <a:srgbClr val="000066"/>
                </a:solidFill>
                <a:latin typeface="Times New Roman" panose="02020603050405020304" charset="0"/>
                <a:ea typeface="PMingLiU" charset="-120"/>
              </a:rPr>
              <a:t>1.</a:t>
            </a:r>
            <a:r>
              <a:rPr lang="zh-CN" altLang="en-US" b="1">
                <a:solidFill>
                  <a:srgbClr val="000066"/>
                </a:solidFill>
                <a:latin typeface="Times New Roman" panose="02020603050405020304" charset="0"/>
                <a:ea typeface="PMingLiU" charset="-120"/>
              </a:rPr>
              <a:t>产</a:t>
            </a:r>
            <a:r>
              <a:rPr lang="zh-TW" altLang="en-US" b="1">
                <a:solidFill>
                  <a:srgbClr val="000066"/>
                </a:solidFill>
                <a:latin typeface="Times New Roman" panose="02020603050405020304" charset="0"/>
                <a:ea typeface="PMingLiU" charset="-120"/>
              </a:rPr>
              <a:t>品設計及</a:t>
            </a:r>
            <a:r>
              <a:rPr lang="zh-CN" altLang="en-US" b="1">
                <a:solidFill>
                  <a:srgbClr val="000066"/>
                </a:solidFill>
                <a:latin typeface="Times New Roman" panose="02020603050405020304" charset="0"/>
                <a:ea typeface="PMingLiU" charset="-120"/>
              </a:rPr>
              <a:t>类</a:t>
            </a:r>
            <a:r>
              <a:rPr lang="zh-TW" altLang="en-US" b="1">
                <a:solidFill>
                  <a:srgbClr val="000066"/>
                </a:solidFill>
                <a:latin typeface="Times New Roman" panose="02020603050405020304" charset="0"/>
                <a:ea typeface="PMingLiU" charset="-120"/>
              </a:rPr>
              <a:t>似</a:t>
            </a:r>
            <a:r>
              <a:rPr lang="zh-CN" altLang="en-US" b="1">
                <a:solidFill>
                  <a:srgbClr val="000066"/>
                </a:solidFill>
                <a:latin typeface="Times New Roman" panose="02020603050405020304" charset="0"/>
                <a:ea typeface="PMingLiU" charset="-120"/>
              </a:rPr>
              <a:t>产</a:t>
            </a:r>
            <a:r>
              <a:rPr lang="zh-TW" altLang="en-US" b="1">
                <a:solidFill>
                  <a:srgbClr val="000066"/>
                </a:solidFill>
                <a:latin typeface="Times New Roman" panose="02020603050405020304" charset="0"/>
                <a:ea typeface="PMingLiU" charset="-120"/>
              </a:rPr>
              <a:t>品之</a:t>
            </a:r>
            <a:r>
              <a:rPr lang="zh-CN" altLang="en-US" b="1">
                <a:solidFill>
                  <a:srgbClr val="000066"/>
                </a:solidFill>
                <a:latin typeface="Times New Roman" panose="02020603050405020304" charset="0"/>
                <a:ea typeface="PMingLiU" charset="-120"/>
              </a:rPr>
              <a:t>设计</a:t>
            </a:r>
            <a:r>
              <a:rPr lang="zh-TW" altLang="en-US" b="1">
                <a:solidFill>
                  <a:srgbClr val="000066"/>
                </a:solidFill>
                <a:latin typeface="Times New Roman" panose="02020603050405020304" charset="0"/>
                <a:ea typeface="PMingLiU" charset="-120"/>
              </a:rPr>
              <a:t>問題及原因</a:t>
            </a:r>
            <a:endParaRPr lang="zh-TW" altLang="en-US" b="1">
              <a:solidFill>
                <a:srgbClr val="000066"/>
              </a:solidFill>
              <a:latin typeface="Times New Roman" panose="02020603050405020304" charset="0"/>
              <a:ea typeface="PMingLiU" charset="-120"/>
            </a:endParaRPr>
          </a:p>
        </p:txBody>
      </p:sp>
      <p:sp>
        <p:nvSpPr>
          <p:cNvPr id="2303" name="矩形 2302"/>
          <p:cNvSpPr/>
          <p:nvPr/>
        </p:nvSpPr>
        <p:spPr>
          <a:xfrm>
            <a:off x="3200400" y="3367088"/>
            <a:ext cx="4699000" cy="366712"/>
          </a:xfrm>
          <a:prstGeom prst="rect">
            <a:avLst/>
          </a:prstGeom>
          <a:noFill/>
          <a:ln w="9525">
            <a:noFill/>
          </a:ln>
        </p:spPr>
        <p:txBody>
          <a:bodyPr wrap="none" anchor="t"/>
          <a:p>
            <a:pPr fontAlgn="base">
              <a:lnSpc>
                <a:spcPct val="100000"/>
              </a:lnSpc>
              <a:spcBef>
                <a:spcPct val="20000"/>
              </a:spcBef>
              <a:spcAft>
                <a:spcPct val="0"/>
              </a:spcAft>
              <a:buClrTx/>
              <a:buSzPct val="100000"/>
            </a:pPr>
            <a:r>
              <a:rPr lang="en-US" altLang="zh-TW" b="1">
                <a:solidFill>
                  <a:srgbClr val="000066"/>
                </a:solidFill>
                <a:latin typeface="Times New Roman" panose="02020603050405020304" charset="0"/>
                <a:ea typeface="PMingLiU" charset="-120"/>
              </a:rPr>
              <a:t>2.</a:t>
            </a:r>
            <a:r>
              <a:rPr lang="zh-TW" altLang="en-US" b="1">
                <a:solidFill>
                  <a:srgbClr val="000066"/>
                </a:solidFill>
                <a:latin typeface="Times New Roman" panose="02020603050405020304" charset="0"/>
                <a:ea typeface="PMingLiU" charset="-120"/>
              </a:rPr>
              <a:t>制造工</a:t>
            </a:r>
            <a:r>
              <a:rPr lang="zh-CN" altLang="en-US" b="1">
                <a:solidFill>
                  <a:srgbClr val="000066"/>
                </a:solidFill>
                <a:latin typeface="Times New Roman" panose="02020603050405020304" charset="0"/>
                <a:ea typeface="PMingLiU" charset="-120"/>
              </a:rPr>
              <a:t>艺</a:t>
            </a:r>
            <a:r>
              <a:rPr lang="zh-TW" altLang="en-US" b="1">
                <a:solidFill>
                  <a:srgbClr val="000066"/>
                </a:solidFill>
                <a:latin typeface="Arial" panose="020B0604020202020204"/>
                <a:ea typeface="PMingLiU" charset="-120"/>
              </a:rPr>
              <a:t>及</a:t>
            </a:r>
            <a:r>
              <a:rPr lang="zh-CN" altLang="en-US" b="1">
                <a:solidFill>
                  <a:srgbClr val="000066"/>
                </a:solidFill>
                <a:latin typeface="Arial" panose="020B0604020202020204"/>
                <a:ea typeface="PMingLiU" charset="-120"/>
              </a:rPr>
              <a:t>类</a:t>
            </a:r>
            <a:r>
              <a:rPr lang="zh-TW" altLang="en-US" b="1">
                <a:solidFill>
                  <a:srgbClr val="000066"/>
                </a:solidFill>
                <a:latin typeface="Arial" panose="020B0604020202020204"/>
                <a:ea typeface="PMingLiU" charset="-120"/>
              </a:rPr>
              <a:t>似</a:t>
            </a:r>
            <a:r>
              <a:rPr lang="zh-CN" altLang="en-US" b="1">
                <a:solidFill>
                  <a:srgbClr val="000066"/>
                </a:solidFill>
                <a:latin typeface="Arial" panose="020B0604020202020204"/>
                <a:ea typeface="PMingLiU" charset="-120"/>
              </a:rPr>
              <a:t>产</a:t>
            </a:r>
            <a:r>
              <a:rPr lang="zh-TW" altLang="en-US" b="1">
                <a:solidFill>
                  <a:srgbClr val="000066"/>
                </a:solidFill>
                <a:latin typeface="Arial" panose="020B0604020202020204"/>
                <a:ea typeface="PMingLiU" charset="-120"/>
              </a:rPr>
              <a:t>品之制程</a:t>
            </a:r>
            <a:r>
              <a:rPr lang="zh-CN" altLang="en-US" b="1">
                <a:solidFill>
                  <a:srgbClr val="000066"/>
                </a:solidFill>
                <a:latin typeface="Arial" panose="020B0604020202020204"/>
                <a:ea typeface="PMingLiU" charset="-120"/>
              </a:rPr>
              <a:t>异</a:t>
            </a:r>
            <a:r>
              <a:rPr lang="zh-TW" altLang="en-US" b="1">
                <a:solidFill>
                  <a:srgbClr val="000066"/>
                </a:solidFill>
                <a:latin typeface="Arial" panose="020B0604020202020204"/>
                <a:ea typeface="PMingLiU" charset="-120"/>
              </a:rPr>
              <a:t>常及不良原因</a:t>
            </a:r>
            <a:endParaRPr lang="zh-TW" altLang="en-US" b="1">
              <a:solidFill>
                <a:srgbClr val="000066"/>
              </a:solidFill>
              <a:latin typeface="Times New Roman" panose="02020603050405020304" charset="0"/>
              <a:ea typeface="PMingLiU" charset="-120"/>
            </a:endParaRPr>
          </a:p>
        </p:txBody>
      </p:sp>
      <p:sp>
        <p:nvSpPr>
          <p:cNvPr id="2304" name="矩形 2303"/>
          <p:cNvSpPr/>
          <p:nvPr/>
        </p:nvSpPr>
        <p:spPr>
          <a:xfrm>
            <a:off x="3200400" y="4953000"/>
            <a:ext cx="1270000" cy="366713"/>
          </a:xfrm>
          <a:prstGeom prst="rect">
            <a:avLst/>
          </a:prstGeom>
          <a:noFill/>
          <a:ln w="9525">
            <a:noFill/>
          </a:ln>
        </p:spPr>
        <p:txBody>
          <a:bodyPr wrap="none" anchor="t"/>
          <a:p>
            <a:pPr fontAlgn="base">
              <a:lnSpc>
                <a:spcPct val="100000"/>
              </a:lnSpc>
              <a:spcBef>
                <a:spcPct val="20000"/>
              </a:spcBef>
              <a:spcAft>
                <a:spcPct val="0"/>
              </a:spcAft>
              <a:buClrTx/>
              <a:buSzPct val="100000"/>
            </a:pPr>
            <a:r>
              <a:rPr lang="en-US" altLang="zh-TW" b="1">
                <a:solidFill>
                  <a:srgbClr val="000066"/>
                </a:solidFill>
                <a:latin typeface="Times New Roman" panose="02020603050405020304" charset="0"/>
                <a:ea typeface="PMingLiU" charset="-120"/>
              </a:rPr>
              <a:t>7.</a:t>
            </a:r>
            <a:r>
              <a:rPr lang="zh-TW" altLang="en-US" b="1">
                <a:solidFill>
                  <a:srgbClr val="000066"/>
                </a:solidFill>
                <a:latin typeface="Times New Roman" panose="02020603050405020304" charset="0"/>
                <a:ea typeface="PMingLiU" charset="-120"/>
              </a:rPr>
              <a:t>使用維修</a:t>
            </a:r>
            <a:endParaRPr lang="zh-TW" altLang="en-US" b="1">
              <a:solidFill>
                <a:srgbClr val="000066"/>
              </a:solidFill>
              <a:latin typeface="Times New Roman" panose="02020603050405020304" charset="0"/>
              <a:ea typeface="PMingLiU" charset="-120"/>
            </a:endParaRPr>
          </a:p>
        </p:txBody>
      </p:sp>
      <p:sp>
        <p:nvSpPr>
          <p:cNvPr id="2305" name="矩形 2304"/>
          <p:cNvSpPr/>
          <p:nvPr/>
        </p:nvSpPr>
        <p:spPr>
          <a:xfrm>
            <a:off x="3200400" y="5257800"/>
            <a:ext cx="812800" cy="366713"/>
          </a:xfrm>
          <a:prstGeom prst="rect">
            <a:avLst/>
          </a:prstGeom>
          <a:noFill/>
          <a:ln w="9525">
            <a:noFill/>
          </a:ln>
        </p:spPr>
        <p:txBody>
          <a:bodyPr wrap="none" anchor="t"/>
          <a:p>
            <a:pPr fontAlgn="base">
              <a:lnSpc>
                <a:spcPct val="100000"/>
              </a:lnSpc>
              <a:spcBef>
                <a:spcPct val="20000"/>
              </a:spcBef>
              <a:spcAft>
                <a:spcPct val="0"/>
              </a:spcAft>
              <a:buClrTx/>
              <a:buSzPct val="100000"/>
            </a:pPr>
            <a:r>
              <a:rPr lang="en-US" altLang="zh-TW" b="1">
                <a:solidFill>
                  <a:srgbClr val="000066"/>
                </a:solidFill>
                <a:latin typeface="Times New Roman" panose="02020603050405020304" charset="0"/>
                <a:ea typeface="PMingLiU" charset="-120"/>
              </a:rPr>
              <a:t>8.</a:t>
            </a:r>
            <a:r>
              <a:rPr lang="zh-CN" altLang="en-US" b="1">
                <a:solidFill>
                  <a:srgbClr val="000066"/>
                </a:solidFill>
                <a:latin typeface="Times New Roman" panose="02020603050405020304" charset="0"/>
                <a:ea typeface="PMingLiU" charset="-120"/>
              </a:rPr>
              <a:t>环</a:t>
            </a:r>
            <a:r>
              <a:rPr lang="zh-TW" altLang="en-US" b="1">
                <a:solidFill>
                  <a:srgbClr val="000066"/>
                </a:solidFill>
                <a:latin typeface="Times New Roman" panose="02020603050405020304" charset="0"/>
                <a:ea typeface="PMingLiU" charset="-120"/>
              </a:rPr>
              <a:t>境</a:t>
            </a:r>
            <a:endParaRPr lang="zh-TW" altLang="en-US" b="1">
              <a:solidFill>
                <a:srgbClr val="000066"/>
              </a:solidFill>
              <a:latin typeface="Times New Roman" panose="02020603050405020304" charset="0"/>
              <a:ea typeface="PMingLiU" charset="-120"/>
            </a:endParaRPr>
          </a:p>
        </p:txBody>
      </p:sp>
      <p:sp>
        <p:nvSpPr>
          <p:cNvPr id="2306" name="矩形 2305"/>
          <p:cNvSpPr/>
          <p:nvPr/>
        </p:nvSpPr>
        <p:spPr>
          <a:xfrm>
            <a:off x="3200400" y="3709988"/>
            <a:ext cx="3810000" cy="366712"/>
          </a:xfrm>
          <a:prstGeom prst="rect">
            <a:avLst/>
          </a:prstGeom>
          <a:noFill/>
          <a:ln w="9525">
            <a:noFill/>
          </a:ln>
        </p:spPr>
        <p:txBody>
          <a:bodyPr/>
          <a:p>
            <a:pPr eaLnBrk="0" fontAlgn="base" hangingPunct="0">
              <a:lnSpc>
                <a:spcPct val="100000"/>
              </a:lnSpc>
              <a:spcBef>
                <a:spcPct val="50000"/>
              </a:spcBef>
              <a:spcAft>
                <a:spcPct val="0"/>
              </a:spcAft>
              <a:buClrTx/>
              <a:buSzPct val="100000"/>
            </a:pPr>
            <a:r>
              <a:rPr lang="en-US" altLang="zh-TW" b="1">
                <a:solidFill>
                  <a:srgbClr val="000066"/>
                </a:solidFill>
                <a:latin typeface="Times New Roman" panose="02020603050405020304" charset="0"/>
                <a:ea typeface="PMingLiU" charset="-120"/>
              </a:rPr>
              <a:t>3.</a:t>
            </a:r>
            <a:r>
              <a:rPr lang="zh-CN" altLang="en-US" b="1">
                <a:solidFill>
                  <a:srgbClr val="000066"/>
                </a:solidFill>
                <a:latin typeface="Times New Roman" panose="02020603050405020304" charset="0"/>
                <a:ea typeface="PMingLiU" charset="-120"/>
              </a:rPr>
              <a:t>类</a:t>
            </a:r>
            <a:r>
              <a:rPr lang="zh-TW" altLang="en-US" b="1">
                <a:solidFill>
                  <a:srgbClr val="000066"/>
                </a:solidFill>
                <a:latin typeface="Times New Roman" panose="02020603050405020304" charset="0"/>
                <a:ea typeface="PMingLiU" charset="-120"/>
              </a:rPr>
              <a:t>似</a:t>
            </a:r>
            <a:r>
              <a:rPr lang="zh-CN" altLang="en-US" b="1">
                <a:solidFill>
                  <a:srgbClr val="000066"/>
                </a:solidFill>
                <a:latin typeface="Times New Roman" panose="02020603050405020304" charset="0"/>
                <a:ea typeface="PMingLiU" charset="-120"/>
              </a:rPr>
              <a:t>产</a:t>
            </a:r>
            <a:r>
              <a:rPr lang="zh-TW" altLang="en-US" b="1">
                <a:solidFill>
                  <a:srgbClr val="000066"/>
                </a:solidFill>
                <a:latin typeface="Times New Roman" panose="02020603050405020304" charset="0"/>
                <a:ea typeface="PMingLiU" charset="-120"/>
              </a:rPr>
              <a:t>品之制程能力及原因</a:t>
            </a:r>
            <a:endParaRPr lang="zh-TW" altLang="en-US" b="1">
              <a:solidFill>
                <a:srgbClr val="000066"/>
              </a:solidFill>
              <a:latin typeface="Times New Roman" panose="02020603050405020304" charset="0"/>
              <a:ea typeface="PMingLiU" charset="-120"/>
            </a:endParaRPr>
          </a:p>
        </p:txBody>
      </p:sp>
      <p:sp>
        <p:nvSpPr>
          <p:cNvPr id="2307" name="矩形 2306"/>
          <p:cNvSpPr/>
          <p:nvPr/>
        </p:nvSpPr>
        <p:spPr>
          <a:xfrm>
            <a:off x="3200400" y="4014788"/>
            <a:ext cx="4114800" cy="366712"/>
          </a:xfrm>
          <a:prstGeom prst="rect">
            <a:avLst/>
          </a:prstGeom>
          <a:noFill/>
          <a:ln w="9525">
            <a:noFill/>
          </a:ln>
        </p:spPr>
        <p:txBody>
          <a:bodyPr/>
          <a:p>
            <a:pPr eaLnBrk="0" fontAlgn="base" hangingPunct="0">
              <a:lnSpc>
                <a:spcPct val="100000"/>
              </a:lnSpc>
              <a:spcBef>
                <a:spcPct val="50000"/>
              </a:spcBef>
              <a:spcAft>
                <a:spcPct val="0"/>
              </a:spcAft>
              <a:buClrTx/>
              <a:buSzPct val="100000"/>
            </a:pPr>
            <a:r>
              <a:rPr lang="en-US" altLang="zh-TW" b="1">
                <a:solidFill>
                  <a:srgbClr val="000066"/>
                </a:solidFill>
                <a:latin typeface="Times New Roman" panose="02020603050405020304" charset="0"/>
                <a:ea typeface="PMingLiU" charset="-120"/>
              </a:rPr>
              <a:t>4.</a:t>
            </a:r>
            <a:r>
              <a:rPr lang="zh-CN" altLang="en-US" b="1">
                <a:solidFill>
                  <a:srgbClr val="000066"/>
                </a:solidFill>
                <a:latin typeface="Times New Roman" panose="02020603050405020304" charset="0"/>
                <a:ea typeface="PMingLiU" charset="-120"/>
              </a:rPr>
              <a:t>类</a:t>
            </a:r>
            <a:r>
              <a:rPr lang="zh-TW" altLang="en-US" b="1">
                <a:solidFill>
                  <a:srgbClr val="000066"/>
                </a:solidFill>
                <a:latin typeface="Times New Roman" panose="02020603050405020304" charset="0"/>
                <a:ea typeface="PMingLiU" charset="-120"/>
              </a:rPr>
              <a:t>似</a:t>
            </a:r>
            <a:r>
              <a:rPr lang="zh-CN" altLang="en-US" b="1">
                <a:solidFill>
                  <a:srgbClr val="000066"/>
                </a:solidFill>
                <a:latin typeface="Times New Roman" panose="02020603050405020304" charset="0"/>
                <a:ea typeface="PMingLiU" charset="-120"/>
              </a:rPr>
              <a:t>产</a:t>
            </a:r>
            <a:r>
              <a:rPr lang="zh-TW" altLang="en-US" b="1">
                <a:solidFill>
                  <a:srgbClr val="000066"/>
                </a:solidFill>
                <a:latin typeface="Times New Roman" panose="02020603050405020304" charset="0"/>
                <a:ea typeface="PMingLiU" charset="-120"/>
              </a:rPr>
              <a:t>品之客訴及原因</a:t>
            </a:r>
            <a:endParaRPr lang="zh-TW" altLang="en-US" b="1">
              <a:solidFill>
                <a:srgbClr val="000066"/>
              </a:solidFill>
              <a:latin typeface="Times New Roman" panose="02020603050405020304" charset="0"/>
              <a:ea typeface="PMingLiU" charset="-120"/>
            </a:endParaRPr>
          </a:p>
        </p:txBody>
      </p:sp>
      <p:sp>
        <p:nvSpPr>
          <p:cNvPr id="2308" name="矩形 2307"/>
          <p:cNvSpPr/>
          <p:nvPr/>
        </p:nvSpPr>
        <p:spPr>
          <a:xfrm>
            <a:off x="3200400" y="4319588"/>
            <a:ext cx="4267200" cy="366712"/>
          </a:xfrm>
          <a:prstGeom prst="rect">
            <a:avLst/>
          </a:prstGeom>
          <a:noFill/>
          <a:ln w="9525">
            <a:noFill/>
          </a:ln>
        </p:spPr>
        <p:txBody>
          <a:bodyPr/>
          <a:p>
            <a:pPr eaLnBrk="0" fontAlgn="base" hangingPunct="0">
              <a:lnSpc>
                <a:spcPct val="100000"/>
              </a:lnSpc>
              <a:spcBef>
                <a:spcPct val="50000"/>
              </a:spcBef>
              <a:spcAft>
                <a:spcPct val="0"/>
              </a:spcAft>
              <a:buClrTx/>
              <a:buSzPct val="100000"/>
            </a:pPr>
            <a:r>
              <a:rPr lang="en-US" altLang="zh-TW" b="1">
                <a:solidFill>
                  <a:srgbClr val="000066"/>
                </a:solidFill>
                <a:latin typeface="Times New Roman" panose="02020603050405020304" charset="0"/>
                <a:ea typeface="PMingLiU" charset="-120"/>
              </a:rPr>
              <a:t>5.</a:t>
            </a:r>
            <a:r>
              <a:rPr lang="zh-CN" altLang="en-US" b="1">
                <a:solidFill>
                  <a:srgbClr val="000066"/>
                </a:solidFill>
                <a:latin typeface="Times New Roman" panose="02020603050405020304" charset="0"/>
                <a:ea typeface="PMingLiU" charset="-120"/>
              </a:rPr>
              <a:t>类</a:t>
            </a:r>
            <a:r>
              <a:rPr lang="zh-TW" altLang="en-US" b="1">
                <a:solidFill>
                  <a:srgbClr val="000066"/>
                </a:solidFill>
                <a:latin typeface="Times New Roman" panose="02020603050405020304" charset="0"/>
                <a:ea typeface="PMingLiU" charset="-120"/>
              </a:rPr>
              <a:t>似</a:t>
            </a:r>
            <a:r>
              <a:rPr lang="zh-CN" altLang="en-US" b="1">
                <a:solidFill>
                  <a:srgbClr val="000066"/>
                </a:solidFill>
                <a:latin typeface="Times New Roman" panose="02020603050405020304" charset="0"/>
                <a:ea typeface="PMingLiU" charset="-120"/>
              </a:rPr>
              <a:t>产</a:t>
            </a:r>
            <a:r>
              <a:rPr lang="zh-TW" altLang="en-US" b="1">
                <a:solidFill>
                  <a:srgbClr val="000066"/>
                </a:solidFill>
                <a:latin typeface="Times New Roman" panose="02020603050405020304" charset="0"/>
                <a:ea typeface="PMingLiU" charset="-120"/>
              </a:rPr>
              <a:t>品之依賴性失效及原因</a:t>
            </a:r>
            <a:endParaRPr lang="zh-TW" altLang="en-US" b="1">
              <a:solidFill>
                <a:srgbClr val="000066"/>
              </a:solidFill>
              <a:latin typeface="Times New Roman" panose="02020603050405020304" charset="0"/>
              <a:ea typeface="PMingLiU" charset="-120"/>
            </a:endParaRPr>
          </a:p>
        </p:txBody>
      </p:sp>
      <p:sp>
        <p:nvSpPr>
          <p:cNvPr id="2309" name="矩形 2308"/>
          <p:cNvSpPr/>
          <p:nvPr/>
        </p:nvSpPr>
        <p:spPr>
          <a:xfrm>
            <a:off x="3200400" y="4624388"/>
            <a:ext cx="4038600" cy="366712"/>
          </a:xfrm>
          <a:prstGeom prst="rect">
            <a:avLst/>
          </a:prstGeom>
          <a:noFill/>
          <a:ln w="9525">
            <a:noFill/>
          </a:ln>
        </p:spPr>
        <p:txBody>
          <a:bodyPr/>
          <a:p>
            <a:pPr eaLnBrk="0" fontAlgn="base" hangingPunct="0">
              <a:lnSpc>
                <a:spcPct val="100000"/>
              </a:lnSpc>
              <a:spcBef>
                <a:spcPct val="50000"/>
              </a:spcBef>
              <a:spcAft>
                <a:spcPct val="0"/>
              </a:spcAft>
              <a:buClrTx/>
              <a:buSzPct val="100000"/>
            </a:pPr>
            <a:r>
              <a:rPr lang="en-US" altLang="zh-TW" b="1">
                <a:solidFill>
                  <a:srgbClr val="000066"/>
                </a:solidFill>
                <a:latin typeface="Times New Roman" panose="02020603050405020304" charset="0"/>
                <a:ea typeface="PMingLiU" charset="-120"/>
              </a:rPr>
              <a:t>6.</a:t>
            </a:r>
            <a:r>
              <a:rPr lang="zh-CN" altLang="en-US" b="1">
                <a:solidFill>
                  <a:srgbClr val="000066"/>
                </a:solidFill>
                <a:latin typeface="Times New Roman" panose="02020603050405020304" charset="0"/>
                <a:ea typeface="PMingLiU" charset="-120"/>
              </a:rPr>
              <a:t>类</a:t>
            </a:r>
            <a:r>
              <a:rPr lang="zh-TW" altLang="en-US" b="1">
                <a:solidFill>
                  <a:srgbClr val="000066"/>
                </a:solidFill>
                <a:latin typeface="Times New Roman" panose="02020603050405020304" charset="0"/>
                <a:ea typeface="PMingLiU" charset="-120"/>
              </a:rPr>
              <a:t>似</a:t>
            </a:r>
            <a:r>
              <a:rPr lang="zh-CN" altLang="en-US" b="1">
                <a:solidFill>
                  <a:srgbClr val="000066"/>
                </a:solidFill>
                <a:latin typeface="Times New Roman" panose="02020603050405020304" charset="0"/>
                <a:ea typeface="PMingLiU" charset="-120"/>
              </a:rPr>
              <a:t>产</a:t>
            </a:r>
            <a:r>
              <a:rPr lang="zh-TW" altLang="en-US" b="1">
                <a:solidFill>
                  <a:srgbClr val="000066"/>
                </a:solidFill>
                <a:latin typeface="Times New Roman" panose="02020603050405020304" charset="0"/>
                <a:ea typeface="PMingLiU" charset="-120"/>
              </a:rPr>
              <a:t>品之管理性問題</a:t>
            </a:r>
            <a:endParaRPr lang="zh-TW" altLang="en-US" b="1">
              <a:solidFill>
                <a:srgbClr val="000066"/>
              </a:solidFill>
              <a:latin typeface="Times New Roman" panose="02020603050405020304" charset="0"/>
              <a:ea typeface="PMingLiU" charset="-120"/>
            </a:endParaRPr>
          </a:p>
        </p:txBody>
      </p:sp>
      <p:sp>
        <p:nvSpPr>
          <p:cNvPr id="2310" name="矩形 2309"/>
          <p:cNvSpPr/>
          <p:nvPr/>
        </p:nvSpPr>
        <p:spPr>
          <a:xfrm>
            <a:off x="2667000" y="1066800"/>
            <a:ext cx="5791200" cy="779463"/>
          </a:xfrm>
          <a:prstGeom prst="rect">
            <a:avLst/>
          </a:prstGeom>
          <a:noFill/>
          <a:ln w="9525">
            <a:noFill/>
          </a:ln>
        </p:spPr>
        <p:txBody>
          <a:bodyPr/>
          <a:p>
            <a:pPr eaLnBrk="0" fontAlgn="base" hangingPunct="0">
              <a:lnSpc>
                <a:spcPct val="100000"/>
              </a:lnSpc>
              <a:spcBef>
                <a:spcPct val="50000"/>
              </a:spcBef>
              <a:spcAft>
                <a:spcPct val="0"/>
              </a:spcAft>
              <a:buClrTx/>
              <a:buSzPct val="100000"/>
            </a:pPr>
            <a:r>
              <a:rPr lang="zh-TW" altLang="en-US">
                <a:solidFill>
                  <a:srgbClr val="663300"/>
                </a:solidFill>
                <a:latin typeface="Arial" panose="020B0604020202020204"/>
                <a:ea typeface="PMingLiU" charset="-120"/>
              </a:rPr>
              <a:t> </a:t>
            </a:r>
            <a:r>
              <a:rPr lang="zh-TW" altLang="en-US" b="1">
                <a:solidFill>
                  <a:srgbClr val="663300"/>
                </a:solidFill>
                <a:latin typeface="Arial" panose="020B0604020202020204"/>
                <a:ea typeface="PMingLiU" charset="-120"/>
              </a:rPr>
              <a:t>注</a:t>
            </a:r>
            <a:r>
              <a:rPr lang="en-US" altLang="zh-TW" b="1">
                <a:solidFill>
                  <a:srgbClr val="663300"/>
                </a:solidFill>
                <a:latin typeface="Arial" panose="020B0604020202020204"/>
                <a:ea typeface="PMingLiU" charset="-120"/>
              </a:rPr>
              <a:t>:</a:t>
            </a:r>
            <a:r>
              <a:rPr lang="zh-CN" altLang="en-US" b="1">
                <a:solidFill>
                  <a:srgbClr val="663300"/>
                </a:solidFill>
                <a:latin typeface="Arial" panose="020B0604020202020204"/>
                <a:ea typeface="PMingLiU" charset="-120"/>
              </a:rPr>
              <a:t>开发</a:t>
            </a:r>
            <a:r>
              <a:rPr lang="zh-TW" altLang="en-US" b="1">
                <a:solidFill>
                  <a:srgbClr val="663300"/>
                </a:solidFill>
                <a:latin typeface="Arial" panose="020B0604020202020204"/>
                <a:ea typeface="PMingLiU" charset="-120"/>
              </a:rPr>
              <a:t>案為</a:t>
            </a:r>
            <a:r>
              <a:rPr lang="en-US" altLang="zh-TW" b="1">
                <a:solidFill>
                  <a:srgbClr val="663300"/>
                </a:solidFill>
                <a:latin typeface="Arial" panose="020B0604020202020204"/>
                <a:ea typeface="PMingLiU" charset="-120"/>
              </a:rPr>
              <a:t>PDT,</a:t>
            </a:r>
            <a:r>
              <a:rPr lang="zh-TW" altLang="en-US" b="1">
                <a:solidFill>
                  <a:srgbClr val="663300"/>
                </a:solidFill>
                <a:latin typeface="Arial" panose="020B0604020202020204"/>
                <a:ea typeface="PMingLiU" charset="-120"/>
              </a:rPr>
              <a:t>改善案為</a:t>
            </a:r>
            <a:r>
              <a:rPr lang="en-US" altLang="zh-TW" b="1">
                <a:solidFill>
                  <a:srgbClr val="663300"/>
                </a:solidFill>
                <a:latin typeface="Arial" panose="020B0604020202020204"/>
                <a:ea typeface="PMingLiU" charset="-120"/>
              </a:rPr>
              <a:t>QIT,</a:t>
            </a:r>
            <a:r>
              <a:rPr lang="zh-CN" altLang="en-US" b="1">
                <a:solidFill>
                  <a:srgbClr val="663300"/>
                </a:solidFill>
                <a:latin typeface="Arial" panose="020B0604020202020204"/>
                <a:ea typeface="PMingLiU" charset="-120"/>
              </a:rPr>
              <a:t>团队</a:t>
            </a:r>
            <a:r>
              <a:rPr lang="zh-TW" altLang="en-US" b="1">
                <a:solidFill>
                  <a:srgbClr val="663300"/>
                </a:solidFill>
                <a:latin typeface="Arial" panose="020B0604020202020204"/>
                <a:ea typeface="PMingLiU" charset="-120"/>
              </a:rPr>
              <a:t>一定要有負責人</a:t>
            </a:r>
            <a:endParaRPr lang="zh-TW" altLang="en-US" b="1">
              <a:solidFill>
                <a:srgbClr val="663300"/>
              </a:solidFill>
              <a:latin typeface="Arial" panose="020B0604020202020204"/>
              <a:ea typeface="PMingLiU" charset="-120"/>
            </a:endParaRPr>
          </a:p>
          <a:p>
            <a:pPr eaLnBrk="0" fontAlgn="base" hangingPunct="0">
              <a:lnSpc>
                <a:spcPct val="100000"/>
              </a:lnSpc>
              <a:spcBef>
                <a:spcPct val="50000"/>
              </a:spcBef>
              <a:spcAft>
                <a:spcPct val="0"/>
              </a:spcAft>
              <a:buClrTx/>
              <a:buSzPct val="100000"/>
            </a:pPr>
            <a:endParaRPr lang="zh-TW" altLang="en-US" b="1">
              <a:solidFill>
                <a:srgbClr val="663300"/>
              </a:solidFill>
              <a:latin typeface="Times New Roman" panose="02020603050405020304" charset="0"/>
              <a:ea typeface="PMingLiU" charset="-120"/>
            </a:endParaRPr>
          </a:p>
        </p:txBody>
      </p:sp>
      <p:sp>
        <p:nvSpPr>
          <p:cNvPr id="2311" name="矩形 2310"/>
          <p:cNvSpPr/>
          <p:nvPr/>
        </p:nvSpPr>
        <p:spPr>
          <a:xfrm>
            <a:off x="533400" y="1066800"/>
            <a:ext cx="2133600" cy="436563"/>
          </a:xfrm>
          <a:prstGeom prst="rect">
            <a:avLst/>
          </a:prstGeom>
          <a:pattFill prst="zigZag">
            <a:fgClr>
              <a:srgbClr val="CCFFCC"/>
            </a:fgClr>
            <a:bgClr>
              <a:srgbClr val="FFFFFF"/>
            </a:bgClr>
          </a:pattFill>
          <a:ln w="9525" cap="flat" cmpd="sng">
            <a:solidFill>
              <a:srgbClr val="000080"/>
            </a:solidFill>
            <a:prstDash val="solid"/>
            <a:miter/>
            <a:headEnd type="none" w="med" len="med"/>
            <a:tailEnd type="none" w="med" len="med"/>
          </a:ln>
        </p:spPr>
        <p:txBody>
          <a:bodyPr wrap="none" anchor="t"/>
          <a:p>
            <a:pPr fontAlgn="base">
              <a:lnSpc>
                <a:spcPct val="100000"/>
              </a:lnSpc>
              <a:spcBef>
                <a:spcPct val="20000"/>
              </a:spcBef>
              <a:spcAft>
                <a:spcPct val="0"/>
              </a:spcAft>
              <a:buClrTx/>
              <a:buSzPct val="100000"/>
            </a:pPr>
            <a:r>
              <a:rPr lang="zh-TW" altLang="en-US" sz="2200" b="1">
                <a:solidFill>
                  <a:srgbClr val="000066"/>
                </a:solidFill>
                <a:latin typeface="Times New Roman" panose="02020603050405020304" charset="0"/>
                <a:ea typeface="PMingLiU" charset="-120"/>
              </a:rPr>
              <a:t>組成</a:t>
            </a:r>
            <a:r>
              <a:rPr lang="en-US" altLang="zh-TW" sz="2200" b="1">
                <a:solidFill>
                  <a:srgbClr val="000066"/>
                </a:solidFill>
                <a:latin typeface="Times New Roman" panose="02020603050405020304" charset="0"/>
                <a:ea typeface="PMingLiU" charset="-120"/>
              </a:rPr>
              <a:t>FMEA</a:t>
            </a:r>
            <a:r>
              <a:rPr lang="zh-CN" altLang="en-US" sz="2200" b="1">
                <a:solidFill>
                  <a:srgbClr val="000066"/>
                </a:solidFill>
                <a:latin typeface="Times New Roman" panose="02020603050405020304" charset="0"/>
                <a:ea typeface="PMingLiU" charset="-120"/>
              </a:rPr>
              <a:t>团队</a:t>
            </a:r>
            <a:endParaRPr lang="zh-TW" altLang="en-US" sz="2400" b="1">
              <a:solidFill>
                <a:srgbClr val="000066"/>
              </a:solidFill>
              <a:latin typeface="Times New Roman" panose="02020603050405020304" charset="0"/>
              <a:ea typeface="PMingLiU" charset="-120"/>
            </a:endParaRPr>
          </a:p>
        </p:txBody>
      </p:sp>
      <p:sp>
        <p:nvSpPr>
          <p:cNvPr id="2312" name="矩形 2311"/>
          <p:cNvSpPr/>
          <p:nvPr/>
        </p:nvSpPr>
        <p:spPr>
          <a:xfrm>
            <a:off x="581025" y="4017963"/>
            <a:ext cx="2073275" cy="436562"/>
          </a:xfrm>
          <a:prstGeom prst="rect">
            <a:avLst/>
          </a:prstGeom>
          <a:pattFill prst="zigZag">
            <a:fgClr>
              <a:srgbClr val="CCFFCC"/>
            </a:fgClr>
            <a:bgClr>
              <a:srgbClr val="FFFFFF"/>
            </a:bgClr>
          </a:pattFill>
          <a:ln w="9525" cap="flat" cmpd="sng">
            <a:solidFill>
              <a:srgbClr val="000080"/>
            </a:solidFill>
            <a:prstDash val="solid"/>
            <a:miter/>
            <a:headEnd type="none" w="med" len="med"/>
            <a:tailEnd type="none" w="med" len="med"/>
          </a:ln>
        </p:spPr>
        <p:txBody>
          <a:bodyPr/>
          <a:p>
            <a:pPr algn="ctr" fontAlgn="base">
              <a:lnSpc>
                <a:spcPct val="100000"/>
              </a:lnSpc>
              <a:spcBef>
                <a:spcPct val="20000"/>
              </a:spcBef>
              <a:spcAft>
                <a:spcPct val="0"/>
              </a:spcAft>
              <a:buClrTx/>
              <a:buSzPct val="100000"/>
            </a:pPr>
            <a:r>
              <a:rPr lang="zh-TW" altLang="en-US" sz="2200" b="1">
                <a:solidFill>
                  <a:srgbClr val="000066"/>
                </a:solidFill>
                <a:latin typeface="Times New Roman" panose="02020603050405020304" charset="0"/>
                <a:ea typeface="PMingLiU" charset="-120"/>
              </a:rPr>
              <a:t>資料收集</a:t>
            </a:r>
            <a:endParaRPr lang="zh-TW" altLang="en-US" sz="2400" b="1">
              <a:solidFill>
                <a:srgbClr val="000066"/>
              </a:solidFill>
              <a:latin typeface="Times New Roman" panose="02020603050405020304" charset="0"/>
              <a:ea typeface="PMingLiU" charset="-120"/>
            </a:endParaRPr>
          </a:p>
        </p:txBody>
      </p:sp>
      <p:sp>
        <p:nvSpPr>
          <p:cNvPr id="2313" name="矩形 2312"/>
          <p:cNvSpPr/>
          <p:nvPr/>
        </p:nvSpPr>
        <p:spPr>
          <a:xfrm>
            <a:off x="554038" y="5375275"/>
            <a:ext cx="2133600" cy="436563"/>
          </a:xfrm>
          <a:prstGeom prst="rect">
            <a:avLst/>
          </a:prstGeom>
          <a:pattFill prst="zigZag">
            <a:fgClr>
              <a:srgbClr val="CCFFCC"/>
            </a:fgClr>
            <a:bgClr>
              <a:srgbClr val="FFFFFF"/>
            </a:bgClr>
          </a:pattFill>
          <a:ln w="9525" cap="flat" cmpd="sng">
            <a:solidFill>
              <a:srgbClr val="000080"/>
            </a:solidFill>
            <a:prstDash val="solid"/>
            <a:miter/>
            <a:headEnd type="none" w="med" len="med"/>
            <a:tailEnd type="none" w="med" len="med"/>
          </a:ln>
        </p:spPr>
        <p:txBody>
          <a:bodyPr/>
          <a:p>
            <a:pPr algn="ctr" fontAlgn="base">
              <a:lnSpc>
                <a:spcPct val="100000"/>
              </a:lnSpc>
              <a:spcBef>
                <a:spcPct val="20000"/>
              </a:spcBef>
              <a:spcAft>
                <a:spcPct val="0"/>
              </a:spcAft>
              <a:buClrTx/>
              <a:buSzPct val="100000"/>
            </a:pPr>
            <a:r>
              <a:rPr lang="zh-CN" altLang="en-US" sz="2200" b="1">
                <a:solidFill>
                  <a:srgbClr val="000066"/>
                </a:solidFill>
                <a:latin typeface="Times New Roman" panose="02020603050405020304" charset="0"/>
                <a:ea typeface="PMingLiU" charset="-120"/>
              </a:rPr>
              <a:t>订</a:t>
            </a:r>
            <a:r>
              <a:rPr lang="zh-TW" altLang="en-US" sz="2200" b="1">
                <a:solidFill>
                  <a:srgbClr val="000066"/>
                </a:solidFill>
                <a:latin typeface="Times New Roman" panose="02020603050405020304" charset="0"/>
                <a:ea typeface="PMingLiU" charset="-120"/>
              </a:rPr>
              <a:t>定執行方案</a:t>
            </a:r>
            <a:endParaRPr lang="zh-TW" altLang="en-US" sz="2400" b="1">
              <a:solidFill>
                <a:srgbClr val="000066"/>
              </a:solidFill>
              <a:latin typeface="Times New Roman" panose="02020603050405020304" charset="0"/>
              <a:ea typeface="PMingLiU" charset="-120"/>
            </a:endParaRPr>
          </a:p>
        </p:txBody>
      </p:sp>
      <p:sp>
        <p:nvSpPr>
          <p:cNvPr id="2314" name="左大括号 2313"/>
          <p:cNvSpPr/>
          <p:nvPr/>
        </p:nvSpPr>
        <p:spPr>
          <a:xfrm>
            <a:off x="2819400" y="3205163"/>
            <a:ext cx="381000" cy="2205037"/>
          </a:xfrm>
          <a:prstGeom prst="leftBrace">
            <a:avLst>
              <a:gd name="adj1" fmla="val 48229"/>
              <a:gd name="adj2" fmla="val 50000"/>
            </a:avLst>
          </a:prstGeom>
          <a:noFill/>
          <a:ln w="9525" cap="flat" cmpd="sng">
            <a:solidFill>
              <a:srgbClr val="3366FF"/>
            </a:solidFill>
            <a:prstDash val="solid"/>
            <a:headEnd type="none" w="med" len="med"/>
            <a:tailEnd type="none" w="med" len="med"/>
          </a:ln>
        </p:spPr>
        <p:txBody>
          <a:bodyPr/>
          <a:p>
            <a:pPr fontAlgn="base">
              <a:lnSpc>
                <a:spcPct val="100000"/>
              </a:lnSpc>
              <a:spcBef>
                <a:spcPct val="0"/>
              </a:spcBef>
              <a:spcAft>
                <a:spcPct val="0"/>
              </a:spcAft>
              <a:buClrTx/>
              <a:buSzPct val="100000"/>
            </a:pPr>
            <a:endParaRPr>
              <a:latin typeface="Arial" panose="020B0604020202020204"/>
              <a:ea typeface="宋体" panose="02010600030101010101" pitchFamily="2" charset="-122"/>
            </a:endParaRPr>
          </a:p>
        </p:txBody>
      </p:sp>
      <p:cxnSp>
        <p:nvCxnSpPr>
          <p:cNvPr id="2315" name="直接连接符 2314"/>
          <p:cNvCxnSpPr/>
          <p:nvPr/>
        </p:nvCxnSpPr>
        <p:spPr>
          <a:xfrm flipH="1">
            <a:off x="1524000" y="2362200"/>
            <a:ext cx="0" cy="1676400"/>
          </a:xfrm>
          <a:prstGeom prst="line">
            <a:avLst/>
          </a:prstGeom>
          <a:ln w="12700" cap="flat" cmpd="sng">
            <a:solidFill>
              <a:srgbClr val="3366FF"/>
            </a:solidFill>
            <a:prstDash val="solid"/>
            <a:headEnd type="none" w="med" len="med"/>
            <a:tailEnd type="triangle" w="med" len="med"/>
          </a:ln>
        </p:spPr>
      </p:cxnSp>
      <p:grpSp>
        <p:nvGrpSpPr>
          <p:cNvPr id="2316" name="组合 2315"/>
          <p:cNvGrpSpPr/>
          <p:nvPr/>
        </p:nvGrpSpPr>
        <p:grpSpPr>
          <a:xfrm>
            <a:off x="568325" y="6280150"/>
            <a:ext cx="2078038" cy="577850"/>
            <a:chOff x="0" y="0"/>
            <a:chExt cx="1296" cy="432"/>
          </a:xfrm>
        </p:grpSpPr>
        <p:cxnSp>
          <p:nvCxnSpPr>
            <p:cNvPr id="2317" name="直接连接符 2316"/>
            <p:cNvCxnSpPr/>
            <p:nvPr/>
          </p:nvCxnSpPr>
          <p:spPr>
            <a:xfrm flipH="1">
              <a:off x="0" y="0"/>
              <a:ext cx="0" cy="432"/>
            </a:xfrm>
            <a:prstGeom prst="line">
              <a:avLst/>
            </a:prstGeom>
            <a:ln w="12700" cap="flat" cmpd="sng">
              <a:solidFill>
                <a:srgbClr val="3366FF"/>
              </a:solidFill>
              <a:prstDash val="solid"/>
              <a:headEnd type="none" w="med" len="med"/>
              <a:tailEnd type="triangle" w="med" len="med"/>
            </a:ln>
          </p:spPr>
        </p:cxnSp>
        <p:cxnSp>
          <p:nvCxnSpPr>
            <p:cNvPr id="2318" name="直接连接符 2317"/>
            <p:cNvCxnSpPr/>
            <p:nvPr/>
          </p:nvCxnSpPr>
          <p:spPr>
            <a:xfrm flipH="1">
              <a:off x="1296" y="0"/>
              <a:ext cx="0" cy="432"/>
            </a:xfrm>
            <a:prstGeom prst="line">
              <a:avLst/>
            </a:prstGeom>
            <a:ln w="12700" cap="flat" cmpd="sng">
              <a:solidFill>
                <a:srgbClr val="3366FF"/>
              </a:solidFill>
              <a:prstDash val="solid"/>
              <a:headEnd type="none" w="med" len="med"/>
              <a:tailEnd type="triangle" w="med" len="med"/>
            </a:ln>
          </p:spPr>
        </p:cxnSp>
        <p:cxnSp>
          <p:nvCxnSpPr>
            <p:cNvPr id="2319" name="直接连接符 2318"/>
            <p:cNvCxnSpPr/>
            <p:nvPr/>
          </p:nvCxnSpPr>
          <p:spPr>
            <a:xfrm flipH="1">
              <a:off x="624" y="0"/>
              <a:ext cx="0" cy="432"/>
            </a:xfrm>
            <a:prstGeom prst="line">
              <a:avLst/>
            </a:prstGeom>
            <a:ln w="12700" cap="flat" cmpd="sng">
              <a:solidFill>
                <a:srgbClr val="3366FF"/>
              </a:solidFill>
              <a:prstDash val="solid"/>
              <a:headEnd type="none" w="med" len="med"/>
              <a:tailEnd type="triangle" w="med" len="med"/>
            </a:ln>
          </p:spPr>
        </p:cxnSp>
        <p:cxnSp>
          <p:nvCxnSpPr>
            <p:cNvPr id="2320" name="直接连接符 2319"/>
            <p:cNvCxnSpPr/>
            <p:nvPr/>
          </p:nvCxnSpPr>
          <p:spPr>
            <a:xfrm>
              <a:off x="0" y="0"/>
              <a:ext cx="1296" cy="0"/>
            </a:xfrm>
            <a:prstGeom prst="line">
              <a:avLst/>
            </a:prstGeom>
            <a:ln w="12700" cap="flat" cmpd="sng">
              <a:solidFill>
                <a:srgbClr val="3366FF"/>
              </a:solidFill>
              <a:prstDash val="solid"/>
              <a:headEnd type="none" w="med" len="med"/>
              <a:tailEnd type="none" w="med" len="med"/>
            </a:ln>
          </p:spPr>
        </p:cxnSp>
      </p:grpSp>
      <p:cxnSp>
        <p:nvCxnSpPr>
          <p:cNvPr id="2321" name="直接连接符 2320"/>
          <p:cNvCxnSpPr/>
          <p:nvPr/>
        </p:nvCxnSpPr>
        <p:spPr>
          <a:xfrm flipH="1">
            <a:off x="1579563" y="5770563"/>
            <a:ext cx="0" cy="509587"/>
          </a:xfrm>
          <a:prstGeom prst="line">
            <a:avLst/>
          </a:prstGeom>
          <a:ln w="12700" cap="flat" cmpd="sng">
            <a:solidFill>
              <a:srgbClr val="3366FF"/>
            </a:solidFill>
            <a:prstDash val="solid"/>
            <a:headEnd type="none" w="med" len="med"/>
            <a:tailEnd type="none" w="med" len="med"/>
          </a:ln>
        </p:spPr>
      </p:cxnSp>
      <p:sp>
        <p:nvSpPr>
          <p:cNvPr id="2322" name="下弧形箭头 2321"/>
          <p:cNvSpPr/>
          <p:nvPr/>
        </p:nvSpPr>
        <p:spPr>
          <a:xfrm>
            <a:off x="2667000" y="1447800"/>
            <a:ext cx="304800" cy="73025"/>
          </a:xfrm>
          <a:prstGeom prst="curvedUpArrow">
            <a:avLst>
              <a:gd name="adj1" fmla="val 81161"/>
              <a:gd name="adj2" fmla="val 162861"/>
              <a:gd name="adj3" fmla="val 33333"/>
            </a:avLst>
          </a:prstGeom>
          <a:solidFill>
            <a:srgbClr val="CCFFCC"/>
          </a:solidFill>
          <a:ln w="12700" cap="flat" cmpd="sng">
            <a:solidFill>
              <a:srgbClr val="000000"/>
            </a:solidFill>
            <a:prstDash val="solid"/>
            <a:miter/>
            <a:headEnd type="none" w="med" len="med"/>
            <a:tailEnd type="none" w="med" len="med"/>
          </a:ln>
        </p:spPr>
        <p:txBody>
          <a:bodyPr/>
          <a:p>
            <a:pPr fontAlgn="base">
              <a:lnSpc>
                <a:spcPct val="100000"/>
              </a:lnSpc>
              <a:spcBef>
                <a:spcPct val="0"/>
              </a:spcBef>
              <a:spcAft>
                <a:spcPct val="0"/>
              </a:spcAft>
              <a:buClrTx/>
              <a:buSzPct val="100000"/>
            </a:pPr>
            <a:endParaRPr>
              <a:latin typeface="Arial" panose="020B0604020202020204"/>
              <a:ea typeface="宋体" panose="02010600030101010101" pitchFamily="2" charset="-122"/>
            </a:endParaRPr>
          </a:p>
        </p:txBody>
      </p:sp>
      <p:sp>
        <p:nvSpPr>
          <p:cNvPr id="2323" name="矩形 2322"/>
          <p:cNvSpPr/>
          <p:nvPr/>
        </p:nvSpPr>
        <p:spPr>
          <a:xfrm>
            <a:off x="533400" y="1925638"/>
            <a:ext cx="2073275" cy="436562"/>
          </a:xfrm>
          <a:prstGeom prst="rect">
            <a:avLst/>
          </a:prstGeom>
          <a:pattFill prst="zigZag">
            <a:fgClr>
              <a:srgbClr val="CCFFCC"/>
            </a:fgClr>
            <a:bgClr>
              <a:srgbClr val="FFFFFF"/>
            </a:bgClr>
          </a:pattFill>
          <a:ln w="9525" cap="flat" cmpd="sng">
            <a:solidFill>
              <a:srgbClr val="000080"/>
            </a:solidFill>
            <a:prstDash val="solid"/>
            <a:miter/>
            <a:headEnd type="none" w="med" len="med"/>
            <a:tailEnd type="none" w="med" len="med"/>
          </a:ln>
        </p:spPr>
        <p:txBody>
          <a:bodyPr/>
          <a:p>
            <a:pPr algn="ctr" fontAlgn="base">
              <a:lnSpc>
                <a:spcPct val="100000"/>
              </a:lnSpc>
              <a:spcBef>
                <a:spcPct val="20000"/>
              </a:spcBef>
              <a:spcAft>
                <a:spcPct val="0"/>
              </a:spcAft>
              <a:buClrTx/>
              <a:buSzPct val="100000"/>
            </a:pPr>
            <a:r>
              <a:rPr lang="zh-CN" altLang="en-US" sz="2200" b="1">
                <a:solidFill>
                  <a:srgbClr val="000066"/>
                </a:solidFill>
                <a:latin typeface="Times New Roman" panose="02020603050405020304" charset="0"/>
                <a:ea typeface="PMingLiU" charset="-120"/>
              </a:rPr>
              <a:t>确认目标</a:t>
            </a:r>
            <a:endParaRPr lang="zh-TW" altLang="en-US" sz="2400" b="1">
              <a:solidFill>
                <a:srgbClr val="000066"/>
              </a:solidFill>
              <a:latin typeface="Times New Roman" panose="02020603050405020304" charset="0"/>
              <a:ea typeface="PMingLiU" charset="-120"/>
            </a:endParaRPr>
          </a:p>
        </p:txBody>
      </p:sp>
      <p:cxnSp>
        <p:nvCxnSpPr>
          <p:cNvPr id="2324" name="直接连接符 2323"/>
          <p:cNvCxnSpPr/>
          <p:nvPr/>
        </p:nvCxnSpPr>
        <p:spPr>
          <a:xfrm flipH="1">
            <a:off x="1543050" y="1538288"/>
            <a:ext cx="0" cy="290512"/>
          </a:xfrm>
          <a:prstGeom prst="line">
            <a:avLst/>
          </a:prstGeom>
          <a:ln w="12700" cap="flat" cmpd="sng">
            <a:solidFill>
              <a:srgbClr val="3366FF"/>
            </a:solidFill>
            <a:prstDash val="solid"/>
            <a:headEnd type="none" w="med" len="med"/>
            <a:tailEnd type="triangle" w="med" len="med"/>
          </a:ln>
        </p:spPr>
      </p:cxnSp>
      <p:sp>
        <p:nvSpPr>
          <p:cNvPr id="2325" name="矩形 2324"/>
          <p:cNvSpPr/>
          <p:nvPr/>
        </p:nvSpPr>
        <p:spPr>
          <a:xfrm>
            <a:off x="2819400" y="1676400"/>
            <a:ext cx="5867400" cy="1192213"/>
          </a:xfrm>
          <a:prstGeom prst="rect">
            <a:avLst/>
          </a:prstGeom>
          <a:noFill/>
          <a:ln w="9525">
            <a:noFill/>
          </a:ln>
        </p:spPr>
        <p:txBody>
          <a:bodyPr/>
          <a:p>
            <a:pPr eaLnBrk="0" fontAlgn="base" hangingPunct="0">
              <a:lnSpc>
                <a:spcPct val="100000"/>
              </a:lnSpc>
              <a:spcBef>
                <a:spcPct val="50000"/>
              </a:spcBef>
              <a:spcAft>
                <a:spcPct val="0"/>
              </a:spcAft>
              <a:buClrTx/>
              <a:buSzPct val="100000"/>
            </a:pPr>
            <a:r>
              <a:rPr lang="zh-TW" altLang="en-US" b="1">
                <a:solidFill>
                  <a:srgbClr val="663300"/>
                </a:solidFill>
                <a:latin typeface="Arial" panose="020B0604020202020204"/>
                <a:ea typeface="PMingLiU" charset="-120"/>
              </a:rPr>
              <a:t>使</a:t>
            </a:r>
            <a:r>
              <a:rPr lang="zh-CN" altLang="en-US" b="1">
                <a:solidFill>
                  <a:srgbClr val="663300"/>
                </a:solidFill>
                <a:latin typeface="Arial" panose="020B0604020202020204"/>
                <a:ea typeface="PMingLiU" charset="-120"/>
              </a:rPr>
              <a:t>团队</a:t>
            </a:r>
            <a:r>
              <a:rPr lang="zh-TW" altLang="en-US" b="1">
                <a:solidFill>
                  <a:srgbClr val="663300"/>
                </a:solidFill>
                <a:latin typeface="Arial" panose="020B0604020202020204"/>
                <a:ea typeface="PMingLiU" charset="-120"/>
              </a:rPr>
              <a:t>清楚新</a:t>
            </a:r>
            <a:r>
              <a:rPr lang="zh-CN" altLang="en-US" b="1">
                <a:solidFill>
                  <a:srgbClr val="663300"/>
                </a:solidFill>
                <a:latin typeface="Arial" panose="020B0604020202020204"/>
                <a:ea typeface="PMingLiU" charset="-120"/>
              </a:rPr>
              <a:t>产</a:t>
            </a:r>
            <a:r>
              <a:rPr lang="zh-TW" altLang="en-US" b="1">
                <a:solidFill>
                  <a:srgbClr val="663300"/>
                </a:solidFill>
                <a:latin typeface="Arial" panose="020B0604020202020204"/>
                <a:ea typeface="PMingLiU" charset="-120"/>
              </a:rPr>
              <a:t>品或改善品</a:t>
            </a:r>
            <a:r>
              <a:rPr lang="zh-CN" altLang="en-US" b="1">
                <a:solidFill>
                  <a:srgbClr val="663300"/>
                </a:solidFill>
                <a:latin typeface="Arial" panose="020B0604020202020204"/>
                <a:ea typeface="PMingLiU" charset="-120"/>
              </a:rPr>
              <a:t>为</a:t>
            </a:r>
            <a:r>
              <a:rPr lang="zh-TW" altLang="en-US" b="1">
                <a:solidFill>
                  <a:srgbClr val="663300"/>
                </a:solidFill>
                <a:latin typeface="Arial" panose="020B0604020202020204"/>
                <a:ea typeface="PMingLiU" charset="-120"/>
              </a:rPr>
              <a:t>目</a:t>
            </a:r>
            <a:r>
              <a:rPr lang="zh-CN" altLang="en-US" b="1">
                <a:solidFill>
                  <a:srgbClr val="663300"/>
                </a:solidFill>
                <a:latin typeface="Arial" panose="020B0604020202020204"/>
                <a:ea typeface="PMingLiU" charset="-120"/>
              </a:rPr>
              <a:t>标</a:t>
            </a:r>
            <a:r>
              <a:rPr lang="en-US" altLang="zh-TW" b="1">
                <a:solidFill>
                  <a:srgbClr val="663300"/>
                </a:solidFill>
                <a:latin typeface="Arial" panose="020B0604020202020204"/>
                <a:ea typeface="PMingLiU" charset="-120"/>
              </a:rPr>
              <a:t>,</a:t>
            </a:r>
            <a:r>
              <a:rPr lang="zh-TW" altLang="en-US" b="1">
                <a:solidFill>
                  <a:srgbClr val="663300"/>
                </a:solidFill>
                <a:latin typeface="Arial" panose="020B0604020202020204"/>
                <a:ea typeface="PMingLiU" charset="-120"/>
              </a:rPr>
              <a:t>並需了</a:t>
            </a:r>
            <a:r>
              <a:rPr lang="zh-CN" altLang="en-US" b="1">
                <a:solidFill>
                  <a:srgbClr val="663300"/>
                </a:solidFill>
                <a:latin typeface="Arial" panose="020B0604020202020204"/>
                <a:ea typeface="PMingLiU" charset="-120"/>
              </a:rPr>
              <a:t>解</a:t>
            </a:r>
            <a:r>
              <a:rPr lang="zh-TW" altLang="en-US" b="1">
                <a:solidFill>
                  <a:srgbClr val="663300"/>
                </a:solidFill>
                <a:latin typeface="Arial" panose="020B0604020202020204"/>
                <a:ea typeface="PMingLiU" charset="-120"/>
              </a:rPr>
              <a:t>客戶需求</a:t>
            </a:r>
            <a:r>
              <a:rPr lang="en-US" altLang="zh-TW" b="1">
                <a:solidFill>
                  <a:srgbClr val="663300"/>
                </a:solidFill>
                <a:latin typeface="Arial" panose="020B0604020202020204"/>
                <a:ea typeface="PMingLiU" charset="-120"/>
              </a:rPr>
              <a:t>.</a:t>
            </a:r>
            <a:endParaRPr lang="en-US" altLang="zh-TW" b="1">
              <a:solidFill>
                <a:srgbClr val="663300"/>
              </a:solidFill>
              <a:latin typeface="Arial" panose="020B0604020202020204"/>
              <a:ea typeface="PMingLiU" charset="-120"/>
            </a:endParaRPr>
          </a:p>
          <a:p>
            <a:pPr eaLnBrk="0" fontAlgn="base" hangingPunct="0">
              <a:lnSpc>
                <a:spcPct val="100000"/>
              </a:lnSpc>
              <a:spcBef>
                <a:spcPct val="50000"/>
              </a:spcBef>
              <a:spcAft>
                <a:spcPct val="0"/>
              </a:spcAft>
              <a:buClrTx/>
              <a:buSzPct val="100000"/>
            </a:pPr>
            <a:r>
              <a:rPr lang="en-US" altLang="zh-TW" b="1">
                <a:solidFill>
                  <a:srgbClr val="663300"/>
                </a:solidFill>
                <a:latin typeface="Arial" panose="020B0604020202020204"/>
                <a:ea typeface="PMingLiU" charset="-120"/>
              </a:rPr>
              <a:t>1.</a:t>
            </a:r>
            <a:r>
              <a:rPr lang="zh-TW" altLang="en-US" b="1">
                <a:solidFill>
                  <a:srgbClr val="663300"/>
                </a:solidFill>
                <a:latin typeface="Arial" panose="020B0604020202020204"/>
                <a:ea typeface="PMingLiU" charset="-120"/>
              </a:rPr>
              <a:t>使用方式   </a:t>
            </a:r>
            <a:r>
              <a:rPr lang="en-US" altLang="zh-TW" b="1">
                <a:solidFill>
                  <a:srgbClr val="663300"/>
                </a:solidFill>
                <a:latin typeface="Arial" panose="020B0604020202020204"/>
                <a:ea typeface="PMingLiU" charset="-120"/>
              </a:rPr>
              <a:t>2.</a:t>
            </a:r>
            <a:r>
              <a:rPr lang="zh-TW" altLang="en-US" b="1">
                <a:solidFill>
                  <a:srgbClr val="663300"/>
                </a:solidFill>
                <a:latin typeface="Arial" panose="020B0604020202020204"/>
                <a:ea typeface="PMingLiU" charset="-120"/>
              </a:rPr>
              <a:t>客戶要求之工程</a:t>
            </a:r>
            <a:r>
              <a:rPr lang="en-US" altLang="zh-TW" b="1">
                <a:solidFill>
                  <a:srgbClr val="663300"/>
                </a:solidFill>
                <a:latin typeface="Arial" panose="020B0604020202020204"/>
                <a:ea typeface="PMingLiU" charset="-120"/>
              </a:rPr>
              <a:t>SPEC  3.</a:t>
            </a:r>
            <a:r>
              <a:rPr lang="zh-CN" altLang="en-US" b="1">
                <a:solidFill>
                  <a:srgbClr val="663300"/>
                </a:solidFill>
                <a:latin typeface="Arial" panose="020B0604020202020204"/>
                <a:ea typeface="PMingLiU" charset="-120"/>
              </a:rPr>
              <a:t>产</a:t>
            </a:r>
            <a:r>
              <a:rPr lang="zh-TW" altLang="en-US" b="1">
                <a:solidFill>
                  <a:srgbClr val="663300"/>
                </a:solidFill>
                <a:latin typeface="Arial" panose="020B0604020202020204"/>
                <a:ea typeface="PMingLiU" charset="-120"/>
              </a:rPr>
              <a:t>品信賴性要求 </a:t>
            </a:r>
            <a:endParaRPr lang="zh-TW" altLang="en-US" b="1">
              <a:solidFill>
                <a:srgbClr val="663300"/>
              </a:solidFill>
              <a:latin typeface="Arial" panose="020B0604020202020204"/>
              <a:ea typeface="PMingLiU" charset="-120"/>
            </a:endParaRPr>
          </a:p>
          <a:p>
            <a:pPr eaLnBrk="0" fontAlgn="base" hangingPunct="0">
              <a:lnSpc>
                <a:spcPct val="100000"/>
              </a:lnSpc>
              <a:spcBef>
                <a:spcPct val="50000"/>
              </a:spcBef>
              <a:spcAft>
                <a:spcPct val="0"/>
              </a:spcAft>
              <a:buClrTx/>
              <a:buSzPct val="100000"/>
            </a:pPr>
            <a:r>
              <a:rPr lang="en-US" altLang="zh-TW" b="1">
                <a:solidFill>
                  <a:srgbClr val="663300"/>
                </a:solidFill>
                <a:latin typeface="Arial" panose="020B0604020202020204"/>
                <a:ea typeface="PMingLiU" charset="-120"/>
              </a:rPr>
              <a:t>4.</a:t>
            </a:r>
            <a:r>
              <a:rPr lang="zh-TW" altLang="en-US" b="1">
                <a:solidFill>
                  <a:srgbClr val="663300"/>
                </a:solidFill>
                <a:latin typeface="Arial" panose="020B0604020202020204"/>
                <a:ea typeface="PMingLiU" charset="-120"/>
              </a:rPr>
              <a:t>制程、生</a:t>
            </a:r>
            <a:r>
              <a:rPr lang="zh-CN" altLang="en-US" b="1">
                <a:solidFill>
                  <a:srgbClr val="663300"/>
                </a:solidFill>
                <a:latin typeface="Arial" panose="020B0604020202020204"/>
                <a:ea typeface="PMingLiU" charset="-120"/>
              </a:rPr>
              <a:t>产</a:t>
            </a:r>
            <a:r>
              <a:rPr lang="zh-TW" altLang="en-US" b="1">
                <a:solidFill>
                  <a:srgbClr val="663300"/>
                </a:solidFill>
                <a:latin typeface="Arial" panose="020B0604020202020204"/>
                <a:ea typeface="PMingLiU" charset="-120"/>
              </a:rPr>
              <a:t>、裝配要求   </a:t>
            </a:r>
            <a:r>
              <a:rPr lang="en-US" altLang="zh-TW" b="1">
                <a:solidFill>
                  <a:srgbClr val="663300"/>
                </a:solidFill>
                <a:latin typeface="Arial" panose="020B0604020202020204"/>
                <a:ea typeface="PMingLiU" charset="-120"/>
              </a:rPr>
              <a:t>5.</a:t>
            </a:r>
            <a:r>
              <a:rPr lang="zh-TW" altLang="en-US" b="1">
                <a:solidFill>
                  <a:srgbClr val="663300"/>
                </a:solidFill>
                <a:latin typeface="Arial" panose="020B0604020202020204"/>
                <a:ea typeface="PMingLiU" charset="-120"/>
              </a:rPr>
              <a:t>品</a:t>
            </a:r>
            <a:r>
              <a:rPr lang="zh-CN" altLang="en-US" b="1">
                <a:solidFill>
                  <a:srgbClr val="663300"/>
                </a:solidFill>
                <a:latin typeface="Arial" panose="020B0604020202020204"/>
                <a:ea typeface="PMingLiU" charset="-120"/>
              </a:rPr>
              <a:t>质</a:t>
            </a:r>
            <a:r>
              <a:rPr lang="zh-TW" altLang="en-US" b="1">
                <a:solidFill>
                  <a:srgbClr val="663300"/>
                </a:solidFill>
                <a:latin typeface="Arial" panose="020B0604020202020204"/>
                <a:ea typeface="PMingLiU" charset="-120"/>
              </a:rPr>
              <a:t>目</a:t>
            </a:r>
            <a:r>
              <a:rPr lang="zh-CN" altLang="en-US" b="1">
                <a:solidFill>
                  <a:srgbClr val="663300"/>
                </a:solidFill>
                <a:latin typeface="Arial" panose="020B0604020202020204"/>
                <a:ea typeface="PMingLiU" charset="-120"/>
              </a:rPr>
              <a:t>标</a:t>
            </a:r>
            <a:r>
              <a:rPr lang="zh-TW" altLang="en-US" b="1">
                <a:solidFill>
                  <a:srgbClr val="663300"/>
                </a:solidFill>
                <a:latin typeface="Arial" panose="020B0604020202020204"/>
                <a:ea typeface="PMingLiU" charset="-120"/>
              </a:rPr>
              <a:t>等</a:t>
            </a:r>
            <a:endParaRPr lang="zh-TW" altLang="en-US" b="1">
              <a:latin typeface="Times New Roman" panose="02020603050405020304" charset="0"/>
              <a:ea typeface="PMingLiU" charset="-120"/>
            </a:endParaRPr>
          </a:p>
        </p:txBody>
      </p:sp>
      <p:sp>
        <p:nvSpPr>
          <p:cNvPr id="2326" name="下弧形箭头 2325"/>
          <p:cNvSpPr/>
          <p:nvPr/>
        </p:nvSpPr>
        <p:spPr>
          <a:xfrm>
            <a:off x="2646363" y="2133600"/>
            <a:ext cx="304800" cy="73025"/>
          </a:xfrm>
          <a:prstGeom prst="curvedUpArrow">
            <a:avLst>
              <a:gd name="adj1" fmla="val 81161"/>
              <a:gd name="adj2" fmla="val 162861"/>
              <a:gd name="adj3" fmla="val 33333"/>
            </a:avLst>
          </a:prstGeom>
          <a:solidFill>
            <a:srgbClr val="CCFFCC"/>
          </a:solidFill>
          <a:ln w="12700" cap="flat" cmpd="sng">
            <a:solidFill>
              <a:srgbClr val="000000"/>
            </a:solidFill>
            <a:prstDash val="solid"/>
            <a:miter/>
            <a:headEnd type="none" w="med" len="med"/>
            <a:tailEnd type="none" w="med" len="med"/>
          </a:ln>
        </p:spPr>
        <p:txBody>
          <a:bodyPr/>
          <a:p>
            <a:pPr fontAlgn="base">
              <a:lnSpc>
                <a:spcPct val="100000"/>
              </a:lnSpc>
              <a:spcBef>
                <a:spcPct val="0"/>
              </a:spcBef>
              <a:spcAft>
                <a:spcPct val="0"/>
              </a:spcAft>
              <a:buClrTx/>
              <a:buSzPct val="100000"/>
            </a:pPr>
            <a:endParaRPr>
              <a:latin typeface="Arial" panose="020B0604020202020204"/>
              <a:ea typeface="宋体" panose="02010600030101010101" pitchFamily="2" charset="-122"/>
            </a:endParaRPr>
          </a:p>
        </p:txBody>
      </p:sp>
      <p:cxnSp>
        <p:nvCxnSpPr>
          <p:cNvPr id="2327" name="直接连接符 2326"/>
          <p:cNvCxnSpPr/>
          <p:nvPr/>
        </p:nvCxnSpPr>
        <p:spPr>
          <a:xfrm flipH="1">
            <a:off x="1524000" y="4495800"/>
            <a:ext cx="0" cy="838200"/>
          </a:xfrm>
          <a:prstGeom prst="line">
            <a:avLst/>
          </a:prstGeom>
          <a:ln w="12700" cap="flat" cmpd="sng">
            <a:solidFill>
              <a:srgbClr val="3366FF"/>
            </a:solidFill>
            <a:prstDash val="solid"/>
            <a:headEnd type="none" w="med" len="med"/>
            <a:tailEnd type="triangle" w="med" len="med"/>
          </a:ln>
        </p:spPr>
      </p:cxnSp>
    </p:spTree>
  </p:cSld>
  <p:clrMapOvr>
    <a:masterClrMapping/>
  </p:clrMapOvr>
  <p:transition>
    <p:comb/>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30" name="矩形 2329"/>
          <p:cNvSpPr/>
          <p:nvPr/>
        </p:nvSpPr>
        <p:spPr>
          <a:xfrm>
            <a:off x="1069975" y="457200"/>
            <a:ext cx="1717675" cy="406400"/>
          </a:xfrm>
          <a:prstGeom prst="rect">
            <a:avLst/>
          </a:prstGeom>
          <a:pattFill prst="pct30">
            <a:fgClr>
              <a:srgbClr val="CCFFCC"/>
            </a:fgClr>
            <a:bgClr>
              <a:srgbClr val="FFFFFF"/>
            </a:bgClr>
          </a:pattFill>
          <a:ln w="9525" cap="flat" cmpd="sng">
            <a:solidFill>
              <a:srgbClr val="000066"/>
            </a:solidFill>
            <a:prstDash val="solid"/>
            <a:miter/>
            <a:headEnd type="none" w="med" len="med"/>
            <a:tailEnd type="none" w="med" len="med"/>
          </a:ln>
        </p:spPr>
        <p:txBody>
          <a:bodyPr wrap="none" anchor="t"/>
          <a:p>
            <a:pPr fontAlgn="base">
              <a:lnSpc>
                <a:spcPct val="100000"/>
              </a:lnSpc>
              <a:spcBef>
                <a:spcPct val="0"/>
              </a:spcBef>
              <a:spcAft>
                <a:spcPct val="0"/>
              </a:spcAft>
              <a:buClrTx/>
              <a:buSzPct val="100000"/>
            </a:pPr>
            <a:r>
              <a:rPr lang="zh-TW" altLang="en-US" sz="2000" b="1">
                <a:solidFill>
                  <a:srgbClr val="000066"/>
                </a:solidFill>
                <a:latin typeface="Times New Roman" panose="02020603050405020304" charset="0"/>
                <a:ea typeface="PMingLiU" charset="-120"/>
              </a:rPr>
              <a:t>分析制程特性</a:t>
            </a:r>
            <a:endParaRPr lang="zh-TW" altLang="en-US" sz="2000" b="1">
              <a:solidFill>
                <a:srgbClr val="000066"/>
              </a:solidFill>
              <a:latin typeface="Times New Roman" panose="02020603050405020304" charset="0"/>
              <a:ea typeface="PMingLiU" charset="-120"/>
            </a:endParaRPr>
          </a:p>
        </p:txBody>
      </p:sp>
      <p:sp>
        <p:nvSpPr>
          <p:cNvPr id="2331" name="矩形 2330"/>
          <p:cNvSpPr/>
          <p:nvPr/>
        </p:nvSpPr>
        <p:spPr>
          <a:xfrm>
            <a:off x="3540125" y="457200"/>
            <a:ext cx="1717675" cy="406400"/>
          </a:xfrm>
          <a:prstGeom prst="rect">
            <a:avLst/>
          </a:prstGeom>
          <a:pattFill prst="pct30">
            <a:fgClr>
              <a:srgbClr val="CCFFCC"/>
            </a:fgClr>
            <a:bgClr>
              <a:srgbClr val="FFFFFF"/>
            </a:bgClr>
          </a:pattFill>
          <a:ln w="9525" cap="flat" cmpd="sng">
            <a:solidFill>
              <a:srgbClr val="000066"/>
            </a:solidFill>
            <a:prstDash val="solid"/>
            <a:miter/>
            <a:headEnd type="none" w="med" len="med"/>
            <a:tailEnd type="none" w="med" len="med"/>
          </a:ln>
        </p:spPr>
        <p:txBody>
          <a:bodyPr wrap="none" anchor="t"/>
          <a:p>
            <a:pPr fontAlgn="base">
              <a:lnSpc>
                <a:spcPct val="100000"/>
              </a:lnSpc>
              <a:spcBef>
                <a:spcPct val="0"/>
              </a:spcBef>
              <a:spcAft>
                <a:spcPct val="0"/>
              </a:spcAft>
              <a:buClrTx/>
              <a:buSzPct val="100000"/>
            </a:pPr>
            <a:r>
              <a:rPr lang="zh-TW" altLang="en-US" sz="2000" b="1">
                <a:solidFill>
                  <a:srgbClr val="000066"/>
                </a:solidFill>
                <a:latin typeface="Times New Roman" panose="02020603050405020304" charset="0"/>
                <a:ea typeface="PMingLiU" charset="-120"/>
              </a:rPr>
              <a:t>定</a:t>
            </a:r>
            <a:r>
              <a:rPr lang="zh-CN" altLang="en-US" sz="2000" b="1">
                <a:solidFill>
                  <a:srgbClr val="000066"/>
                </a:solidFill>
                <a:latin typeface="Times New Roman" panose="02020603050405020304" charset="0"/>
                <a:ea typeface="PMingLiU" charset="-120"/>
              </a:rPr>
              <a:t>义制</a:t>
            </a:r>
            <a:r>
              <a:rPr lang="zh-TW" altLang="en-US" sz="2000" b="1">
                <a:solidFill>
                  <a:srgbClr val="000066"/>
                </a:solidFill>
                <a:latin typeface="Times New Roman" panose="02020603050405020304" charset="0"/>
                <a:ea typeface="PMingLiU" charset="-120"/>
              </a:rPr>
              <a:t>造流程</a:t>
            </a:r>
            <a:endParaRPr lang="zh-TW" altLang="en-US" sz="2000" b="1">
              <a:solidFill>
                <a:srgbClr val="000066"/>
              </a:solidFill>
              <a:latin typeface="Times New Roman" panose="02020603050405020304" charset="0"/>
              <a:ea typeface="PMingLiU" charset="-120"/>
            </a:endParaRPr>
          </a:p>
        </p:txBody>
      </p:sp>
      <p:sp>
        <p:nvSpPr>
          <p:cNvPr id="2332" name="矩形 2331"/>
          <p:cNvSpPr/>
          <p:nvPr/>
        </p:nvSpPr>
        <p:spPr>
          <a:xfrm>
            <a:off x="6130925" y="457200"/>
            <a:ext cx="1717675" cy="406400"/>
          </a:xfrm>
          <a:prstGeom prst="rect">
            <a:avLst/>
          </a:prstGeom>
          <a:pattFill prst="pct30">
            <a:fgClr>
              <a:srgbClr val="CCFFCC"/>
            </a:fgClr>
            <a:bgClr>
              <a:srgbClr val="FFFFFF"/>
            </a:bgClr>
          </a:pattFill>
          <a:ln w="9525" cap="flat" cmpd="sng">
            <a:solidFill>
              <a:srgbClr val="000066"/>
            </a:solidFill>
            <a:prstDash val="solid"/>
            <a:miter/>
            <a:headEnd type="none" w="med" len="med"/>
            <a:tailEnd type="none" w="med" len="med"/>
          </a:ln>
        </p:spPr>
        <p:txBody>
          <a:bodyPr wrap="none" anchor="t"/>
          <a:p>
            <a:pPr fontAlgn="base">
              <a:lnSpc>
                <a:spcPct val="100000"/>
              </a:lnSpc>
              <a:spcBef>
                <a:spcPct val="0"/>
              </a:spcBef>
              <a:spcAft>
                <a:spcPct val="0"/>
              </a:spcAft>
              <a:buClrTx/>
              <a:buSzPct val="100000"/>
            </a:pPr>
            <a:r>
              <a:rPr lang="zh-TW" altLang="en-US" sz="2000" b="1">
                <a:solidFill>
                  <a:srgbClr val="000066"/>
                </a:solidFill>
                <a:latin typeface="Times New Roman" panose="02020603050405020304" charset="0"/>
                <a:ea typeface="PMingLiU" charset="-120"/>
              </a:rPr>
              <a:t>分析</a:t>
            </a:r>
            <a:r>
              <a:rPr lang="zh-CN" altLang="en-US" sz="2000" b="1">
                <a:solidFill>
                  <a:srgbClr val="000066"/>
                </a:solidFill>
                <a:latin typeface="Times New Roman" panose="02020603050405020304" charset="0"/>
                <a:ea typeface="PMingLiU" charset="-120"/>
              </a:rPr>
              <a:t>产</a:t>
            </a:r>
            <a:r>
              <a:rPr lang="zh-TW" altLang="en-US" sz="2000" b="1">
                <a:solidFill>
                  <a:srgbClr val="000066"/>
                </a:solidFill>
                <a:latin typeface="Times New Roman" panose="02020603050405020304" charset="0"/>
                <a:ea typeface="PMingLiU" charset="-120"/>
              </a:rPr>
              <a:t>品特性</a:t>
            </a:r>
            <a:endParaRPr lang="zh-TW" altLang="en-US" sz="2000" b="1">
              <a:solidFill>
                <a:srgbClr val="000066"/>
              </a:solidFill>
              <a:latin typeface="Times New Roman" panose="02020603050405020304" charset="0"/>
              <a:ea typeface="PMingLiU" charset="-120"/>
            </a:endParaRPr>
          </a:p>
        </p:txBody>
      </p:sp>
      <p:sp>
        <p:nvSpPr>
          <p:cNvPr id="2333" name="矩形 2332"/>
          <p:cNvSpPr/>
          <p:nvPr/>
        </p:nvSpPr>
        <p:spPr>
          <a:xfrm>
            <a:off x="3311525" y="1193800"/>
            <a:ext cx="2251075" cy="406400"/>
          </a:xfrm>
          <a:prstGeom prst="rect">
            <a:avLst/>
          </a:prstGeom>
          <a:pattFill prst="pct30">
            <a:fgClr>
              <a:srgbClr val="CCFFCC"/>
            </a:fgClr>
            <a:bgClr>
              <a:srgbClr val="FFFFFF"/>
            </a:bgClr>
          </a:pattFill>
          <a:ln w="9525" cap="flat" cmpd="sng">
            <a:solidFill>
              <a:srgbClr val="000066"/>
            </a:solidFill>
            <a:prstDash val="solid"/>
            <a:miter/>
            <a:headEnd type="none" w="med" len="med"/>
            <a:tailEnd type="none" w="med" len="med"/>
          </a:ln>
        </p:spPr>
        <p:txBody>
          <a:bodyPr/>
          <a:p>
            <a:pPr fontAlgn="base">
              <a:lnSpc>
                <a:spcPct val="100000"/>
              </a:lnSpc>
              <a:spcBef>
                <a:spcPct val="0"/>
              </a:spcBef>
              <a:spcAft>
                <a:spcPct val="0"/>
              </a:spcAft>
              <a:buClrTx/>
              <a:buSzPct val="100000"/>
            </a:pPr>
            <a:r>
              <a:rPr lang="zh-TW" altLang="en-US" sz="2000" b="1">
                <a:solidFill>
                  <a:srgbClr val="000066"/>
                </a:solidFill>
                <a:latin typeface="Times New Roman" panose="02020603050405020304" charset="0"/>
                <a:ea typeface="PMingLiU" charset="-120"/>
              </a:rPr>
              <a:t>分析預估失效模式</a:t>
            </a:r>
            <a:endParaRPr lang="zh-TW" altLang="en-US" sz="2000" b="1">
              <a:solidFill>
                <a:srgbClr val="000066"/>
              </a:solidFill>
              <a:latin typeface="Times New Roman" panose="02020603050405020304" charset="0"/>
              <a:ea typeface="PMingLiU" charset="-120"/>
            </a:endParaRPr>
          </a:p>
        </p:txBody>
      </p:sp>
      <p:sp>
        <p:nvSpPr>
          <p:cNvPr id="2334" name="矩形 2333"/>
          <p:cNvSpPr/>
          <p:nvPr/>
        </p:nvSpPr>
        <p:spPr>
          <a:xfrm>
            <a:off x="1025525" y="1895475"/>
            <a:ext cx="1717675" cy="406400"/>
          </a:xfrm>
          <a:prstGeom prst="rect">
            <a:avLst/>
          </a:prstGeom>
          <a:pattFill prst="pct30">
            <a:fgClr>
              <a:srgbClr val="CCFFCC"/>
            </a:fgClr>
            <a:bgClr>
              <a:srgbClr val="FFFFFF"/>
            </a:bgClr>
          </a:pattFill>
          <a:ln w="9525" cap="flat" cmpd="sng">
            <a:solidFill>
              <a:srgbClr val="000066"/>
            </a:solidFill>
            <a:prstDash val="solid"/>
            <a:miter/>
            <a:headEnd type="none" w="med" len="med"/>
            <a:tailEnd type="none" w="med" len="med"/>
          </a:ln>
        </p:spPr>
        <p:txBody>
          <a:bodyPr wrap="none" anchor="t"/>
          <a:p>
            <a:pPr fontAlgn="base">
              <a:lnSpc>
                <a:spcPct val="100000"/>
              </a:lnSpc>
              <a:spcBef>
                <a:spcPct val="0"/>
              </a:spcBef>
              <a:spcAft>
                <a:spcPct val="0"/>
              </a:spcAft>
              <a:buClrTx/>
              <a:buSzPct val="100000"/>
            </a:pPr>
            <a:r>
              <a:rPr lang="zh-TW" altLang="en-US" sz="2000" b="1">
                <a:solidFill>
                  <a:srgbClr val="000066"/>
                </a:solidFill>
                <a:latin typeface="Times New Roman" panose="02020603050405020304" charset="0"/>
                <a:ea typeface="PMingLiU" charset="-120"/>
              </a:rPr>
              <a:t>分析失效原因</a:t>
            </a:r>
            <a:endParaRPr lang="zh-TW" altLang="en-US" sz="2000" b="1">
              <a:solidFill>
                <a:srgbClr val="000066"/>
              </a:solidFill>
              <a:latin typeface="Times New Roman" panose="02020603050405020304" charset="0"/>
              <a:ea typeface="PMingLiU" charset="-120"/>
            </a:endParaRPr>
          </a:p>
        </p:txBody>
      </p:sp>
      <p:sp>
        <p:nvSpPr>
          <p:cNvPr id="2335" name="矩形 2334"/>
          <p:cNvSpPr/>
          <p:nvPr/>
        </p:nvSpPr>
        <p:spPr>
          <a:xfrm>
            <a:off x="3295650" y="1905000"/>
            <a:ext cx="2225675" cy="406400"/>
          </a:xfrm>
          <a:prstGeom prst="rect">
            <a:avLst/>
          </a:prstGeom>
          <a:pattFill prst="pct30">
            <a:fgClr>
              <a:srgbClr val="CCFFCC"/>
            </a:fgClr>
            <a:bgClr>
              <a:srgbClr val="FFFFFF"/>
            </a:bgClr>
          </a:pattFill>
          <a:ln w="9525" cap="flat" cmpd="sng">
            <a:solidFill>
              <a:srgbClr val="000066"/>
            </a:solidFill>
            <a:prstDash val="solid"/>
            <a:miter/>
            <a:headEnd type="none" w="med" len="med"/>
            <a:tailEnd type="none" w="med" len="med"/>
          </a:ln>
        </p:spPr>
        <p:txBody>
          <a:bodyPr wrap="none" anchor="t"/>
          <a:p>
            <a:pPr fontAlgn="base">
              <a:lnSpc>
                <a:spcPct val="100000"/>
              </a:lnSpc>
              <a:spcBef>
                <a:spcPct val="0"/>
              </a:spcBef>
              <a:spcAft>
                <a:spcPct val="0"/>
              </a:spcAft>
              <a:buClrTx/>
              <a:buSzPct val="100000"/>
            </a:pPr>
            <a:r>
              <a:rPr lang="zh-TW" altLang="en-US" sz="2000" b="1">
                <a:solidFill>
                  <a:srgbClr val="000066"/>
                </a:solidFill>
                <a:latin typeface="Times New Roman" panose="02020603050405020304" charset="0"/>
                <a:ea typeface="PMingLiU" charset="-120"/>
              </a:rPr>
              <a:t>分析現行控制方法</a:t>
            </a:r>
            <a:endParaRPr lang="zh-TW" altLang="en-US" sz="2000" b="1">
              <a:solidFill>
                <a:srgbClr val="000066"/>
              </a:solidFill>
              <a:latin typeface="Times New Roman" panose="02020603050405020304" charset="0"/>
              <a:ea typeface="PMingLiU" charset="-120"/>
            </a:endParaRPr>
          </a:p>
        </p:txBody>
      </p:sp>
      <p:sp>
        <p:nvSpPr>
          <p:cNvPr id="2336" name="矩形 2335"/>
          <p:cNvSpPr/>
          <p:nvPr/>
        </p:nvSpPr>
        <p:spPr>
          <a:xfrm>
            <a:off x="6130925" y="1895475"/>
            <a:ext cx="1717675" cy="406400"/>
          </a:xfrm>
          <a:prstGeom prst="rect">
            <a:avLst/>
          </a:prstGeom>
          <a:pattFill prst="pct30">
            <a:fgClr>
              <a:srgbClr val="CCFFCC"/>
            </a:fgClr>
            <a:bgClr>
              <a:srgbClr val="FFFFFF"/>
            </a:bgClr>
          </a:pattFill>
          <a:ln w="9525" cap="flat" cmpd="sng">
            <a:solidFill>
              <a:srgbClr val="000066"/>
            </a:solidFill>
            <a:prstDash val="solid"/>
            <a:miter/>
            <a:headEnd type="none" w="med" len="med"/>
            <a:tailEnd type="none" w="med" len="med"/>
          </a:ln>
        </p:spPr>
        <p:txBody>
          <a:bodyPr wrap="none" anchor="t"/>
          <a:p>
            <a:pPr fontAlgn="base">
              <a:lnSpc>
                <a:spcPct val="100000"/>
              </a:lnSpc>
              <a:spcBef>
                <a:spcPct val="0"/>
              </a:spcBef>
              <a:spcAft>
                <a:spcPct val="0"/>
              </a:spcAft>
              <a:buClrTx/>
              <a:buSzPct val="100000"/>
            </a:pPr>
            <a:r>
              <a:rPr lang="zh-TW" altLang="en-US" sz="2000" b="1">
                <a:solidFill>
                  <a:srgbClr val="000066"/>
                </a:solidFill>
                <a:latin typeface="Times New Roman" panose="02020603050405020304" charset="0"/>
                <a:ea typeface="PMingLiU" charset="-120"/>
              </a:rPr>
              <a:t>分析失效效</a:t>
            </a:r>
            <a:r>
              <a:rPr lang="zh-CN" altLang="en-US" sz="2000" b="1">
                <a:solidFill>
                  <a:srgbClr val="000066"/>
                </a:solidFill>
                <a:latin typeface="Times New Roman" panose="02020603050405020304" charset="0"/>
                <a:ea typeface="PMingLiU" charset="-120"/>
              </a:rPr>
              <a:t>应</a:t>
            </a:r>
            <a:endParaRPr lang="zh-TW" altLang="en-US" sz="2000" b="1">
              <a:solidFill>
                <a:srgbClr val="000066"/>
              </a:solidFill>
              <a:latin typeface="Times New Roman" panose="02020603050405020304" charset="0"/>
              <a:ea typeface="PMingLiU" charset="-120"/>
            </a:endParaRPr>
          </a:p>
        </p:txBody>
      </p:sp>
      <p:sp>
        <p:nvSpPr>
          <p:cNvPr id="2337" name="矩形 2336"/>
          <p:cNvSpPr/>
          <p:nvPr/>
        </p:nvSpPr>
        <p:spPr>
          <a:xfrm>
            <a:off x="1101725" y="2657475"/>
            <a:ext cx="1463675" cy="406400"/>
          </a:xfrm>
          <a:prstGeom prst="rect">
            <a:avLst/>
          </a:prstGeom>
          <a:pattFill prst="pct30">
            <a:fgClr>
              <a:srgbClr val="CCFFCC"/>
            </a:fgClr>
            <a:bgClr>
              <a:srgbClr val="FFFFFF"/>
            </a:bgClr>
          </a:pattFill>
          <a:ln w="9525" cap="flat" cmpd="sng">
            <a:solidFill>
              <a:srgbClr val="000066"/>
            </a:solidFill>
            <a:prstDash val="solid"/>
            <a:miter/>
            <a:headEnd type="none" w="med" len="med"/>
            <a:tailEnd type="none" w="med" len="med"/>
          </a:ln>
        </p:spPr>
        <p:txBody>
          <a:bodyPr wrap="none" anchor="t"/>
          <a:p>
            <a:pPr fontAlgn="base">
              <a:lnSpc>
                <a:spcPct val="100000"/>
              </a:lnSpc>
              <a:spcBef>
                <a:spcPct val="0"/>
              </a:spcBef>
              <a:spcAft>
                <a:spcPct val="0"/>
              </a:spcAft>
              <a:buClrTx/>
              <a:buSzPct val="100000"/>
            </a:pPr>
            <a:r>
              <a:rPr lang="zh-TW" altLang="en-US" sz="2000" b="1">
                <a:solidFill>
                  <a:srgbClr val="000066"/>
                </a:solidFill>
                <a:latin typeface="Times New Roman" panose="02020603050405020304" charset="0"/>
                <a:ea typeface="PMingLiU" charset="-120"/>
              </a:rPr>
              <a:t>分析</a:t>
            </a:r>
            <a:r>
              <a:rPr lang="zh-CN" altLang="en-US" sz="2000" b="1">
                <a:solidFill>
                  <a:srgbClr val="000066"/>
                </a:solidFill>
                <a:latin typeface="Times New Roman" panose="02020603050405020304" charset="0"/>
                <a:ea typeface="PMingLiU" charset="-120"/>
              </a:rPr>
              <a:t>发</a:t>
            </a:r>
            <a:r>
              <a:rPr lang="zh-TW" altLang="en-US" sz="2000" b="1">
                <a:solidFill>
                  <a:srgbClr val="000066"/>
                </a:solidFill>
                <a:latin typeface="Times New Roman" panose="02020603050405020304" charset="0"/>
                <a:ea typeface="PMingLiU" charset="-120"/>
              </a:rPr>
              <a:t>生率</a:t>
            </a:r>
            <a:endParaRPr lang="zh-TW" altLang="en-US" sz="2000" b="1">
              <a:solidFill>
                <a:srgbClr val="000066"/>
              </a:solidFill>
              <a:latin typeface="Times New Roman" panose="02020603050405020304" charset="0"/>
              <a:ea typeface="PMingLiU" charset="-120"/>
            </a:endParaRPr>
          </a:p>
        </p:txBody>
      </p:sp>
      <p:sp>
        <p:nvSpPr>
          <p:cNvPr id="2338" name="矩形 2337"/>
          <p:cNvSpPr/>
          <p:nvPr/>
        </p:nvSpPr>
        <p:spPr>
          <a:xfrm>
            <a:off x="3676650" y="2657475"/>
            <a:ext cx="1463675" cy="406400"/>
          </a:xfrm>
          <a:prstGeom prst="rect">
            <a:avLst/>
          </a:prstGeom>
          <a:pattFill prst="pct30">
            <a:fgClr>
              <a:srgbClr val="CCFFCC"/>
            </a:fgClr>
            <a:bgClr>
              <a:srgbClr val="FFFFFF"/>
            </a:bgClr>
          </a:pattFill>
          <a:ln w="9525" cap="flat" cmpd="sng">
            <a:solidFill>
              <a:srgbClr val="000066"/>
            </a:solidFill>
            <a:prstDash val="solid"/>
            <a:miter/>
            <a:headEnd type="none" w="med" len="med"/>
            <a:tailEnd type="none" w="med" len="med"/>
          </a:ln>
        </p:spPr>
        <p:txBody>
          <a:bodyPr wrap="none" anchor="t"/>
          <a:p>
            <a:pPr fontAlgn="base">
              <a:lnSpc>
                <a:spcPct val="100000"/>
              </a:lnSpc>
              <a:spcBef>
                <a:spcPct val="0"/>
              </a:spcBef>
              <a:spcAft>
                <a:spcPct val="0"/>
              </a:spcAft>
              <a:buClrTx/>
              <a:buSzPct val="100000"/>
            </a:pPr>
            <a:r>
              <a:rPr lang="zh-TW" altLang="en-US" sz="2000" b="1">
                <a:solidFill>
                  <a:srgbClr val="000066"/>
                </a:solidFill>
                <a:latin typeface="Times New Roman" panose="02020603050405020304" charset="0"/>
                <a:ea typeface="PMingLiU" charset="-120"/>
              </a:rPr>
              <a:t>分析</a:t>
            </a:r>
            <a:r>
              <a:rPr lang="zh-CN" altLang="en-US" sz="2000" b="1">
                <a:solidFill>
                  <a:srgbClr val="000066"/>
                </a:solidFill>
                <a:latin typeface="Times New Roman" panose="02020603050405020304" charset="0"/>
                <a:ea typeface="PMingLiU" charset="-120"/>
              </a:rPr>
              <a:t>难检</a:t>
            </a:r>
            <a:r>
              <a:rPr lang="zh-TW" altLang="en-US" sz="2000" b="1">
                <a:solidFill>
                  <a:srgbClr val="000066"/>
                </a:solidFill>
                <a:latin typeface="Times New Roman" panose="02020603050405020304" charset="0"/>
                <a:ea typeface="PMingLiU" charset="-120"/>
              </a:rPr>
              <a:t>度</a:t>
            </a:r>
            <a:endParaRPr lang="zh-TW" altLang="en-US" sz="2000" b="1">
              <a:solidFill>
                <a:srgbClr val="000066"/>
              </a:solidFill>
              <a:latin typeface="Times New Roman" panose="02020603050405020304" charset="0"/>
              <a:ea typeface="PMingLiU" charset="-120"/>
            </a:endParaRPr>
          </a:p>
        </p:txBody>
      </p:sp>
      <p:sp>
        <p:nvSpPr>
          <p:cNvPr id="2339" name="矩形 2338"/>
          <p:cNvSpPr/>
          <p:nvPr/>
        </p:nvSpPr>
        <p:spPr>
          <a:xfrm>
            <a:off x="6200775" y="2657475"/>
            <a:ext cx="1463675" cy="406400"/>
          </a:xfrm>
          <a:prstGeom prst="rect">
            <a:avLst/>
          </a:prstGeom>
          <a:pattFill prst="pct30">
            <a:fgClr>
              <a:srgbClr val="CCFFCC"/>
            </a:fgClr>
            <a:bgClr>
              <a:srgbClr val="FFFFFF"/>
            </a:bgClr>
          </a:pattFill>
          <a:ln w="9525" cap="flat" cmpd="sng">
            <a:solidFill>
              <a:srgbClr val="000066"/>
            </a:solidFill>
            <a:prstDash val="solid"/>
            <a:miter/>
            <a:headEnd type="none" w="med" len="med"/>
            <a:tailEnd type="none" w="med" len="med"/>
          </a:ln>
        </p:spPr>
        <p:txBody>
          <a:bodyPr wrap="none" anchor="t"/>
          <a:p>
            <a:pPr fontAlgn="base">
              <a:lnSpc>
                <a:spcPct val="100000"/>
              </a:lnSpc>
              <a:spcBef>
                <a:spcPct val="0"/>
              </a:spcBef>
              <a:spcAft>
                <a:spcPct val="0"/>
              </a:spcAft>
              <a:buClrTx/>
              <a:buSzPct val="100000"/>
            </a:pPr>
            <a:r>
              <a:rPr lang="zh-TW" altLang="en-US" sz="2000" b="1">
                <a:solidFill>
                  <a:srgbClr val="000066"/>
                </a:solidFill>
                <a:latin typeface="Times New Roman" panose="02020603050405020304" charset="0"/>
                <a:ea typeface="PMingLiU" charset="-120"/>
              </a:rPr>
              <a:t>分析</a:t>
            </a:r>
            <a:r>
              <a:rPr lang="zh-CN" altLang="en-US" sz="2000" b="1">
                <a:solidFill>
                  <a:srgbClr val="000066"/>
                </a:solidFill>
                <a:latin typeface="Times New Roman" panose="02020603050405020304" charset="0"/>
                <a:ea typeface="PMingLiU" charset="-120"/>
              </a:rPr>
              <a:t>严</a:t>
            </a:r>
            <a:r>
              <a:rPr lang="zh-TW" altLang="en-US" sz="2000" b="1">
                <a:solidFill>
                  <a:srgbClr val="000066"/>
                </a:solidFill>
                <a:latin typeface="Times New Roman" panose="02020603050405020304" charset="0"/>
                <a:ea typeface="PMingLiU" charset="-120"/>
              </a:rPr>
              <a:t>重度</a:t>
            </a:r>
            <a:endParaRPr lang="zh-TW" altLang="en-US" sz="2000" b="1">
              <a:solidFill>
                <a:srgbClr val="000066"/>
              </a:solidFill>
              <a:latin typeface="Times New Roman" panose="02020603050405020304" charset="0"/>
              <a:ea typeface="PMingLiU" charset="-120"/>
            </a:endParaRPr>
          </a:p>
        </p:txBody>
      </p:sp>
      <p:sp>
        <p:nvSpPr>
          <p:cNvPr id="2340" name="矩形 2339"/>
          <p:cNvSpPr/>
          <p:nvPr/>
        </p:nvSpPr>
        <p:spPr>
          <a:xfrm>
            <a:off x="3463925" y="3419475"/>
            <a:ext cx="1971675" cy="406400"/>
          </a:xfrm>
          <a:prstGeom prst="rect">
            <a:avLst/>
          </a:prstGeom>
          <a:pattFill prst="pct30">
            <a:fgClr>
              <a:srgbClr val="CCFFCC"/>
            </a:fgClr>
            <a:bgClr>
              <a:srgbClr val="FFFFFF"/>
            </a:bgClr>
          </a:pattFill>
          <a:ln w="9525" cap="flat" cmpd="sng">
            <a:solidFill>
              <a:srgbClr val="000066"/>
            </a:solidFill>
            <a:prstDash val="solid"/>
            <a:miter/>
            <a:headEnd type="none" w="med" len="med"/>
            <a:tailEnd type="none" w="med" len="med"/>
          </a:ln>
        </p:spPr>
        <p:txBody>
          <a:bodyPr wrap="none" anchor="t"/>
          <a:p>
            <a:pPr fontAlgn="base">
              <a:lnSpc>
                <a:spcPct val="100000"/>
              </a:lnSpc>
              <a:spcBef>
                <a:spcPct val="0"/>
              </a:spcBef>
              <a:spcAft>
                <a:spcPct val="0"/>
              </a:spcAft>
              <a:buClrTx/>
              <a:buSzPct val="100000"/>
            </a:pPr>
            <a:r>
              <a:rPr lang="zh-CN" altLang="en-US" sz="2000" b="1">
                <a:solidFill>
                  <a:srgbClr val="000066"/>
                </a:solidFill>
                <a:latin typeface="Times New Roman" panose="02020603050405020304" charset="0"/>
                <a:ea typeface="PMingLiU" charset="-120"/>
              </a:rPr>
              <a:t>计</a:t>
            </a:r>
            <a:r>
              <a:rPr lang="zh-TW" altLang="en-US" sz="2000" b="1">
                <a:solidFill>
                  <a:srgbClr val="000066"/>
                </a:solidFill>
                <a:latin typeface="Times New Roman" panose="02020603050405020304" charset="0"/>
                <a:ea typeface="PMingLiU" charset="-120"/>
              </a:rPr>
              <a:t>算</a:t>
            </a:r>
            <a:r>
              <a:rPr lang="zh-CN" altLang="en-US" sz="2000" b="1">
                <a:solidFill>
                  <a:srgbClr val="000066"/>
                </a:solidFill>
                <a:latin typeface="Times New Roman" panose="02020603050405020304" charset="0"/>
                <a:ea typeface="PMingLiU" charset="-120"/>
              </a:rPr>
              <a:t>风险优先数</a:t>
            </a:r>
            <a:endParaRPr lang="zh-TW" altLang="en-US" sz="2000" b="1">
              <a:solidFill>
                <a:srgbClr val="000066"/>
              </a:solidFill>
              <a:latin typeface="Times New Roman" panose="02020603050405020304" charset="0"/>
              <a:ea typeface="PMingLiU" charset="-120"/>
            </a:endParaRPr>
          </a:p>
        </p:txBody>
      </p:sp>
      <p:sp>
        <p:nvSpPr>
          <p:cNvPr id="2341" name="矩形 2340"/>
          <p:cNvSpPr/>
          <p:nvPr/>
        </p:nvSpPr>
        <p:spPr>
          <a:xfrm>
            <a:off x="2930525" y="4003675"/>
            <a:ext cx="2987675" cy="406400"/>
          </a:xfrm>
          <a:prstGeom prst="rect">
            <a:avLst/>
          </a:prstGeom>
          <a:pattFill prst="pct30">
            <a:fgClr>
              <a:srgbClr val="CCFFCC"/>
            </a:fgClr>
            <a:bgClr>
              <a:srgbClr val="FFFFFF"/>
            </a:bgClr>
          </a:pattFill>
          <a:ln w="9525" cap="flat" cmpd="sng">
            <a:solidFill>
              <a:srgbClr val="000066"/>
            </a:solidFill>
            <a:prstDash val="solid"/>
            <a:miter/>
            <a:headEnd type="none" w="med" len="med"/>
            <a:tailEnd type="none" w="med" len="med"/>
          </a:ln>
        </p:spPr>
        <p:txBody>
          <a:bodyPr wrap="none" anchor="t"/>
          <a:p>
            <a:pPr fontAlgn="base">
              <a:lnSpc>
                <a:spcPct val="100000"/>
              </a:lnSpc>
              <a:spcBef>
                <a:spcPct val="0"/>
              </a:spcBef>
              <a:spcAft>
                <a:spcPct val="0"/>
              </a:spcAft>
              <a:buClrTx/>
              <a:buSzPct val="100000"/>
            </a:pPr>
            <a:r>
              <a:rPr lang="zh-TW" altLang="en-US" sz="2000" b="1">
                <a:solidFill>
                  <a:srgbClr val="000066"/>
                </a:solidFill>
                <a:latin typeface="Times New Roman" panose="02020603050405020304" charset="0"/>
                <a:ea typeface="PMingLiU" charset="-120"/>
              </a:rPr>
              <a:t>決定</a:t>
            </a:r>
            <a:r>
              <a:rPr lang="zh-CN" altLang="en-US" sz="2000" b="1">
                <a:solidFill>
                  <a:srgbClr val="000066"/>
                </a:solidFill>
                <a:latin typeface="Times New Roman" panose="02020603050405020304" charset="0"/>
                <a:ea typeface="PMingLiU" charset="-120"/>
              </a:rPr>
              <a:t>优</a:t>
            </a:r>
            <a:r>
              <a:rPr lang="zh-TW" altLang="en-US" sz="2000" b="1">
                <a:solidFill>
                  <a:srgbClr val="000066"/>
                </a:solidFill>
                <a:latin typeface="Times New Roman" panose="02020603050405020304" charset="0"/>
                <a:ea typeface="PMingLiU" charset="-120"/>
              </a:rPr>
              <a:t>先改善之失效模式</a:t>
            </a:r>
            <a:endParaRPr lang="zh-TW" altLang="en-US" sz="2000" b="1">
              <a:solidFill>
                <a:srgbClr val="000066"/>
              </a:solidFill>
              <a:latin typeface="Times New Roman" panose="02020603050405020304" charset="0"/>
              <a:ea typeface="PMingLiU" charset="-120"/>
            </a:endParaRPr>
          </a:p>
        </p:txBody>
      </p:sp>
      <p:sp>
        <p:nvSpPr>
          <p:cNvPr id="2342" name="矩形 2341"/>
          <p:cNvSpPr/>
          <p:nvPr/>
        </p:nvSpPr>
        <p:spPr>
          <a:xfrm>
            <a:off x="3575050" y="4613275"/>
            <a:ext cx="1717675" cy="406400"/>
          </a:xfrm>
          <a:prstGeom prst="rect">
            <a:avLst/>
          </a:prstGeom>
          <a:pattFill prst="pct30">
            <a:fgClr>
              <a:srgbClr val="CCFFCC"/>
            </a:fgClr>
            <a:bgClr>
              <a:srgbClr val="FFFFFF"/>
            </a:bgClr>
          </a:pattFill>
          <a:ln w="9525" cap="flat" cmpd="sng">
            <a:solidFill>
              <a:srgbClr val="000066"/>
            </a:solidFill>
            <a:prstDash val="solid"/>
            <a:miter/>
            <a:headEnd type="none" w="med" len="med"/>
            <a:tailEnd type="none" w="med" len="med"/>
          </a:ln>
        </p:spPr>
        <p:txBody>
          <a:bodyPr wrap="none" anchor="t"/>
          <a:p>
            <a:pPr fontAlgn="base">
              <a:lnSpc>
                <a:spcPct val="100000"/>
              </a:lnSpc>
              <a:spcBef>
                <a:spcPct val="0"/>
              </a:spcBef>
              <a:spcAft>
                <a:spcPct val="0"/>
              </a:spcAft>
              <a:buClrTx/>
              <a:buSzPct val="100000"/>
            </a:pPr>
            <a:r>
              <a:rPr lang="zh-TW" altLang="en-US" sz="2000" b="1">
                <a:solidFill>
                  <a:srgbClr val="000066"/>
                </a:solidFill>
                <a:latin typeface="Times New Roman" panose="02020603050405020304" charset="0"/>
                <a:ea typeface="PMingLiU" charset="-120"/>
              </a:rPr>
              <a:t>建</a:t>
            </a:r>
            <a:r>
              <a:rPr lang="zh-CN" altLang="en-US" sz="2000" b="1">
                <a:solidFill>
                  <a:srgbClr val="000066"/>
                </a:solidFill>
                <a:latin typeface="Times New Roman" panose="02020603050405020304" charset="0"/>
                <a:ea typeface="PMingLiU" charset="-120"/>
              </a:rPr>
              <a:t>议</a:t>
            </a:r>
            <a:r>
              <a:rPr lang="zh-TW" altLang="en-US" sz="2000" b="1">
                <a:solidFill>
                  <a:srgbClr val="000066"/>
                </a:solidFill>
                <a:latin typeface="Times New Roman" panose="02020603050405020304" charset="0"/>
                <a:ea typeface="PMingLiU" charset="-120"/>
              </a:rPr>
              <a:t>改善措施</a:t>
            </a:r>
            <a:endParaRPr lang="zh-TW" altLang="en-US" sz="2000" b="1">
              <a:solidFill>
                <a:srgbClr val="000066"/>
              </a:solidFill>
              <a:latin typeface="Times New Roman" panose="02020603050405020304" charset="0"/>
              <a:ea typeface="PMingLiU" charset="-120"/>
            </a:endParaRPr>
          </a:p>
        </p:txBody>
      </p:sp>
      <p:sp>
        <p:nvSpPr>
          <p:cNvPr id="2343" name="矩形 2342"/>
          <p:cNvSpPr/>
          <p:nvPr/>
        </p:nvSpPr>
        <p:spPr>
          <a:xfrm>
            <a:off x="3581400" y="5164138"/>
            <a:ext cx="1676400" cy="406400"/>
          </a:xfrm>
          <a:prstGeom prst="rect">
            <a:avLst/>
          </a:prstGeom>
          <a:pattFill prst="pct30">
            <a:fgClr>
              <a:srgbClr val="CCFFCC"/>
            </a:fgClr>
            <a:bgClr>
              <a:srgbClr val="FFFFFF"/>
            </a:bgClr>
          </a:pattFill>
          <a:ln w="9525" cap="flat" cmpd="sng">
            <a:solidFill>
              <a:srgbClr val="000066"/>
            </a:solidFill>
            <a:prstDash val="solid"/>
            <a:miter/>
            <a:headEnd type="none" w="med" len="med"/>
            <a:tailEnd type="none" w="med" len="med"/>
          </a:ln>
        </p:spPr>
        <p:txBody>
          <a:bodyPr/>
          <a:p>
            <a:pPr algn="ctr" fontAlgn="base">
              <a:lnSpc>
                <a:spcPct val="100000"/>
              </a:lnSpc>
              <a:spcBef>
                <a:spcPct val="0"/>
              </a:spcBef>
              <a:spcAft>
                <a:spcPct val="0"/>
              </a:spcAft>
              <a:buClrTx/>
              <a:buSzPct val="100000"/>
            </a:pPr>
            <a:r>
              <a:rPr lang="zh-TW" altLang="en-US" sz="2000" b="1">
                <a:solidFill>
                  <a:srgbClr val="000066"/>
                </a:solidFill>
                <a:latin typeface="Times New Roman" panose="02020603050405020304" charset="0"/>
                <a:ea typeface="PMingLiU" charset="-120"/>
              </a:rPr>
              <a:t>改善</a:t>
            </a:r>
            <a:r>
              <a:rPr lang="zh-CN" altLang="en-US" sz="2000" b="1">
                <a:solidFill>
                  <a:srgbClr val="000066"/>
                </a:solidFill>
                <a:latin typeface="Times New Roman" panose="02020603050405020304" charset="0"/>
                <a:ea typeface="PMingLiU" charset="-120"/>
              </a:rPr>
              <a:t>实</a:t>
            </a:r>
            <a:r>
              <a:rPr lang="zh-TW" altLang="en-US" sz="2000" b="1">
                <a:solidFill>
                  <a:srgbClr val="000066"/>
                </a:solidFill>
                <a:latin typeface="Times New Roman" panose="02020603050405020304" charset="0"/>
                <a:ea typeface="PMingLiU" charset="-120"/>
              </a:rPr>
              <a:t>施</a:t>
            </a:r>
            <a:endParaRPr lang="zh-TW" altLang="en-US" sz="2000" b="1">
              <a:solidFill>
                <a:srgbClr val="000066"/>
              </a:solidFill>
              <a:latin typeface="Times New Roman" panose="02020603050405020304" charset="0"/>
              <a:ea typeface="PMingLiU" charset="-120"/>
            </a:endParaRPr>
          </a:p>
        </p:txBody>
      </p:sp>
      <p:cxnSp>
        <p:nvCxnSpPr>
          <p:cNvPr id="2344" name="肘形连接符 2343"/>
          <p:cNvCxnSpPr/>
          <p:nvPr/>
        </p:nvCxnSpPr>
        <p:spPr>
          <a:xfrm rot="-5400000" flipH="1">
            <a:off x="4457700" y="-1665287"/>
            <a:ext cx="1588" cy="5060950"/>
          </a:xfrm>
          <a:prstGeom prst="bentConnector3">
            <a:avLst>
              <a:gd name="adj1" fmla="val 14400000"/>
            </a:avLst>
          </a:prstGeom>
          <a:ln w="9525" cap="flat" cmpd="sng">
            <a:solidFill>
              <a:srgbClr val="000066"/>
            </a:solidFill>
            <a:prstDash val="solid"/>
            <a:miter/>
            <a:headEnd type="none" w="med" len="med"/>
            <a:tailEnd type="none" w="med" len="med"/>
          </a:ln>
        </p:spPr>
      </p:cxnSp>
      <p:cxnSp>
        <p:nvCxnSpPr>
          <p:cNvPr id="2345" name="肘形连接符 2344"/>
          <p:cNvCxnSpPr/>
          <p:nvPr/>
        </p:nvCxnSpPr>
        <p:spPr>
          <a:xfrm rot="-16200000" flipV="1">
            <a:off x="4435475" y="-655637"/>
            <a:ext cx="1588" cy="5105400"/>
          </a:xfrm>
          <a:prstGeom prst="bentConnector3">
            <a:avLst>
              <a:gd name="adj1" fmla="val -14400000"/>
            </a:avLst>
          </a:prstGeom>
          <a:ln w="9525" cap="flat" cmpd="sng">
            <a:solidFill>
              <a:srgbClr val="000066"/>
            </a:solidFill>
            <a:prstDash val="solid"/>
            <a:miter/>
            <a:headEnd type="triangle" w="med" len="med"/>
            <a:tailEnd type="triangle" w="med" len="med"/>
          </a:ln>
        </p:spPr>
      </p:cxnSp>
      <p:cxnSp>
        <p:nvCxnSpPr>
          <p:cNvPr id="2346" name="直接连接符 2345"/>
          <p:cNvCxnSpPr/>
          <p:nvPr/>
        </p:nvCxnSpPr>
        <p:spPr>
          <a:xfrm flipH="1">
            <a:off x="4408488" y="2311400"/>
            <a:ext cx="0" cy="346075"/>
          </a:xfrm>
          <a:prstGeom prst="line">
            <a:avLst/>
          </a:prstGeom>
          <a:ln w="9525" cap="flat" cmpd="sng">
            <a:solidFill>
              <a:srgbClr val="000066"/>
            </a:solidFill>
            <a:prstDash val="solid"/>
            <a:headEnd type="none" w="med" len="med"/>
            <a:tailEnd type="triangle" w="med" len="med"/>
          </a:ln>
        </p:spPr>
      </p:cxnSp>
      <p:cxnSp>
        <p:nvCxnSpPr>
          <p:cNvPr id="2347" name="肘形连接符 2346"/>
          <p:cNvCxnSpPr/>
          <p:nvPr/>
        </p:nvCxnSpPr>
        <p:spPr>
          <a:xfrm rot="-5400000" flipH="1">
            <a:off x="4381500" y="514350"/>
            <a:ext cx="1588" cy="5099050"/>
          </a:xfrm>
          <a:prstGeom prst="bentConnector3">
            <a:avLst>
              <a:gd name="adj1" fmla="val 14400000"/>
            </a:avLst>
          </a:prstGeom>
          <a:ln w="9525" cap="flat" cmpd="sng">
            <a:solidFill>
              <a:srgbClr val="000066"/>
            </a:solidFill>
            <a:prstDash val="solid"/>
            <a:miter/>
            <a:headEnd type="none" w="med" len="med"/>
            <a:tailEnd type="none" w="med" len="med"/>
          </a:ln>
        </p:spPr>
      </p:cxnSp>
      <p:cxnSp>
        <p:nvCxnSpPr>
          <p:cNvPr id="2348" name="直接连接符 2347"/>
          <p:cNvCxnSpPr/>
          <p:nvPr/>
        </p:nvCxnSpPr>
        <p:spPr>
          <a:xfrm flipH="1">
            <a:off x="1946275" y="0"/>
            <a:ext cx="0" cy="457200"/>
          </a:xfrm>
          <a:prstGeom prst="line">
            <a:avLst/>
          </a:prstGeom>
          <a:ln w="12700" cap="flat" cmpd="sng">
            <a:solidFill>
              <a:srgbClr val="000066"/>
            </a:solidFill>
            <a:prstDash val="solid"/>
            <a:headEnd type="none" w="med" len="med"/>
            <a:tailEnd type="triangle" w="med" len="med"/>
          </a:ln>
        </p:spPr>
      </p:cxnSp>
      <p:cxnSp>
        <p:nvCxnSpPr>
          <p:cNvPr id="2349" name="直接连接符 2348"/>
          <p:cNvCxnSpPr/>
          <p:nvPr/>
        </p:nvCxnSpPr>
        <p:spPr>
          <a:xfrm flipH="1">
            <a:off x="6969125" y="0"/>
            <a:ext cx="0" cy="457200"/>
          </a:xfrm>
          <a:prstGeom prst="line">
            <a:avLst/>
          </a:prstGeom>
          <a:ln w="12700" cap="flat" cmpd="sng">
            <a:solidFill>
              <a:srgbClr val="000066"/>
            </a:solidFill>
            <a:prstDash val="solid"/>
            <a:headEnd type="none" w="med" len="med"/>
            <a:tailEnd type="triangle" w="med" len="med"/>
          </a:ln>
        </p:spPr>
      </p:cxnSp>
      <p:cxnSp>
        <p:nvCxnSpPr>
          <p:cNvPr id="2350" name="直接连接符 2349"/>
          <p:cNvCxnSpPr/>
          <p:nvPr/>
        </p:nvCxnSpPr>
        <p:spPr>
          <a:xfrm flipH="1">
            <a:off x="4402138" y="0"/>
            <a:ext cx="0" cy="457200"/>
          </a:xfrm>
          <a:prstGeom prst="line">
            <a:avLst/>
          </a:prstGeom>
          <a:ln w="12700" cap="flat" cmpd="sng">
            <a:solidFill>
              <a:srgbClr val="000066"/>
            </a:solidFill>
            <a:prstDash val="solid"/>
            <a:headEnd type="none" w="med" len="med"/>
            <a:tailEnd type="triangle" w="med" len="med"/>
          </a:ln>
        </p:spPr>
      </p:cxnSp>
      <p:cxnSp>
        <p:nvCxnSpPr>
          <p:cNvPr id="2351" name="直接连接符 2350"/>
          <p:cNvCxnSpPr/>
          <p:nvPr/>
        </p:nvCxnSpPr>
        <p:spPr>
          <a:xfrm flipH="1">
            <a:off x="4395788" y="879475"/>
            <a:ext cx="0" cy="304800"/>
          </a:xfrm>
          <a:prstGeom prst="line">
            <a:avLst/>
          </a:prstGeom>
          <a:ln w="12700" cap="flat" cmpd="sng">
            <a:solidFill>
              <a:srgbClr val="000066"/>
            </a:solidFill>
            <a:prstDash val="solid"/>
            <a:headEnd type="none" w="med" len="med"/>
            <a:tailEnd type="triangle" w="med" len="med"/>
          </a:ln>
        </p:spPr>
      </p:cxnSp>
      <p:cxnSp>
        <p:nvCxnSpPr>
          <p:cNvPr id="2352" name="直接连接符 2351"/>
          <p:cNvCxnSpPr/>
          <p:nvPr/>
        </p:nvCxnSpPr>
        <p:spPr>
          <a:xfrm flipH="1">
            <a:off x="4402138" y="1617663"/>
            <a:ext cx="0" cy="304800"/>
          </a:xfrm>
          <a:prstGeom prst="line">
            <a:avLst/>
          </a:prstGeom>
          <a:ln w="12700" cap="flat" cmpd="sng">
            <a:solidFill>
              <a:srgbClr val="000066"/>
            </a:solidFill>
            <a:prstDash val="solid"/>
            <a:headEnd type="none" w="med" len="med"/>
            <a:tailEnd type="triangle" w="med" len="med"/>
          </a:ln>
        </p:spPr>
      </p:cxnSp>
      <p:cxnSp>
        <p:nvCxnSpPr>
          <p:cNvPr id="2353" name="直接连接符 2352"/>
          <p:cNvCxnSpPr/>
          <p:nvPr/>
        </p:nvCxnSpPr>
        <p:spPr>
          <a:xfrm flipH="1">
            <a:off x="4419600" y="3089275"/>
            <a:ext cx="0" cy="346075"/>
          </a:xfrm>
          <a:prstGeom prst="line">
            <a:avLst/>
          </a:prstGeom>
          <a:ln w="9525" cap="flat" cmpd="sng">
            <a:solidFill>
              <a:srgbClr val="000066"/>
            </a:solidFill>
            <a:prstDash val="solid"/>
            <a:headEnd type="none" w="med" len="med"/>
            <a:tailEnd type="triangle" w="med" len="med"/>
          </a:ln>
        </p:spPr>
      </p:cxnSp>
      <p:sp>
        <p:nvSpPr>
          <p:cNvPr id="2354" name="矩形 2353"/>
          <p:cNvSpPr/>
          <p:nvPr/>
        </p:nvSpPr>
        <p:spPr>
          <a:xfrm>
            <a:off x="3524250" y="5715000"/>
            <a:ext cx="1828800" cy="406400"/>
          </a:xfrm>
          <a:prstGeom prst="rect">
            <a:avLst/>
          </a:prstGeom>
          <a:pattFill prst="pct30">
            <a:fgClr>
              <a:srgbClr val="CCFFCC"/>
            </a:fgClr>
            <a:bgClr>
              <a:srgbClr val="FFFFFF"/>
            </a:bgClr>
          </a:pattFill>
          <a:ln w="9525" cap="flat" cmpd="sng">
            <a:solidFill>
              <a:srgbClr val="000066"/>
            </a:solidFill>
            <a:prstDash val="solid"/>
            <a:miter/>
            <a:headEnd type="none" w="med" len="med"/>
            <a:tailEnd type="none" w="med" len="med"/>
          </a:ln>
        </p:spPr>
        <p:txBody>
          <a:bodyPr/>
          <a:p>
            <a:pPr algn="ctr" fontAlgn="base">
              <a:lnSpc>
                <a:spcPct val="100000"/>
              </a:lnSpc>
              <a:spcBef>
                <a:spcPct val="0"/>
              </a:spcBef>
              <a:spcAft>
                <a:spcPct val="0"/>
              </a:spcAft>
              <a:buClrTx/>
              <a:buSzPct val="100000"/>
            </a:pPr>
            <a:r>
              <a:rPr lang="zh-TW" altLang="en-US" sz="2000" b="1">
                <a:solidFill>
                  <a:srgbClr val="000066"/>
                </a:solidFill>
                <a:latin typeface="Times New Roman" panose="02020603050405020304" charset="0"/>
                <a:ea typeface="PMingLiU" charset="-120"/>
              </a:rPr>
              <a:t>結果</a:t>
            </a:r>
            <a:r>
              <a:rPr lang="zh-CN" altLang="en-US" sz="2000" b="1">
                <a:solidFill>
                  <a:srgbClr val="000066"/>
                </a:solidFill>
                <a:latin typeface="Times New Roman" panose="02020603050405020304" charset="0"/>
                <a:ea typeface="PMingLiU" charset="-120"/>
              </a:rPr>
              <a:t>确认</a:t>
            </a:r>
            <a:r>
              <a:rPr lang="zh-TW" altLang="en-US" sz="2000" b="1">
                <a:solidFill>
                  <a:srgbClr val="000066"/>
                </a:solidFill>
                <a:latin typeface="Times New Roman" panose="02020603050405020304" charset="0"/>
                <a:ea typeface="PMingLiU" charset="-120"/>
              </a:rPr>
              <a:t>有效</a:t>
            </a:r>
            <a:endParaRPr lang="zh-TW" altLang="en-US" sz="2000" b="1">
              <a:solidFill>
                <a:srgbClr val="000066"/>
              </a:solidFill>
              <a:latin typeface="Times New Roman" panose="02020603050405020304" charset="0"/>
              <a:ea typeface="PMingLiU" charset="-120"/>
            </a:endParaRPr>
          </a:p>
        </p:txBody>
      </p:sp>
      <p:cxnSp>
        <p:nvCxnSpPr>
          <p:cNvPr id="2355" name="直接连接符 2354"/>
          <p:cNvCxnSpPr/>
          <p:nvPr/>
        </p:nvCxnSpPr>
        <p:spPr>
          <a:xfrm flipH="1">
            <a:off x="7010400" y="2303463"/>
            <a:ext cx="0" cy="346075"/>
          </a:xfrm>
          <a:prstGeom prst="line">
            <a:avLst/>
          </a:prstGeom>
          <a:ln w="9525" cap="flat" cmpd="sng">
            <a:solidFill>
              <a:srgbClr val="000066"/>
            </a:solidFill>
            <a:prstDash val="solid"/>
            <a:headEnd type="none" w="med" len="med"/>
            <a:tailEnd type="triangle" w="med" len="med"/>
          </a:ln>
        </p:spPr>
      </p:cxnSp>
      <p:cxnSp>
        <p:nvCxnSpPr>
          <p:cNvPr id="2356" name="直接连接符 2355"/>
          <p:cNvCxnSpPr/>
          <p:nvPr/>
        </p:nvCxnSpPr>
        <p:spPr>
          <a:xfrm flipH="1">
            <a:off x="1828800" y="2309813"/>
            <a:ext cx="0" cy="346075"/>
          </a:xfrm>
          <a:prstGeom prst="line">
            <a:avLst/>
          </a:prstGeom>
          <a:ln w="9525" cap="flat" cmpd="sng">
            <a:solidFill>
              <a:srgbClr val="000066"/>
            </a:solidFill>
            <a:prstDash val="solid"/>
            <a:headEnd type="none" w="med" len="med"/>
            <a:tailEnd type="triangle" w="med" len="med"/>
          </a:ln>
        </p:spPr>
      </p:cxnSp>
      <p:cxnSp>
        <p:nvCxnSpPr>
          <p:cNvPr id="2357" name="直接连接符 2356"/>
          <p:cNvCxnSpPr/>
          <p:nvPr/>
        </p:nvCxnSpPr>
        <p:spPr>
          <a:xfrm flipH="1">
            <a:off x="4419600" y="3868738"/>
            <a:ext cx="0" cy="76200"/>
          </a:xfrm>
          <a:prstGeom prst="line">
            <a:avLst/>
          </a:prstGeom>
          <a:ln w="12700" cap="flat" cmpd="sng">
            <a:solidFill>
              <a:srgbClr val="000066"/>
            </a:solidFill>
            <a:prstDash val="solid"/>
            <a:headEnd type="none" w="med" len="med"/>
            <a:tailEnd type="triangle" w="med" len="med"/>
          </a:ln>
        </p:spPr>
      </p:cxnSp>
      <p:cxnSp>
        <p:nvCxnSpPr>
          <p:cNvPr id="2358" name="直接连接符 2357"/>
          <p:cNvCxnSpPr/>
          <p:nvPr/>
        </p:nvCxnSpPr>
        <p:spPr>
          <a:xfrm flipH="1">
            <a:off x="4413250" y="4513263"/>
            <a:ext cx="0" cy="76200"/>
          </a:xfrm>
          <a:prstGeom prst="line">
            <a:avLst/>
          </a:prstGeom>
          <a:ln w="12700" cap="flat" cmpd="sng">
            <a:solidFill>
              <a:srgbClr val="000066"/>
            </a:solidFill>
            <a:prstDash val="solid"/>
            <a:headEnd type="none" w="med" len="med"/>
            <a:tailEnd type="triangle" w="med" len="med"/>
          </a:ln>
        </p:spPr>
      </p:cxnSp>
      <p:cxnSp>
        <p:nvCxnSpPr>
          <p:cNvPr id="2359" name="直接连接符 2358"/>
          <p:cNvCxnSpPr/>
          <p:nvPr/>
        </p:nvCxnSpPr>
        <p:spPr>
          <a:xfrm flipH="1">
            <a:off x="4419600" y="5105400"/>
            <a:ext cx="0" cy="76200"/>
          </a:xfrm>
          <a:prstGeom prst="line">
            <a:avLst/>
          </a:prstGeom>
          <a:ln w="12700" cap="flat" cmpd="sng">
            <a:solidFill>
              <a:srgbClr val="000066"/>
            </a:solidFill>
            <a:prstDash val="solid"/>
            <a:headEnd type="none" w="med" len="med"/>
            <a:tailEnd type="triangle" w="med" len="med"/>
          </a:ln>
        </p:spPr>
      </p:cxnSp>
      <p:cxnSp>
        <p:nvCxnSpPr>
          <p:cNvPr id="2360" name="直接连接符 2359"/>
          <p:cNvCxnSpPr/>
          <p:nvPr/>
        </p:nvCxnSpPr>
        <p:spPr>
          <a:xfrm flipH="1">
            <a:off x="4419600" y="5638800"/>
            <a:ext cx="0" cy="76200"/>
          </a:xfrm>
          <a:prstGeom prst="line">
            <a:avLst/>
          </a:prstGeom>
          <a:ln w="12700" cap="flat" cmpd="sng">
            <a:solidFill>
              <a:srgbClr val="000066"/>
            </a:solidFill>
            <a:prstDash val="solid"/>
            <a:headEnd type="none" w="med" len="med"/>
            <a:tailEnd type="triangle" w="med" len="med"/>
          </a:ln>
        </p:spPr>
      </p:cxnSp>
    </p:spTree>
  </p:cSld>
  <p:clrMapOvr>
    <a:masterClrMapping/>
  </p:clrMapOvr>
  <p:transition>
    <p:comb/>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63" name="标题 2362"/>
          <p:cNvSpPr/>
          <p:nvPr>
            <p:ph type="title" idx="4294967295"/>
          </p:nvPr>
        </p:nvSpPr>
        <p:spPr>
          <a:xfrm>
            <a:off x="468313" y="476250"/>
            <a:ext cx="8229600" cy="711200"/>
          </a:xfrm>
          <a:ln>
            <a:solidFill>
              <a:srgbClr val="000000"/>
            </a:solidFill>
            <a:miter/>
          </a:ln>
        </p:spPr>
        <p:txBody>
          <a:bodyPr/>
          <a:p>
            <a:r>
              <a:rPr lang="en-US" altLang="en-US" sz="3800"/>
              <a:t>6故障树分析</a:t>
            </a:r>
            <a:endParaRPr lang="en-US" altLang="en-US" sz="3800"/>
          </a:p>
        </p:txBody>
      </p:sp>
      <p:sp>
        <p:nvSpPr>
          <p:cNvPr id="2364" name="文本占位符 2363"/>
          <p:cNvSpPr/>
          <p:nvPr>
            <p:ph type="body" idx="4294967295"/>
          </p:nvPr>
        </p:nvSpPr>
        <p:spPr>
          <a:xfrm>
            <a:off x="180975" y="1600200"/>
            <a:ext cx="8507413" cy="5070475"/>
          </a:xfrm>
          <a:ln>
            <a:solidFill>
              <a:srgbClr val="000000"/>
            </a:solidFill>
            <a:miter/>
          </a:ln>
        </p:spPr>
        <p:txBody>
          <a:bodyPr/>
          <a:p>
            <a:pPr>
              <a:buClr>
                <a:schemeClr val="accent1"/>
              </a:buClr>
            </a:pPr>
            <a:r>
              <a:rPr lang="en-US" altLang="en-US" sz="2600"/>
              <a:t>（Fault Tree Analysis，缩写FTA）是60年代以来迅速发展的系统可靠性分析方法,它采用逻辑方法，将事故因果关系形象的描述为一种有方向的“树”：                            </a:t>
            </a:r>
            <a:endParaRPr lang="en-US" altLang="en-US" sz="2600"/>
          </a:p>
          <a:p>
            <a:pPr>
              <a:buClr>
                <a:schemeClr val="accent1"/>
              </a:buClr>
            </a:pPr>
            <a:r>
              <a:rPr lang="en-US" altLang="en-US" sz="2600"/>
              <a:t>把系统可能发生或已发生的事故（称为顶事件）作为分析起点，将导致事故原因的事件按因果逻辑关系逐层列出，用树性图表示出来，构成一种逻辑模型；                    </a:t>
            </a:r>
            <a:endParaRPr lang="en-US" altLang="en-US" sz="2600"/>
          </a:p>
          <a:p>
            <a:pPr>
              <a:buClr>
                <a:schemeClr val="accent1"/>
              </a:buClr>
            </a:pPr>
            <a:r>
              <a:rPr lang="en-US" altLang="en-US" sz="2600"/>
              <a:t>然后定性或定量的分析事件发生的各种可能途径及发生的概率，找出避免事故发生的各种方案并优选出最佳安全对策。</a:t>
            </a:r>
            <a:endParaRPr lang="en-US" altLang="en-US" sz="2600"/>
          </a:p>
        </p:txBody>
      </p:sp>
    </p:spTree>
  </p:cSld>
  <p:clrMapOvr>
    <a:masterClrMapping/>
  </p:clrMapOvr>
  <p:transition>
    <p:comb/>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67" name="标题 2366"/>
          <p:cNvSpPr/>
          <p:nvPr>
            <p:ph type="title" idx="4294967295"/>
          </p:nvPr>
        </p:nvSpPr>
        <p:spPr>
          <a:xfrm>
            <a:off x="457200" y="277813"/>
            <a:ext cx="8229600" cy="630237"/>
          </a:xfrm>
        </p:spPr>
        <p:txBody>
          <a:bodyPr/>
          <a:p>
            <a:r>
              <a:rPr lang="zh-CN" altLang="en-US" sz="3800" b="1"/>
              <a:t>故障树分析的基本程序 </a:t>
            </a:r>
            <a:endParaRPr lang="zh-CN" altLang="en-US" sz="3800" b="1"/>
          </a:p>
        </p:txBody>
      </p:sp>
      <p:sp>
        <p:nvSpPr>
          <p:cNvPr id="2368" name="文本占位符 2367"/>
          <p:cNvSpPr/>
          <p:nvPr>
            <p:ph type="body" idx="4294967295"/>
          </p:nvPr>
        </p:nvSpPr>
        <p:spPr>
          <a:xfrm>
            <a:off x="457200" y="1052513"/>
            <a:ext cx="8229600" cy="5545137"/>
          </a:xfrm>
        </p:spPr>
        <p:txBody>
          <a:bodyPr/>
          <a:p>
            <a:pPr>
              <a:lnSpc>
                <a:spcPct val="80000"/>
              </a:lnSpc>
              <a:buClr>
                <a:schemeClr val="accent1"/>
              </a:buClr>
            </a:pPr>
            <a:r>
              <a:rPr lang="en-US" altLang="zh-CN" sz="1900" b="1"/>
              <a:t>1.</a:t>
            </a:r>
            <a:r>
              <a:rPr lang="zh-CN" altLang="en-US" sz="1900" b="1"/>
              <a:t>熟悉系统：</a:t>
            </a:r>
            <a:r>
              <a:rPr lang="zh-CN" altLang="en-US" sz="1900"/>
              <a:t>要详细了解系统状态及各种参数，绘出工艺</a:t>
            </a:r>
            <a:r>
              <a:rPr lang="zh-CN" altLang="en-US" sz="1900">
                <a:hlinkClick r:id="rId1"/>
              </a:rPr>
              <a:t>流程图</a:t>
            </a:r>
            <a:r>
              <a:rPr lang="zh-CN" altLang="en-US" sz="1900"/>
              <a:t>或布置图。 </a:t>
            </a:r>
            <a:endParaRPr lang="zh-CN" altLang="en-US" sz="1900"/>
          </a:p>
          <a:p>
            <a:pPr>
              <a:lnSpc>
                <a:spcPct val="80000"/>
              </a:lnSpc>
              <a:buClr>
                <a:schemeClr val="accent1"/>
              </a:buClr>
            </a:pPr>
            <a:r>
              <a:rPr lang="en-US" altLang="zh-CN" sz="1900" b="1"/>
              <a:t>2.</a:t>
            </a:r>
            <a:r>
              <a:rPr lang="zh-CN" altLang="en-US" sz="1900" b="1"/>
              <a:t>调查事故：</a:t>
            </a:r>
            <a:r>
              <a:rPr lang="zh-CN" altLang="en-US" sz="1900"/>
              <a:t>收集事故案例，进行事故统计，设想给定系统可能发生的事故。 </a:t>
            </a:r>
            <a:endParaRPr lang="zh-CN" altLang="en-US" sz="1900"/>
          </a:p>
          <a:p>
            <a:pPr>
              <a:lnSpc>
                <a:spcPct val="80000"/>
              </a:lnSpc>
              <a:buClr>
                <a:schemeClr val="accent1"/>
              </a:buClr>
            </a:pPr>
            <a:r>
              <a:rPr lang="en-US" altLang="zh-CN" sz="1900" b="1"/>
              <a:t>3.</a:t>
            </a:r>
            <a:r>
              <a:rPr lang="zh-CN" altLang="en-US" sz="1900" b="1"/>
              <a:t>确定顶上事件：</a:t>
            </a:r>
            <a:r>
              <a:rPr lang="zh-CN" altLang="en-US" sz="1900"/>
              <a:t>要分析的对象即为顶上事件。对所调查的事故进行全面分析，从中找出后果严重且较易发生的事故作为顶上事件。 </a:t>
            </a:r>
            <a:endParaRPr lang="zh-CN" altLang="en-US" sz="1900"/>
          </a:p>
          <a:p>
            <a:pPr>
              <a:lnSpc>
                <a:spcPct val="80000"/>
              </a:lnSpc>
              <a:buClr>
                <a:schemeClr val="accent1"/>
              </a:buClr>
            </a:pPr>
            <a:r>
              <a:rPr lang="en-US" altLang="zh-CN" sz="1900" b="1"/>
              <a:t>4.</a:t>
            </a:r>
            <a:r>
              <a:rPr lang="zh-CN" altLang="en-US" sz="1900" b="1"/>
              <a:t>确定</a:t>
            </a:r>
            <a:r>
              <a:rPr lang="zh-CN" altLang="en-US" sz="1900" b="1">
                <a:hlinkClick r:id="rId2"/>
              </a:rPr>
              <a:t>目标值</a:t>
            </a:r>
            <a:r>
              <a:rPr lang="zh-CN" altLang="en-US" sz="1900" b="1"/>
              <a:t>：</a:t>
            </a:r>
            <a:r>
              <a:rPr lang="zh-CN" altLang="en-US" sz="1900"/>
              <a:t>根据经验教训和事故案例，经</a:t>
            </a:r>
            <a:r>
              <a:rPr lang="zh-CN" altLang="en-US" sz="1900">
                <a:hlinkClick r:id="rId3"/>
              </a:rPr>
              <a:t>统计分析</a:t>
            </a:r>
            <a:r>
              <a:rPr lang="zh-CN" altLang="en-US" sz="1900"/>
              <a:t>后，求解事故发生的概率</a:t>
            </a:r>
            <a:r>
              <a:rPr lang="en-US" altLang="zh-CN" sz="1900"/>
              <a:t>(</a:t>
            </a:r>
            <a:r>
              <a:rPr lang="zh-CN" altLang="en-US" sz="1900">
                <a:hlinkClick r:id="rId4"/>
              </a:rPr>
              <a:t>频率</a:t>
            </a:r>
            <a:r>
              <a:rPr lang="en-US" altLang="zh-CN" sz="1900"/>
              <a:t>)</a:t>
            </a:r>
            <a:r>
              <a:rPr lang="zh-CN" altLang="en-US" sz="1900"/>
              <a:t>，以此作为要控制的事故目标值。 </a:t>
            </a:r>
            <a:endParaRPr lang="zh-CN" altLang="en-US" sz="1900"/>
          </a:p>
          <a:p>
            <a:pPr>
              <a:lnSpc>
                <a:spcPct val="80000"/>
              </a:lnSpc>
              <a:buClr>
                <a:schemeClr val="accent1"/>
              </a:buClr>
            </a:pPr>
            <a:r>
              <a:rPr lang="en-US" altLang="zh-CN" sz="1900" b="1"/>
              <a:t>5.</a:t>
            </a:r>
            <a:r>
              <a:rPr lang="zh-CN" altLang="en-US" sz="1900" b="1"/>
              <a:t>调查原因事件：</a:t>
            </a:r>
            <a:r>
              <a:rPr lang="zh-CN" altLang="en-US" sz="1900"/>
              <a:t>调查与事故有关的所有原因事件和各种因素。 </a:t>
            </a:r>
            <a:endParaRPr lang="zh-CN" altLang="en-US" sz="1900"/>
          </a:p>
          <a:p>
            <a:pPr>
              <a:lnSpc>
                <a:spcPct val="80000"/>
              </a:lnSpc>
              <a:buClr>
                <a:schemeClr val="accent1"/>
              </a:buClr>
            </a:pPr>
            <a:r>
              <a:rPr lang="en-US" altLang="zh-CN" sz="1900" b="1"/>
              <a:t>6.</a:t>
            </a:r>
            <a:r>
              <a:rPr lang="zh-CN" altLang="en-US" sz="1900" b="1"/>
              <a:t>画出故障树：</a:t>
            </a:r>
            <a:r>
              <a:rPr lang="zh-CN" altLang="en-US" sz="1900"/>
              <a:t>从顶上事件起，逐级找出直接原因的事件，直至所要分析的深度，按其逻辑关系，画出故障树。 </a:t>
            </a:r>
            <a:endParaRPr lang="zh-CN" altLang="en-US" sz="1900"/>
          </a:p>
          <a:p>
            <a:pPr>
              <a:lnSpc>
                <a:spcPct val="80000"/>
              </a:lnSpc>
              <a:buClr>
                <a:schemeClr val="accent1"/>
              </a:buClr>
            </a:pPr>
            <a:r>
              <a:rPr lang="en-US" altLang="zh-CN" sz="1900" b="1"/>
              <a:t>7.</a:t>
            </a:r>
            <a:r>
              <a:rPr lang="zh-CN" altLang="en-US" sz="1900" b="1"/>
              <a:t>分析：</a:t>
            </a:r>
            <a:r>
              <a:rPr lang="zh-CN" altLang="en-US" sz="1900"/>
              <a:t>按故障树结构进行简化，确定各基本事件的结构重要度。 </a:t>
            </a:r>
            <a:endParaRPr lang="zh-CN" altLang="en-US" sz="1900"/>
          </a:p>
          <a:p>
            <a:pPr>
              <a:lnSpc>
                <a:spcPct val="80000"/>
              </a:lnSpc>
              <a:buClr>
                <a:schemeClr val="accent1"/>
              </a:buClr>
            </a:pPr>
            <a:r>
              <a:rPr lang="en-US" altLang="zh-CN" sz="1900" b="1"/>
              <a:t>8.</a:t>
            </a:r>
            <a:r>
              <a:rPr lang="zh-CN" altLang="en-US" sz="1900" b="1"/>
              <a:t>事故发生概率：</a:t>
            </a:r>
            <a:r>
              <a:rPr lang="zh-CN" altLang="en-US" sz="1900"/>
              <a:t>确定所有事故发生概率，标在故障树上，并进而求出顶上事件</a:t>
            </a:r>
            <a:r>
              <a:rPr lang="en-US" altLang="zh-CN" sz="1900"/>
              <a:t>(</a:t>
            </a:r>
            <a:r>
              <a:rPr lang="zh-CN" altLang="en-US" sz="1900"/>
              <a:t>事故</a:t>
            </a:r>
            <a:r>
              <a:rPr lang="en-US" altLang="zh-CN" sz="1900"/>
              <a:t>)</a:t>
            </a:r>
            <a:r>
              <a:rPr lang="zh-CN" altLang="en-US" sz="1900"/>
              <a:t>的发生概率。 </a:t>
            </a:r>
            <a:endParaRPr lang="zh-CN" altLang="en-US" sz="1900"/>
          </a:p>
          <a:p>
            <a:pPr>
              <a:lnSpc>
                <a:spcPct val="80000"/>
              </a:lnSpc>
              <a:buClr>
                <a:schemeClr val="accent1"/>
              </a:buClr>
            </a:pPr>
            <a:r>
              <a:rPr lang="en-US" altLang="zh-CN" sz="1900" b="1"/>
              <a:t>9.</a:t>
            </a:r>
            <a:r>
              <a:rPr lang="zh-CN" altLang="en-US" sz="1900" b="1"/>
              <a:t>比较：</a:t>
            </a:r>
            <a:r>
              <a:rPr lang="zh-CN" altLang="en-US" sz="1900"/>
              <a:t>比较分可维修系统和不可维修系统进行讨论，前者要进行对比，后者求出顶上事件发生概率即可。 </a:t>
            </a:r>
            <a:endParaRPr lang="zh-CN" altLang="en-US" sz="1900"/>
          </a:p>
          <a:p>
            <a:pPr>
              <a:lnSpc>
                <a:spcPct val="80000"/>
              </a:lnSpc>
              <a:buClr>
                <a:schemeClr val="accent1"/>
              </a:buClr>
            </a:pPr>
            <a:r>
              <a:rPr lang="en-US" altLang="zh-CN" sz="1900" b="1"/>
              <a:t>10.</a:t>
            </a:r>
            <a:r>
              <a:rPr lang="zh-CN" altLang="en-US" sz="1900" b="1"/>
              <a:t>分析：</a:t>
            </a:r>
            <a:r>
              <a:rPr lang="zh-CN" altLang="en-US" sz="1900"/>
              <a:t>原则上是上述</a:t>
            </a:r>
            <a:r>
              <a:rPr lang="en-US" altLang="zh-CN" sz="1900"/>
              <a:t>10</a:t>
            </a:r>
            <a:r>
              <a:rPr lang="zh-CN" altLang="en-US" sz="1900"/>
              <a:t>个步骤，在分析时可视具体问题灵活掌握，如果故障树规模很大，可借助计算机进行。目前我国故障树分析一般都考虑到第</a:t>
            </a:r>
            <a:r>
              <a:rPr lang="en-US" altLang="zh-CN" sz="1900"/>
              <a:t>7</a:t>
            </a:r>
            <a:r>
              <a:rPr lang="zh-CN" altLang="en-US" sz="1900"/>
              <a:t>步进行定性分析为止，也能取得较好效果。 </a:t>
            </a:r>
            <a:endParaRPr lang="zh-CN" altLang="en-US" sz="1900"/>
          </a:p>
        </p:txBody>
      </p:sp>
      <p:pic>
        <p:nvPicPr>
          <p:cNvPr id="4" name="图片 3" descr="★重要★关注公众号“论安”：一站式资料整合下载"/>
          <p:cNvPicPr>
            <a:picLocks noChangeAspect="1"/>
          </p:cNvPicPr>
          <p:nvPr/>
        </p:nvPicPr>
        <p:blipFill>
          <a:blip r:embed="rId5"/>
          <a:stretch>
            <a:fillRect/>
          </a:stretch>
        </p:blipFill>
        <p:spPr>
          <a:xfrm flipH="1">
            <a:off x="8043545" y="0"/>
            <a:ext cx="1100455" cy="1100455"/>
          </a:xfrm>
          <a:prstGeom prst="rect">
            <a:avLst/>
          </a:prstGeom>
        </p:spPr>
      </p:pic>
    </p:spTree>
  </p:cSld>
  <p:clrMapOvr>
    <a:masterClrMapping/>
  </p:clrMapOvr>
  <p:transition>
    <p:comb/>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71" name="图片 2370"/>
          <p:cNvPicPr>
            <a:picLocks noChangeAspect="1"/>
          </p:cNvPicPr>
          <p:nvPr/>
        </p:nvPicPr>
        <p:blipFill>
          <a:blip r:embed="rId1"/>
          <a:stretch>
            <a:fillRect/>
          </a:stretch>
        </p:blipFill>
        <p:spPr>
          <a:xfrm>
            <a:off x="0" y="0"/>
            <a:ext cx="8964613" cy="6638925"/>
          </a:xfrm>
          <a:prstGeom prst="rect">
            <a:avLst/>
          </a:prstGeom>
          <a:noFill/>
          <a:ln w="9525">
            <a:noFill/>
          </a:ln>
        </p:spPr>
      </p:pic>
    </p:spTree>
  </p:cSld>
  <p:clrMapOvr>
    <a:masterClrMapping/>
  </p:clrMapOvr>
  <p:transition>
    <p:comb/>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74" name="图片 2373"/>
          <p:cNvPicPr>
            <a:picLocks noChangeAspect="1"/>
          </p:cNvPicPr>
          <p:nvPr/>
        </p:nvPicPr>
        <p:blipFill>
          <a:blip r:embed="rId1"/>
          <a:stretch>
            <a:fillRect/>
          </a:stretch>
        </p:blipFill>
        <p:spPr>
          <a:xfrm>
            <a:off x="250825" y="-4762"/>
            <a:ext cx="8642350" cy="6867525"/>
          </a:xfrm>
          <a:prstGeom prst="rect">
            <a:avLst/>
          </a:prstGeom>
          <a:noFill/>
          <a:ln w="9525">
            <a:noFill/>
          </a:ln>
        </p:spPr>
      </p:pic>
    </p:spTree>
  </p:cSld>
  <p:clrMapOvr>
    <a:masterClrMapping/>
  </p:clrMapOvr>
  <p:transition>
    <p:comb/>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77" name="标题 2376"/>
          <p:cNvSpPr/>
          <p:nvPr>
            <p:ph type="title" idx="4294967295"/>
          </p:nvPr>
        </p:nvSpPr>
        <p:spPr>
          <a:xfrm>
            <a:off x="7885113" y="277813"/>
            <a:ext cx="801687" cy="5853112"/>
          </a:xfrm>
        </p:spPr>
        <p:txBody>
          <a:bodyPr vert="eaVert"/>
          <a:p>
            <a:r>
              <a:rPr lang="zh-CN" altLang="en-US" sz="3800"/>
              <a:t>故障树分析例</a:t>
            </a:r>
            <a:endParaRPr lang="zh-CN" altLang="en-US" sz="3800"/>
          </a:p>
        </p:txBody>
      </p:sp>
      <p:pic>
        <p:nvPicPr>
          <p:cNvPr id="2378" name="文本占位符 2377">
            <a:hlinkClick r:id="rId1"/>
          </p:cNvPr>
          <p:cNvPicPr>
            <a:picLocks noChangeAspect="1"/>
          </p:cNvPicPr>
          <p:nvPr>
            <p:ph type="body" idx="4294967295"/>
          </p:nvPr>
        </p:nvPicPr>
        <p:blipFill>
          <a:blip r:embed="rId2"/>
          <a:stretch>
            <a:fillRect/>
          </a:stretch>
        </p:blipFill>
        <p:spPr>
          <a:xfrm>
            <a:off x="395288" y="260350"/>
            <a:ext cx="7272337" cy="6337300"/>
          </a:xfrm>
          <a:prstGeom prst="rect">
            <a:avLst/>
          </a:prstGeom>
        </p:spPr>
      </p:pic>
    </p:spTree>
  </p:cSld>
  <p:clrMapOvr>
    <a:masterClrMapping/>
  </p:clrMapOvr>
  <p:transition>
    <p:comb/>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81" name="标题 2380"/>
          <p:cNvSpPr/>
          <p:nvPr>
            <p:ph type="title" idx="4294967295"/>
          </p:nvPr>
        </p:nvSpPr>
        <p:spPr>
          <a:xfrm>
            <a:off x="457200" y="277813"/>
            <a:ext cx="8229600" cy="630237"/>
          </a:xfrm>
        </p:spPr>
        <p:txBody>
          <a:bodyPr/>
          <a:p>
            <a:r>
              <a:rPr lang="zh-CN" altLang="en-US" sz="3800" b="1"/>
              <a:t>事故树分析例子</a:t>
            </a:r>
            <a:endParaRPr lang="zh-CN" altLang="en-US" sz="3800" b="1"/>
          </a:p>
        </p:txBody>
      </p:sp>
      <p:pic>
        <p:nvPicPr>
          <p:cNvPr id="2382" name="文本占位符 2381"/>
          <p:cNvPicPr>
            <a:picLocks noChangeAspect="1"/>
          </p:cNvPicPr>
          <p:nvPr>
            <p:ph type="body" idx="4294967295"/>
          </p:nvPr>
        </p:nvPicPr>
        <p:blipFill>
          <a:blip r:embed="rId1"/>
          <a:stretch>
            <a:fillRect/>
          </a:stretch>
        </p:blipFill>
        <p:spPr>
          <a:xfrm>
            <a:off x="457200" y="1052513"/>
            <a:ext cx="8291513" cy="5545137"/>
          </a:xfrm>
          <a:prstGeom prst="rect">
            <a:avLst/>
          </a:prstGeom>
        </p:spPr>
      </p:pic>
    </p:spTree>
  </p:cSld>
  <p:clrMapOvr>
    <a:masterClrMapping/>
  </p:clrMapOvr>
  <p:transition>
    <p:comb/>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85" name="标题 2384"/>
          <p:cNvSpPr/>
          <p:nvPr>
            <p:ph type="title" idx="4294967295"/>
          </p:nvPr>
        </p:nvSpPr>
        <p:spPr>
          <a:xfrm>
            <a:off x="468313" y="620713"/>
            <a:ext cx="8229600" cy="566737"/>
          </a:xfrm>
          <a:ln>
            <a:solidFill>
              <a:srgbClr val="000000"/>
            </a:solidFill>
            <a:miter/>
          </a:ln>
        </p:spPr>
        <p:txBody>
          <a:bodyPr/>
          <a:p>
            <a:r>
              <a:rPr lang="en-US" altLang="en-US" sz="3800"/>
              <a:t>7</a:t>
            </a:r>
            <a:r>
              <a:rPr lang="en-US" altLang="zh-CN" sz="3800"/>
              <a:t>.</a:t>
            </a:r>
            <a:r>
              <a:rPr lang="en-US" altLang="en-US" sz="3800"/>
              <a:t>事件树分析</a:t>
            </a:r>
            <a:endParaRPr lang="en-US" altLang="en-US" sz="3800"/>
          </a:p>
        </p:txBody>
      </p:sp>
      <p:sp>
        <p:nvSpPr>
          <p:cNvPr id="2386" name="文本占位符 2385"/>
          <p:cNvSpPr/>
          <p:nvPr>
            <p:ph type="body" idx="4294967295"/>
          </p:nvPr>
        </p:nvSpPr>
        <p:spPr>
          <a:xfrm>
            <a:off x="250825" y="1600200"/>
            <a:ext cx="8435975" cy="4997450"/>
          </a:xfrm>
          <a:ln>
            <a:solidFill>
              <a:srgbClr val="000000"/>
            </a:solidFill>
            <a:miter/>
          </a:ln>
        </p:spPr>
        <p:txBody>
          <a:bodyPr/>
          <a:p>
            <a:pPr>
              <a:buClr>
                <a:schemeClr val="accent1"/>
              </a:buClr>
            </a:pPr>
            <a:r>
              <a:rPr lang="zh-CN" altLang="en-US"/>
              <a:t>（</a:t>
            </a:r>
            <a:r>
              <a:rPr lang="en-US" altLang="zh-CN"/>
              <a:t>Event Tree Analysis</a:t>
            </a:r>
            <a:r>
              <a:rPr lang="zh-CN" altLang="en-US"/>
              <a:t>，缩写</a:t>
            </a:r>
            <a:r>
              <a:rPr lang="en-US" altLang="zh-CN"/>
              <a:t>ETA</a:t>
            </a:r>
            <a:r>
              <a:rPr lang="zh-CN" altLang="en-US"/>
              <a:t>）的理论基础是决策论。它是一种从原因到结果的自上而下的分析方法。从一个初始事件开始，交替考虑成功与失败的两种可能性，然后再以这两种可能性作为新的初始事件，如此继续分析下去，直到找到最后的结果。</a:t>
            </a:r>
            <a:endParaRPr lang="zh-CN" altLang="en-US"/>
          </a:p>
        </p:txBody>
      </p:sp>
      <p:pic>
        <p:nvPicPr>
          <p:cNvPr id="4" name="图片 3" descr="★重要★关注公众号“论安”：一站式资料整合下载"/>
          <p:cNvPicPr>
            <a:picLocks noChangeAspect="1"/>
          </p:cNvPicPr>
          <p:nvPr/>
        </p:nvPicPr>
        <p:blipFill>
          <a:blip r:embed="rId1"/>
          <a:stretch>
            <a:fillRect/>
          </a:stretch>
        </p:blipFill>
        <p:spPr>
          <a:xfrm flipH="1">
            <a:off x="7586345" y="5067300"/>
            <a:ext cx="1100455" cy="1100455"/>
          </a:xfrm>
          <a:prstGeom prst="rect">
            <a:avLst/>
          </a:prstGeom>
        </p:spPr>
      </p:pic>
    </p:spTree>
  </p:cSld>
  <p:clrMapOvr>
    <a:masterClrMapping/>
  </p:clrMapOvr>
  <p:transition>
    <p:comb/>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89" name="标题 2388"/>
          <p:cNvSpPr/>
          <p:nvPr>
            <p:ph type="title" idx="4294967295"/>
          </p:nvPr>
        </p:nvSpPr>
        <p:spPr>
          <a:xfrm>
            <a:off x="457200" y="277813"/>
            <a:ext cx="8229600" cy="414337"/>
          </a:xfrm>
        </p:spPr>
        <p:txBody>
          <a:bodyPr/>
          <a:p>
            <a:r>
              <a:rPr lang="zh-CN" altLang="en-US" sz="3800" b="1"/>
              <a:t>事件树的编制程序 </a:t>
            </a:r>
            <a:endParaRPr lang="zh-CN" altLang="en-US" sz="3800" b="1"/>
          </a:p>
        </p:txBody>
      </p:sp>
      <p:sp>
        <p:nvSpPr>
          <p:cNvPr id="2390" name="文本占位符 2389"/>
          <p:cNvSpPr/>
          <p:nvPr>
            <p:ph type="body" idx="4294967295"/>
          </p:nvPr>
        </p:nvSpPr>
        <p:spPr>
          <a:xfrm>
            <a:off x="457200" y="981075"/>
            <a:ext cx="8229600" cy="5688013"/>
          </a:xfrm>
        </p:spPr>
        <p:txBody>
          <a:bodyPr/>
          <a:p>
            <a:pPr>
              <a:lnSpc>
                <a:spcPct val="90000"/>
              </a:lnSpc>
              <a:buClr>
                <a:schemeClr val="accent1"/>
              </a:buClr>
            </a:pPr>
            <a:r>
              <a:rPr lang="en-US" altLang="zh-CN" sz="2100" b="1"/>
              <a:t>1</a:t>
            </a:r>
            <a:r>
              <a:rPr lang="zh-CN" altLang="en-US" sz="2100" b="1"/>
              <a:t>、确定初始事件</a:t>
            </a:r>
            <a:r>
              <a:rPr lang="zh-CN" altLang="en-US" sz="2100"/>
              <a:t> </a:t>
            </a:r>
            <a:r>
              <a:rPr lang="en-US" altLang="zh-CN" sz="2100"/>
              <a:t>---</a:t>
            </a:r>
            <a:r>
              <a:rPr lang="zh-CN" altLang="en-US" sz="2100"/>
              <a:t>事件树分析是一种系统地研究作为危险源的初始事件如何与后续事件形成时序逻辑关系而最终导致事故的方法。正确选择初始事件十分重要。初 始事件是事故在未发生时，其发展过程中的危害事件或危险事件，如机器故障、设备损坏、能量外逸或失控、人的误动作等。</a:t>
            </a:r>
            <a:endParaRPr lang="zh-CN" altLang="en-US" sz="2100"/>
          </a:p>
          <a:p>
            <a:pPr>
              <a:lnSpc>
                <a:spcPct val="90000"/>
              </a:lnSpc>
              <a:buClr>
                <a:schemeClr val="accent1"/>
              </a:buClr>
            </a:pPr>
            <a:r>
              <a:rPr lang="en-US" altLang="zh-CN" sz="2100" b="1"/>
              <a:t>2</a:t>
            </a:r>
            <a:r>
              <a:rPr lang="zh-CN" altLang="en-US" sz="2100" b="1"/>
              <a:t>、判定安全功能</a:t>
            </a:r>
            <a:r>
              <a:rPr lang="zh-CN" altLang="en-US" sz="2100"/>
              <a:t> </a:t>
            </a:r>
            <a:r>
              <a:rPr lang="en-US" altLang="zh-CN" sz="2100"/>
              <a:t>----</a:t>
            </a:r>
            <a:r>
              <a:rPr lang="zh-CN" altLang="en-US" sz="2100"/>
              <a:t>系统中包含许多安全功能，在初始事件发生时消除或减轻其影响以维持系统的安全运行。</a:t>
            </a:r>
            <a:endParaRPr lang="zh-CN" altLang="en-US" sz="2100"/>
          </a:p>
          <a:p>
            <a:pPr>
              <a:lnSpc>
                <a:spcPct val="90000"/>
              </a:lnSpc>
              <a:buClr>
                <a:schemeClr val="accent1"/>
              </a:buClr>
            </a:pPr>
            <a:r>
              <a:rPr lang="en-US" altLang="zh-CN" sz="2100" b="1"/>
              <a:t>3</a:t>
            </a:r>
            <a:r>
              <a:rPr lang="zh-CN" altLang="en-US" sz="2100" b="1"/>
              <a:t>、绘制事件树</a:t>
            </a:r>
            <a:r>
              <a:rPr lang="zh-CN" altLang="en-US" sz="2100"/>
              <a:t> </a:t>
            </a:r>
            <a:r>
              <a:rPr lang="en-US" altLang="zh-CN" sz="2100"/>
              <a:t>---</a:t>
            </a:r>
            <a:r>
              <a:rPr lang="zh-CN" altLang="en-US" sz="2100"/>
              <a:t>从初始事件开始，按事件发展过程自左向右绘制事件树，用树枝代表事件发展途径。首先考察初始事件一旦发生时最先起作用的安全功能，把可 以发挥功能的状态画在上面的分枝，不能发挥功能的状态画在下面的分枝。然后依次考察各种安全功能的两种可能状态，把发挥功能的状态（又称成功状态）画在上 面的分枝，把不能发挥功能的状态（又称失败状态）画在下面的分枝，直到到达系统故障或事故为止。 </a:t>
            </a:r>
            <a:endParaRPr lang="zh-CN" altLang="en-US" sz="2100"/>
          </a:p>
          <a:p>
            <a:pPr>
              <a:lnSpc>
                <a:spcPct val="90000"/>
              </a:lnSpc>
              <a:buClr>
                <a:schemeClr val="accent1"/>
              </a:buClr>
            </a:pPr>
            <a:r>
              <a:rPr lang="en-US" altLang="zh-CN" sz="2100" b="1"/>
              <a:t>4</a:t>
            </a:r>
            <a:r>
              <a:rPr lang="zh-CN" altLang="en-US" sz="2100" b="1"/>
              <a:t>、简化事件树</a:t>
            </a:r>
            <a:r>
              <a:rPr lang="zh-CN" altLang="en-US" sz="2100"/>
              <a:t> </a:t>
            </a:r>
            <a:r>
              <a:rPr lang="en-US" altLang="zh-CN" sz="2100"/>
              <a:t>---</a:t>
            </a:r>
            <a:r>
              <a:rPr lang="zh-CN" altLang="en-US" sz="2100"/>
              <a:t>在绘制事件树的过程中，可能会遇到一些与初始事件或与事故无关的安全功能，或者其功能关系相互矛盾、不协调的情况，需用工程知识和系统设计的知识予以辨别，然后从树枝中去掉，即构成简化的事件树。 </a:t>
            </a:r>
            <a:endParaRPr lang="zh-CN" altLang="en-US" sz="2100"/>
          </a:p>
        </p:txBody>
      </p:sp>
    </p:spTree>
  </p:cSld>
  <p:clrMapOvr>
    <a:masterClrMapping/>
  </p:clrMapOvr>
  <p:transition>
    <p:comb/>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64" name="标题 2063"/>
          <p:cNvSpPr/>
          <p:nvPr>
            <p:ph type="title" idx="4294967295"/>
          </p:nvPr>
        </p:nvSpPr>
        <p:spPr>
          <a:xfrm>
            <a:off x="468313" y="404813"/>
            <a:ext cx="8229600" cy="936625"/>
          </a:xfrm>
          <a:ln>
            <a:solidFill>
              <a:srgbClr val="000000"/>
            </a:solidFill>
            <a:miter/>
          </a:ln>
        </p:spPr>
        <p:txBody>
          <a:bodyPr/>
          <a:p>
            <a:r>
              <a:rPr lang="en-US" altLang="zh-CN" sz="3000" b="1"/>
              <a:t>二.</a:t>
            </a:r>
            <a:r>
              <a:rPr lang="zh-CN" altLang="en-US" sz="3000" b="1"/>
              <a:t>八大</a:t>
            </a:r>
            <a:r>
              <a:rPr lang="en-US" altLang="en-US" sz="3800"/>
              <a:t>风险评价方法简介</a:t>
            </a:r>
            <a:endParaRPr lang="en-US" altLang="en-US" sz="3800"/>
          </a:p>
        </p:txBody>
      </p:sp>
      <p:sp>
        <p:nvSpPr>
          <p:cNvPr id="2065" name="文本占位符 2064"/>
          <p:cNvSpPr/>
          <p:nvPr>
            <p:ph type="body" idx="4294967295"/>
          </p:nvPr>
        </p:nvSpPr>
        <p:spPr>
          <a:xfrm>
            <a:off x="250825" y="1600200"/>
            <a:ext cx="8435975" cy="5070475"/>
          </a:xfrm>
        </p:spPr>
        <p:txBody>
          <a:bodyPr/>
          <a:p>
            <a:pPr>
              <a:buClr>
                <a:schemeClr val="accent1"/>
              </a:buClr>
            </a:pPr>
            <a:r>
              <a:rPr lang="zh-CN" altLang="en-US" b="1"/>
              <a:t>（</a:t>
            </a:r>
            <a:r>
              <a:rPr lang="en-US" altLang="zh-CN" b="1"/>
              <a:t>1</a:t>
            </a:r>
            <a:r>
              <a:rPr lang="zh-CN" altLang="en-US" b="1"/>
              <a:t>）工作危害分析（</a:t>
            </a:r>
            <a:r>
              <a:rPr lang="en-US" altLang="zh-CN" b="1"/>
              <a:t>JHA</a:t>
            </a:r>
            <a:r>
              <a:rPr lang="zh-CN" altLang="en-US" b="1"/>
              <a:t>）；</a:t>
            </a:r>
            <a:endParaRPr lang="zh-CN" altLang="en-US" b="1"/>
          </a:p>
          <a:p>
            <a:pPr>
              <a:buClr>
                <a:schemeClr val="accent1"/>
              </a:buClr>
            </a:pPr>
            <a:r>
              <a:rPr lang="zh-CN" altLang="en-US" b="1"/>
              <a:t>（</a:t>
            </a:r>
            <a:r>
              <a:rPr lang="en-US" altLang="zh-CN" b="1"/>
              <a:t>2</a:t>
            </a:r>
            <a:r>
              <a:rPr lang="zh-CN" altLang="en-US" b="1"/>
              <a:t>）安全检查表分析（</a:t>
            </a:r>
            <a:r>
              <a:rPr lang="en-US" altLang="zh-CN" b="1"/>
              <a:t>SCL</a:t>
            </a:r>
            <a:r>
              <a:rPr lang="zh-CN" altLang="en-US" b="1"/>
              <a:t>）；</a:t>
            </a:r>
            <a:endParaRPr lang="zh-CN" altLang="en-US" b="1"/>
          </a:p>
          <a:p>
            <a:pPr>
              <a:buClr>
                <a:schemeClr val="accent1"/>
              </a:buClr>
            </a:pPr>
            <a:r>
              <a:rPr lang="zh-CN" altLang="en-US" b="1"/>
              <a:t>（</a:t>
            </a:r>
            <a:r>
              <a:rPr lang="en-US" altLang="zh-CN" b="1"/>
              <a:t>3</a:t>
            </a:r>
            <a:r>
              <a:rPr lang="zh-CN" altLang="en-US" b="1"/>
              <a:t>）预危险性分析（</a:t>
            </a:r>
            <a:r>
              <a:rPr lang="en-US" altLang="zh-CN" b="1"/>
              <a:t>PHA</a:t>
            </a:r>
            <a:r>
              <a:rPr lang="zh-CN" altLang="en-US" b="1"/>
              <a:t>）；</a:t>
            </a:r>
            <a:endParaRPr lang="zh-CN" altLang="en-US" b="1"/>
          </a:p>
          <a:p>
            <a:pPr>
              <a:buClr>
                <a:schemeClr val="accent1"/>
              </a:buClr>
            </a:pPr>
            <a:r>
              <a:rPr lang="zh-CN" altLang="en-US" b="1"/>
              <a:t>（</a:t>
            </a:r>
            <a:r>
              <a:rPr lang="en-US" altLang="zh-CN" b="1"/>
              <a:t>4</a:t>
            </a:r>
            <a:r>
              <a:rPr lang="zh-CN" altLang="en-US" b="1"/>
              <a:t>）危险与可操作性分析（</a:t>
            </a:r>
            <a:r>
              <a:rPr lang="en-US" altLang="zh-CN" b="1"/>
              <a:t>HAZOP</a:t>
            </a:r>
            <a:r>
              <a:rPr lang="zh-CN" altLang="en-US" b="1"/>
              <a:t>）；</a:t>
            </a:r>
            <a:endParaRPr lang="zh-CN" altLang="en-US" b="1"/>
          </a:p>
          <a:p>
            <a:pPr>
              <a:buClr>
                <a:schemeClr val="accent1"/>
              </a:buClr>
            </a:pPr>
            <a:r>
              <a:rPr lang="zh-CN" altLang="en-US" b="1"/>
              <a:t>（</a:t>
            </a:r>
            <a:r>
              <a:rPr lang="en-US" altLang="zh-CN" b="1"/>
              <a:t>5</a:t>
            </a:r>
            <a:r>
              <a:rPr lang="zh-CN" altLang="en-US" b="1"/>
              <a:t>）失效模式与影响分析（</a:t>
            </a:r>
            <a:r>
              <a:rPr lang="en-US" altLang="zh-CN" b="1"/>
              <a:t>FMEA</a:t>
            </a:r>
            <a:r>
              <a:rPr lang="zh-CN" altLang="en-US" b="1"/>
              <a:t>）；</a:t>
            </a:r>
            <a:endParaRPr lang="zh-CN" altLang="en-US" b="1"/>
          </a:p>
          <a:p>
            <a:pPr>
              <a:buClr>
                <a:schemeClr val="accent1"/>
              </a:buClr>
            </a:pPr>
            <a:r>
              <a:rPr lang="zh-CN" altLang="en-US" b="1"/>
              <a:t>（</a:t>
            </a:r>
            <a:r>
              <a:rPr lang="en-US" altLang="zh-CN" b="1"/>
              <a:t>6</a:t>
            </a:r>
            <a:r>
              <a:rPr lang="zh-CN" altLang="en-US" b="1"/>
              <a:t>）故障树分析（</a:t>
            </a:r>
            <a:r>
              <a:rPr lang="en-US" altLang="zh-CN" b="1"/>
              <a:t>FTA</a:t>
            </a:r>
            <a:r>
              <a:rPr lang="zh-CN" altLang="en-US" b="1"/>
              <a:t>）；</a:t>
            </a:r>
            <a:endParaRPr lang="zh-CN" altLang="en-US" b="1"/>
          </a:p>
          <a:p>
            <a:pPr>
              <a:buClr>
                <a:schemeClr val="accent1"/>
              </a:buClr>
            </a:pPr>
            <a:r>
              <a:rPr lang="zh-CN" altLang="en-US" b="1"/>
              <a:t>（</a:t>
            </a:r>
            <a:r>
              <a:rPr lang="en-US" altLang="zh-CN" b="1"/>
              <a:t>7</a:t>
            </a:r>
            <a:r>
              <a:rPr lang="zh-CN" altLang="en-US" b="1"/>
              <a:t>）事件树分析（</a:t>
            </a:r>
            <a:r>
              <a:rPr lang="en-US" altLang="zh-CN" b="1"/>
              <a:t>ETA</a:t>
            </a:r>
            <a:r>
              <a:rPr lang="zh-CN" altLang="en-US" b="1"/>
              <a:t>）；</a:t>
            </a:r>
            <a:endParaRPr lang="zh-CN" altLang="en-US" b="1"/>
          </a:p>
          <a:p>
            <a:pPr>
              <a:buClr>
                <a:schemeClr val="accent1"/>
              </a:buClr>
            </a:pPr>
            <a:r>
              <a:rPr lang="zh-CN" altLang="en-US" b="1"/>
              <a:t>（</a:t>
            </a:r>
            <a:r>
              <a:rPr lang="en-US" altLang="zh-CN" b="1"/>
              <a:t>8</a:t>
            </a:r>
            <a:r>
              <a:rPr lang="zh-CN" altLang="en-US" b="1"/>
              <a:t>）作业条件危险性分析（</a:t>
            </a:r>
            <a:r>
              <a:rPr lang="en-US" altLang="zh-CN" b="1"/>
              <a:t>LEC</a:t>
            </a:r>
            <a:r>
              <a:rPr lang="zh-CN" altLang="en-US" b="1"/>
              <a:t>）</a:t>
            </a:r>
            <a:r>
              <a:rPr lang="zh-CN" altLang="en-US"/>
              <a:t> </a:t>
            </a:r>
            <a:endParaRPr lang="en-US" altLang="en-US"/>
          </a:p>
        </p:txBody>
      </p:sp>
      <p:pic>
        <p:nvPicPr>
          <p:cNvPr id="4" name="图片 3" descr="★重要★关注公众号“论安”：一站式资料整合下载"/>
          <p:cNvPicPr>
            <a:picLocks noChangeAspect="1"/>
          </p:cNvPicPr>
          <p:nvPr/>
        </p:nvPicPr>
        <p:blipFill>
          <a:blip r:embed="rId1"/>
          <a:stretch>
            <a:fillRect/>
          </a:stretch>
        </p:blipFill>
        <p:spPr>
          <a:xfrm flipH="1">
            <a:off x="7805420" y="4872355"/>
            <a:ext cx="1100455" cy="1100455"/>
          </a:xfrm>
          <a:prstGeom prst="rect">
            <a:avLst/>
          </a:prstGeom>
        </p:spPr>
      </p:pic>
    </p:spTree>
  </p:cSld>
  <p:clrMapOvr>
    <a:masterClrMapping/>
  </p:clrMapOvr>
  <p:transition>
    <p:comb/>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93" name="标题 2392"/>
          <p:cNvSpPr/>
          <p:nvPr>
            <p:ph type="title" idx="4294967295"/>
          </p:nvPr>
        </p:nvSpPr>
        <p:spPr>
          <a:xfrm>
            <a:off x="457200" y="277813"/>
            <a:ext cx="874713" cy="5815012"/>
          </a:xfrm>
        </p:spPr>
        <p:txBody>
          <a:bodyPr/>
          <a:p>
            <a:r>
              <a:rPr lang="zh-CN" altLang="en-US"/>
              <a:t>事件树分析例</a:t>
            </a:r>
            <a:endParaRPr lang="zh-CN" altLang="en-US"/>
          </a:p>
        </p:txBody>
      </p:sp>
      <p:pic>
        <p:nvPicPr>
          <p:cNvPr id="2394" name="图片 2393"/>
          <p:cNvPicPr>
            <a:picLocks noChangeAspect="1"/>
          </p:cNvPicPr>
          <p:nvPr/>
        </p:nvPicPr>
        <p:blipFill>
          <a:blip r:embed="rId1"/>
          <a:stretch>
            <a:fillRect/>
          </a:stretch>
        </p:blipFill>
        <p:spPr>
          <a:xfrm>
            <a:off x="1403350" y="260350"/>
            <a:ext cx="7489825" cy="6597650"/>
          </a:xfrm>
          <a:prstGeom prst="rect">
            <a:avLst/>
          </a:prstGeom>
          <a:noFill/>
          <a:ln w="9525">
            <a:noFill/>
          </a:ln>
        </p:spPr>
      </p:pic>
    </p:spTree>
  </p:cSld>
  <p:clrMapOvr>
    <a:masterClrMapping/>
  </p:clrMapOvr>
  <p:transition>
    <p:comb/>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97" name="标题 2396"/>
          <p:cNvSpPr/>
          <p:nvPr>
            <p:ph type="title" idx="4294967295"/>
          </p:nvPr>
        </p:nvSpPr>
        <p:spPr>
          <a:xfrm>
            <a:off x="468313" y="476250"/>
            <a:ext cx="8229600" cy="711200"/>
          </a:xfrm>
          <a:ln>
            <a:solidFill>
              <a:srgbClr val="000000"/>
            </a:solidFill>
            <a:miter/>
          </a:ln>
        </p:spPr>
        <p:txBody>
          <a:bodyPr/>
          <a:p>
            <a:r>
              <a:rPr lang="en-US" altLang="en-US" sz="3800"/>
              <a:t>8</a:t>
            </a:r>
            <a:r>
              <a:rPr lang="en-US" altLang="zh-CN" sz="3800"/>
              <a:t>.</a:t>
            </a:r>
            <a:r>
              <a:rPr lang="en-US" altLang="en-US" sz="3800"/>
              <a:t>作业条件危险性分析</a:t>
            </a:r>
            <a:endParaRPr lang="en-US" altLang="en-US" sz="3800"/>
          </a:p>
        </p:txBody>
      </p:sp>
      <p:sp>
        <p:nvSpPr>
          <p:cNvPr id="2398" name="文本占位符 2397"/>
          <p:cNvSpPr/>
          <p:nvPr>
            <p:ph type="body" idx="4294967295"/>
          </p:nvPr>
        </p:nvSpPr>
        <p:spPr>
          <a:xfrm>
            <a:off x="323850" y="1601788"/>
            <a:ext cx="8640763" cy="5213350"/>
          </a:xfrm>
          <a:ln>
            <a:solidFill>
              <a:srgbClr val="000000"/>
            </a:solidFill>
            <a:miter/>
          </a:ln>
        </p:spPr>
        <p:txBody>
          <a:bodyPr/>
          <a:p>
            <a:pPr>
              <a:lnSpc>
                <a:spcPct val="90000"/>
              </a:lnSpc>
              <a:buClr>
                <a:schemeClr val="accent1"/>
              </a:buClr>
            </a:pPr>
            <a:r>
              <a:rPr lang="en-US" altLang="en-US" sz="2600"/>
              <a:t>（LEC）这是一种简单易行的半定量风险评价方法。它是用与系统风险有关的三个因素指标值之积来评价系统二员伤亡风险大小的，这三个因素是：</a:t>
            </a:r>
            <a:endParaRPr lang="en-US" altLang="en-US" sz="2600"/>
          </a:p>
          <a:p>
            <a:pPr>
              <a:lnSpc>
                <a:spcPct val="90000"/>
              </a:lnSpc>
              <a:buClr>
                <a:schemeClr val="accent1"/>
              </a:buClr>
            </a:pPr>
            <a:r>
              <a:rPr lang="en-US" altLang="en-US" sz="2600"/>
              <a:t>     L——发生事故的可能性；</a:t>
            </a:r>
            <a:endParaRPr lang="en-US" altLang="en-US" sz="2600"/>
          </a:p>
          <a:p>
            <a:pPr>
              <a:lnSpc>
                <a:spcPct val="90000"/>
              </a:lnSpc>
              <a:buClr>
                <a:schemeClr val="accent1"/>
              </a:buClr>
            </a:pPr>
            <a:r>
              <a:rPr lang="en-US" altLang="en-US" sz="2600"/>
              <a:t>     E——人体暴露在危险环境中的频繁程度；</a:t>
            </a:r>
            <a:endParaRPr lang="en-US" altLang="en-US" sz="2600"/>
          </a:p>
          <a:p>
            <a:pPr>
              <a:lnSpc>
                <a:spcPct val="90000"/>
              </a:lnSpc>
              <a:buClr>
                <a:schemeClr val="accent1"/>
              </a:buClr>
            </a:pPr>
            <a:r>
              <a:rPr lang="en-US" altLang="en-US" sz="2600"/>
              <a:t>     C——一旦发生事故可能造成的损失后果。</a:t>
            </a:r>
            <a:endParaRPr lang="en-US" altLang="en-US" sz="2600"/>
          </a:p>
          <a:p>
            <a:pPr>
              <a:lnSpc>
                <a:spcPct val="90000"/>
              </a:lnSpc>
              <a:buClr>
                <a:schemeClr val="accent1"/>
              </a:buClr>
            </a:pPr>
            <a:r>
              <a:rPr lang="en-US" altLang="en-US" sz="2600"/>
              <a:t>先确定三个因素不同的分值，再以三个分值的乘积D来评价危险性的大小，即D＝L×E×C。D值大，说明该系统危险性大，需要增加安全措施，直至达到容许范围。</a:t>
            </a:r>
            <a:endParaRPr lang="en-US" altLang="zh-CN" sz="2600"/>
          </a:p>
        </p:txBody>
      </p:sp>
    </p:spTree>
  </p:cSld>
  <p:clrMapOvr>
    <a:masterClrMapping/>
  </p:clrMapOvr>
  <p:transition>
    <p:comb/>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01" name="标题 2400"/>
          <p:cNvSpPr/>
          <p:nvPr>
            <p:ph type="title" idx="4294967295"/>
          </p:nvPr>
        </p:nvSpPr>
        <p:spPr>
          <a:xfrm>
            <a:off x="971550" y="908050"/>
            <a:ext cx="7258050" cy="509588"/>
          </a:xfrm>
        </p:spPr>
        <p:txBody>
          <a:bodyPr/>
          <a:p>
            <a:r>
              <a:rPr lang="zh-CN" altLang="en-US" sz="3800"/>
              <a:t>表</a:t>
            </a:r>
            <a:r>
              <a:rPr lang="en-US" altLang="zh-CN" sz="3800"/>
              <a:t>1 </a:t>
            </a:r>
            <a:r>
              <a:rPr lang="zh-CN" altLang="en-US" sz="3800"/>
              <a:t>发生事故的可能性（</a:t>
            </a:r>
            <a:r>
              <a:rPr lang="en-US" altLang="zh-CN" sz="3800"/>
              <a:t>L</a:t>
            </a:r>
            <a:r>
              <a:rPr lang="zh-CN" altLang="en-US" sz="3800"/>
              <a:t>）</a:t>
            </a:r>
            <a:endParaRPr lang="zh-CN" altLang="en-US" sz="3800"/>
          </a:p>
        </p:txBody>
      </p:sp>
      <p:graphicFrame>
        <p:nvGraphicFramePr>
          <p:cNvPr id="2402" name="表格 2401"/>
          <p:cNvGraphicFramePr/>
          <p:nvPr/>
        </p:nvGraphicFramePr>
        <p:xfrm>
          <a:off x="323850" y="1844675"/>
          <a:ext cx="8362950" cy="4087813"/>
        </p:xfrm>
        <a:graphic>
          <a:graphicData uri="http://schemas.openxmlformats.org/drawingml/2006/table">
            <a:tbl>
              <a:tblPr/>
              <a:tblGrid>
                <a:gridCol w="1873250"/>
                <a:gridCol w="6489700"/>
              </a:tblGrid>
              <a:tr h="487363">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r>
                        <a:rPr lang="zh-CN" altLang="en-US" sz="2600" u="none">
                          <a:latin typeface="Arial" panose="020B0604020202020204"/>
                          <a:ea typeface="宋体" panose="02010600030101010101" pitchFamily="2" charset="-122"/>
                        </a:rPr>
                        <a:t>分数值</a:t>
                      </a:r>
                      <a:endParaRPr lang="zh-CN" altLang="en-US" sz="2600" u="none">
                        <a:latin typeface="Arial" panose="020B0604020202020204"/>
                        <a:ea typeface="宋体" panose="02010600030101010101" pitchFamily="2" charset="-122"/>
                      </a:endParaRPr>
                    </a:p>
                  </a:txBody>
                  <a:tcPr>
                    <a:lnL w="28575"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28575"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r>
                        <a:rPr lang="zh-CN" altLang="en-US" sz="2600" u="none">
                          <a:latin typeface="Arial" panose="020B0604020202020204"/>
                          <a:ea typeface="宋体" panose="02010600030101010101" pitchFamily="2" charset="-122"/>
                        </a:rPr>
                        <a:t>事故发生的可能性</a:t>
                      </a:r>
                      <a:endParaRPr lang="zh-CN" altLang="en-US" sz="26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28575" cap="flat" cmpd="sng">
                      <a:solidFill>
                        <a:schemeClr val="tx1"/>
                      </a:solidFill>
                      <a:prstDash val="solid"/>
                      <a:round/>
                      <a:headEnd type="none" w="med" len="med"/>
                      <a:tailEnd type="none" w="med" len="med"/>
                    </a:lnR>
                    <a:lnT w="28575"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r>
              <a:tr h="512762">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r>
                        <a:rPr lang="en-US" altLang="zh-CN" sz="2400" u="none">
                          <a:latin typeface="Arial" panose="020B0604020202020204"/>
                          <a:ea typeface="宋体" panose="02010600030101010101" pitchFamily="2" charset="-122"/>
                        </a:rPr>
                        <a:t>10</a:t>
                      </a:r>
                      <a:endParaRPr lang="zh-CN" altLang="en-US" sz="2400" u="none">
                        <a:latin typeface="Arial" panose="020B0604020202020204"/>
                        <a:ea typeface="宋体" panose="02010600030101010101" pitchFamily="2" charset="-122"/>
                      </a:endParaRPr>
                    </a:p>
                  </a:txBody>
                  <a:tcPr>
                    <a:lnL w="28575"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r>
                        <a:rPr lang="zh-CN" altLang="en-US" sz="2400" u="none">
                          <a:latin typeface="Arial" panose="020B0604020202020204"/>
                          <a:ea typeface="宋体" panose="02010600030101010101" pitchFamily="2" charset="-122"/>
                        </a:rPr>
                        <a:t>完全可能预料</a:t>
                      </a:r>
                      <a:endParaRPr lang="zh-CN" altLang="en-US" sz="24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28575"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r>
              <a:tr h="457200">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r>
                        <a:rPr lang="en-US" altLang="zh-CN" sz="2400" u="none">
                          <a:latin typeface="Arial" panose="020B0604020202020204"/>
                          <a:ea typeface="宋体" panose="02010600030101010101" pitchFamily="2" charset="-122"/>
                        </a:rPr>
                        <a:t>6</a:t>
                      </a:r>
                      <a:endParaRPr lang="zh-CN" altLang="en-US" sz="2400" u="none">
                        <a:latin typeface="Arial" panose="020B0604020202020204"/>
                        <a:ea typeface="宋体" panose="02010600030101010101" pitchFamily="2" charset="-122"/>
                      </a:endParaRPr>
                    </a:p>
                  </a:txBody>
                  <a:tcPr>
                    <a:lnL w="28575"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r>
                        <a:rPr lang="zh-CN" altLang="en-US" sz="2400" u="none">
                          <a:latin typeface="Arial" panose="020B0604020202020204"/>
                          <a:ea typeface="宋体" panose="02010600030101010101" pitchFamily="2" charset="-122"/>
                        </a:rPr>
                        <a:t>相当可能</a:t>
                      </a:r>
                      <a:endParaRPr lang="zh-CN" altLang="en-US" sz="24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28575"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r>
              <a:tr h="585788">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r>
                        <a:rPr lang="en-US" altLang="zh-CN" sz="2400" u="none">
                          <a:latin typeface="Arial" panose="020B0604020202020204"/>
                          <a:ea typeface="宋体" panose="02010600030101010101" pitchFamily="2" charset="-122"/>
                        </a:rPr>
                        <a:t>3</a:t>
                      </a:r>
                      <a:endParaRPr lang="zh-CN" altLang="en-US" sz="2400" u="none">
                        <a:latin typeface="Arial" panose="020B0604020202020204"/>
                        <a:ea typeface="宋体" panose="02010600030101010101" pitchFamily="2" charset="-122"/>
                      </a:endParaRPr>
                    </a:p>
                  </a:txBody>
                  <a:tcPr>
                    <a:lnL w="28575"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r>
                        <a:rPr lang="zh-CN" altLang="en-US" sz="2400" u="none">
                          <a:latin typeface="Arial" panose="020B0604020202020204"/>
                          <a:ea typeface="宋体" panose="02010600030101010101" pitchFamily="2" charset="-122"/>
                        </a:rPr>
                        <a:t>可能，但不经常</a:t>
                      </a:r>
                      <a:endParaRPr lang="zh-CN" altLang="en-US" sz="24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28575"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r>
              <a:tr h="457200">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r>
                        <a:rPr lang="en-US" altLang="zh-CN" sz="2400" u="none">
                          <a:latin typeface="Arial" panose="020B0604020202020204"/>
                          <a:ea typeface="宋体" panose="02010600030101010101" pitchFamily="2" charset="-122"/>
                        </a:rPr>
                        <a:t>1</a:t>
                      </a:r>
                      <a:endParaRPr lang="zh-CN" altLang="en-US" sz="2400" u="none">
                        <a:latin typeface="Arial" panose="020B0604020202020204"/>
                        <a:ea typeface="宋体" panose="02010600030101010101" pitchFamily="2" charset="-122"/>
                      </a:endParaRPr>
                    </a:p>
                  </a:txBody>
                  <a:tcPr>
                    <a:lnL w="28575"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r>
                        <a:rPr lang="zh-CN" altLang="en-US" sz="2400" u="none">
                          <a:latin typeface="Arial" panose="020B0604020202020204"/>
                          <a:ea typeface="宋体" panose="02010600030101010101" pitchFamily="2" charset="-122"/>
                        </a:rPr>
                        <a:t>可能性小，完全意外</a:t>
                      </a:r>
                      <a:endParaRPr lang="zh-CN" altLang="en-US" sz="24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28575"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r>
              <a:tr h="457200">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r>
                        <a:rPr lang="en-US" altLang="zh-CN" sz="2400" u="none">
                          <a:latin typeface="Arial" panose="020B0604020202020204"/>
                          <a:ea typeface="宋体" panose="02010600030101010101" pitchFamily="2" charset="-122"/>
                        </a:rPr>
                        <a:t>0.5</a:t>
                      </a:r>
                      <a:endParaRPr lang="zh-CN" altLang="en-US" sz="2400" u="none">
                        <a:latin typeface="Arial" panose="020B0604020202020204"/>
                        <a:ea typeface="宋体" panose="02010600030101010101" pitchFamily="2" charset="-122"/>
                      </a:endParaRPr>
                    </a:p>
                  </a:txBody>
                  <a:tcPr>
                    <a:lnL w="28575"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r>
                        <a:rPr lang="zh-CN" altLang="en-US" sz="2400" u="none">
                          <a:latin typeface="Arial" panose="020B0604020202020204"/>
                          <a:ea typeface="宋体" panose="02010600030101010101" pitchFamily="2" charset="-122"/>
                        </a:rPr>
                        <a:t>很不可能，可以设想</a:t>
                      </a:r>
                      <a:endParaRPr lang="zh-CN" altLang="en-US" sz="24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28575"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r>
              <a:tr h="544512">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r>
                        <a:rPr lang="en-US" altLang="zh-CN" sz="2400" u="none">
                          <a:latin typeface="Arial" panose="020B0604020202020204"/>
                          <a:ea typeface="宋体" panose="02010600030101010101" pitchFamily="2" charset="-122"/>
                        </a:rPr>
                        <a:t>0.2</a:t>
                      </a:r>
                      <a:endParaRPr lang="zh-CN" altLang="en-US" sz="2400" u="none">
                        <a:latin typeface="Arial" panose="020B0604020202020204"/>
                        <a:ea typeface="宋体" panose="02010600030101010101" pitchFamily="2" charset="-122"/>
                      </a:endParaRPr>
                    </a:p>
                  </a:txBody>
                  <a:tcPr>
                    <a:lnL w="28575"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r>
                        <a:rPr lang="zh-CN" altLang="en-US" sz="2400" u="none">
                          <a:latin typeface="Arial" panose="020B0604020202020204"/>
                          <a:ea typeface="宋体" panose="02010600030101010101" pitchFamily="2" charset="-122"/>
                        </a:rPr>
                        <a:t>极不可能</a:t>
                      </a:r>
                      <a:endParaRPr lang="zh-CN" altLang="en-US" sz="24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28575"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r>
              <a:tr h="585788">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r>
                        <a:rPr lang="en-US" altLang="zh-CN" sz="2400" u="none">
                          <a:latin typeface="Arial" panose="020B0604020202020204"/>
                          <a:ea typeface="宋体" panose="02010600030101010101" pitchFamily="2" charset="-122"/>
                        </a:rPr>
                        <a:t>0.1</a:t>
                      </a:r>
                      <a:endParaRPr lang="zh-CN" altLang="en-US" sz="2400" u="none">
                        <a:latin typeface="Arial" panose="020B0604020202020204"/>
                        <a:ea typeface="宋体" panose="02010600030101010101" pitchFamily="2" charset="-122"/>
                      </a:endParaRPr>
                    </a:p>
                  </a:txBody>
                  <a:tcPr>
                    <a:lnL w="28575"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28575"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r>
                        <a:rPr lang="zh-CN" altLang="en-US" sz="2400" u="none">
                          <a:latin typeface="Arial" panose="020B0604020202020204"/>
                          <a:ea typeface="宋体" panose="02010600030101010101" pitchFamily="2" charset="-122"/>
                        </a:rPr>
                        <a:t>实际不可能</a:t>
                      </a:r>
                      <a:endParaRPr lang="zh-CN" altLang="en-US" sz="24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28575"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28575" cap="flat" cmpd="sng">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comb/>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33" name="标题 2432"/>
          <p:cNvSpPr/>
          <p:nvPr>
            <p:ph type="title" idx="4294967295"/>
          </p:nvPr>
        </p:nvSpPr>
        <p:spPr>
          <a:xfrm>
            <a:off x="539750" y="404813"/>
            <a:ext cx="8135938" cy="576262"/>
          </a:xfrm>
        </p:spPr>
        <p:txBody>
          <a:bodyPr/>
          <a:p>
            <a:r>
              <a:rPr lang="zh-CN" altLang="en-US" sz="3800"/>
              <a:t>表</a:t>
            </a:r>
            <a:r>
              <a:rPr lang="en-US" altLang="zh-CN" sz="3800"/>
              <a:t>2 </a:t>
            </a:r>
            <a:r>
              <a:rPr lang="zh-CN" altLang="en-US" sz="3800"/>
              <a:t>暴露于危险环境的频繁程度（</a:t>
            </a:r>
            <a:r>
              <a:rPr lang="en-US" altLang="zh-CN" sz="3800"/>
              <a:t>E</a:t>
            </a:r>
            <a:r>
              <a:rPr lang="zh-CN" altLang="en-US" sz="3800"/>
              <a:t>） </a:t>
            </a:r>
            <a:endParaRPr lang="zh-CN" altLang="en-US" sz="3800"/>
          </a:p>
        </p:txBody>
      </p:sp>
      <p:graphicFrame>
        <p:nvGraphicFramePr>
          <p:cNvPr id="2434" name="表格 2433"/>
          <p:cNvGraphicFramePr/>
          <p:nvPr/>
        </p:nvGraphicFramePr>
        <p:xfrm>
          <a:off x="457200" y="1628775"/>
          <a:ext cx="8229600" cy="3625850"/>
        </p:xfrm>
        <a:graphic>
          <a:graphicData uri="http://schemas.openxmlformats.org/drawingml/2006/table">
            <a:tbl>
              <a:tblPr/>
              <a:tblGrid>
                <a:gridCol w="2459038"/>
                <a:gridCol w="5770562"/>
              </a:tblGrid>
              <a:tr h="642938">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r>
                        <a:rPr lang="zh-CN" altLang="en-US" sz="2400" u="none">
                          <a:latin typeface="Arial" panose="020B0604020202020204"/>
                          <a:ea typeface="宋体" panose="02010600030101010101" pitchFamily="2" charset="-122"/>
                        </a:rPr>
                        <a:t>分数值</a:t>
                      </a:r>
                      <a:endParaRPr lang="zh-CN" altLang="en-US" sz="2400" u="none">
                        <a:latin typeface="Arial" panose="020B0604020202020204"/>
                        <a:ea typeface="宋体" panose="02010600030101010101" pitchFamily="2" charset="-122"/>
                      </a:endParaRPr>
                    </a:p>
                  </a:txBody>
                  <a:tcPr>
                    <a:lnL w="28575"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28575"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r>
                        <a:rPr lang="zh-CN" altLang="en-US" sz="2400" u="none">
                          <a:latin typeface="Arial" panose="020B0604020202020204"/>
                          <a:ea typeface="宋体" panose="02010600030101010101" pitchFamily="2" charset="-122"/>
                        </a:rPr>
                        <a:t>暴露于危险环境的频繁程度</a:t>
                      </a:r>
                      <a:endParaRPr lang="zh-CN" altLang="en-US" sz="24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28575" cap="flat" cmpd="sng">
                      <a:solidFill>
                        <a:schemeClr val="tx1"/>
                      </a:solidFill>
                      <a:prstDash val="solid"/>
                      <a:round/>
                      <a:headEnd type="none" w="med" len="med"/>
                      <a:tailEnd type="none" w="med" len="med"/>
                    </a:lnR>
                    <a:lnT w="28575"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r>
              <a:tr h="457200">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r>
                        <a:rPr lang="en-US" altLang="zh-CN" sz="2400" u="none">
                          <a:latin typeface="Arial" panose="020B0604020202020204"/>
                          <a:ea typeface="宋体" panose="02010600030101010101" pitchFamily="2" charset="-122"/>
                        </a:rPr>
                        <a:t>10</a:t>
                      </a:r>
                      <a:endParaRPr lang="zh-CN" altLang="en-US" sz="2400" u="none">
                        <a:latin typeface="Arial" panose="020B0604020202020204"/>
                        <a:ea typeface="宋体" panose="02010600030101010101" pitchFamily="2" charset="-122"/>
                      </a:endParaRPr>
                    </a:p>
                  </a:txBody>
                  <a:tcPr>
                    <a:lnL w="28575"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r>
                        <a:rPr lang="zh-CN" altLang="en-US" sz="2400" u="none">
                          <a:latin typeface="Arial" panose="020B0604020202020204"/>
                          <a:ea typeface="宋体" panose="02010600030101010101" pitchFamily="2" charset="-122"/>
                        </a:rPr>
                        <a:t>连续暴露</a:t>
                      </a:r>
                      <a:endParaRPr lang="zh-CN" altLang="en-US" sz="24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28575"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r>
              <a:tr h="457200">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r>
                        <a:rPr lang="en-US" altLang="zh-CN" sz="2400" u="none">
                          <a:latin typeface="Arial" panose="020B0604020202020204"/>
                          <a:ea typeface="宋体" panose="02010600030101010101" pitchFamily="2" charset="-122"/>
                        </a:rPr>
                        <a:t>6</a:t>
                      </a:r>
                      <a:endParaRPr lang="zh-CN" altLang="en-US" sz="2400" u="none">
                        <a:latin typeface="Arial" panose="020B0604020202020204"/>
                        <a:ea typeface="宋体" panose="02010600030101010101" pitchFamily="2" charset="-122"/>
                      </a:endParaRPr>
                    </a:p>
                  </a:txBody>
                  <a:tcPr>
                    <a:lnL w="28575"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r>
                        <a:rPr lang="zh-CN" altLang="en-US" sz="2400" u="none">
                          <a:latin typeface="Arial" panose="020B0604020202020204"/>
                          <a:ea typeface="宋体" panose="02010600030101010101" pitchFamily="2" charset="-122"/>
                        </a:rPr>
                        <a:t>每天工作时间暴露</a:t>
                      </a:r>
                      <a:endParaRPr lang="zh-CN" altLang="en-US" sz="24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28575"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r>
              <a:tr h="457200">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r>
                        <a:rPr lang="en-US" altLang="zh-CN" sz="2400" u="none">
                          <a:latin typeface="Arial" panose="020B0604020202020204"/>
                          <a:ea typeface="宋体" panose="02010600030101010101" pitchFamily="2" charset="-122"/>
                        </a:rPr>
                        <a:t>3</a:t>
                      </a:r>
                      <a:endParaRPr lang="zh-CN" altLang="en-US" sz="2400" u="none">
                        <a:latin typeface="Arial" panose="020B0604020202020204"/>
                        <a:ea typeface="宋体" panose="02010600030101010101" pitchFamily="2" charset="-122"/>
                      </a:endParaRPr>
                    </a:p>
                  </a:txBody>
                  <a:tcPr>
                    <a:lnL w="28575"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r>
                        <a:rPr lang="zh-CN" altLang="en-US" sz="2400" u="none">
                          <a:latin typeface="Arial" panose="020B0604020202020204"/>
                          <a:ea typeface="宋体" panose="02010600030101010101" pitchFamily="2" charset="-122"/>
                        </a:rPr>
                        <a:t>每周一次暴露</a:t>
                      </a:r>
                      <a:endParaRPr lang="zh-CN" altLang="en-US" sz="24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28575"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r>
              <a:tr h="511175">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r>
                        <a:rPr lang="en-US" altLang="zh-CN" sz="2400" u="none">
                          <a:latin typeface="Arial" panose="020B0604020202020204"/>
                          <a:ea typeface="宋体" panose="02010600030101010101" pitchFamily="2" charset="-122"/>
                        </a:rPr>
                        <a:t>2</a:t>
                      </a:r>
                      <a:endParaRPr lang="zh-CN" altLang="en-US" sz="2400" u="none">
                        <a:latin typeface="Arial" panose="020B0604020202020204"/>
                        <a:ea typeface="宋体" panose="02010600030101010101" pitchFamily="2" charset="-122"/>
                      </a:endParaRPr>
                    </a:p>
                  </a:txBody>
                  <a:tcPr>
                    <a:lnL w="28575"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r>
                        <a:rPr lang="zh-CN" altLang="en-US" sz="2400" u="none">
                          <a:latin typeface="Arial" panose="020B0604020202020204"/>
                          <a:ea typeface="宋体" panose="02010600030101010101" pitchFamily="2" charset="-122"/>
                        </a:rPr>
                        <a:t>每月一次暴露</a:t>
                      </a:r>
                      <a:endParaRPr lang="zh-CN" altLang="en-US" sz="24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28575"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r>
              <a:tr h="457200">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r>
                        <a:rPr lang="en-US" altLang="zh-CN" sz="2400" u="none">
                          <a:latin typeface="Arial" panose="020B0604020202020204"/>
                          <a:ea typeface="宋体" panose="02010600030101010101" pitchFamily="2" charset="-122"/>
                        </a:rPr>
                        <a:t>1</a:t>
                      </a:r>
                      <a:endParaRPr lang="zh-CN" altLang="en-US" sz="2400" u="none">
                        <a:latin typeface="Arial" panose="020B0604020202020204"/>
                        <a:ea typeface="宋体" panose="02010600030101010101" pitchFamily="2" charset="-122"/>
                      </a:endParaRPr>
                    </a:p>
                  </a:txBody>
                  <a:tcPr>
                    <a:lnL w="28575"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r>
                        <a:rPr lang="zh-CN" altLang="en-US" sz="2400" u="none">
                          <a:latin typeface="Arial" panose="020B0604020202020204"/>
                          <a:ea typeface="宋体" panose="02010600030101010101" pitchFamily="2" charset="-122"/>
                        </a:rPr>
                        <a:t>每年几次暴露</a:t>
                      </a:r>
                      <a:endParaRPr lang="zh-CN" altLang="en-US" sz="24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28575"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r>
              <a:tr h="642937">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r>
                        <a:rPr lang="en-US" altLang="zh-CN" sz="2400" u="none">
                          <a:latin typeface="Arial" panose="020B0604020202020204"/>
                          <a:ea typeface="宋体" panose="02010600030101010101" pitchFamily="2" charset="-122"/>
                        </a:rPr>
                        <a:t>0.5</a:t>
                      </a:r>
                      <a:endParaRPr lang="zh-CN" altLang="en-US" sz="2400" u="none">
                        <a:latin typeface="Arial" panose="020B0604020202020204"/>
                        <a:ea typeface="宋体" panose="02010600030101010101" pitchFamily="2" charset="-122"/>
                      </a:endParaRPr>
                    </a:p>
                  </a:txBody>
                  <a:tcPr>
                    <a:lnL w="28575"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28575"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r>
                        <a:rPr lang="zh-CN" altLang="en-US" sz="2400" u="none">
                          <a:latin typeface="Arial" panose="020B0604020202020204"/>
                          <a:ea typeface="宋体" panose="02010600030101010101" pitchFamily="2" charset="-122"/>
                        </a:rPr>
                        <a:t>非常罕见地暴露</a:t>
                      </a:r>
                      <a:endParaRPr lang="zh-CN" altLang="en-US" sz="24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28575"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28575" cap="flat" cmpd="sng">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comb/>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62" name="标题 2461"/>
          <p:cNvSpPr/>
          <p:nvPr>
            <p:ph type="title" idx="4294967295"/>
          </p:nvPr>
        </p:nvSpPr>
        <p:spPr>
          <a:xfrm>
            <a:off x="539750" y="908050"/>
            <a:ext cx="8229600" cy="774700"/>
          </a:xfrm>
        </p:spPr>
        <p:txBody>
          <a:bodyPr/>
          <a:p>
            <a:r>
              <a:rPr lang="zh-CN" altLang="en-US" sz="3800"/>
              <a:t>表</a:t>
            </a:r>
            <a:r>
              <a:rPr lang="en-US" altLang="zh-CN" sz="3800"/>
              <a:t>3 </a:t>
            </a:r>
            <a:r>
              <a:rPr lang="zh-CN" altLang="en-US" sz="3800"/>
              <a:t>发生事故产生的后果（</a:t>
            </a:r>
            <a:r>
              <a:rPr lang="en-US" altLang="zh-CN" sz="3800"/>
              <a:t>C</a:t>
            </a:r>
            <a:r>
              <a:rPr lang="zh-CN" altLang="en-US" sz="3800"/>
              <a:t>）分值表 </a:t>
            </a:r>
            <a:endParaRPr lang="zh-CN" altLang="en-US" sz="3800"/>
          </a:p>
        </p:txBody>
      </p:sp>
      <p:graphicFrame>
        <p:nvGraphicFramePr>
          <p:cNvPr id="2463" name="表格 2462"/>
          <p:cNvGraphicFramePr/>
          <p:nvPr/>
        </p:nvGraphicFramePr>
        <p:xfrm>
          <a:off x="395288" y="1989138"/>
          <a:ext cx="8229600" cy="3989388"/>
        </p:xfrm>
        <a:graphic>
          <a:graphicData uri="http://schemas.openxmlformats.org/drawingml/2006/table">
            <a:tbl>
              <a:tblPr/>
              <a:tblGrid>
                <a:gridCol w="2592388"/>
                <a:gridCol w="5637212"/>
              </a:tblGrid>
              <a:tr h="504825">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r>
                        <a:rPr lang="zh-CN" altLang="en-US" sz="2600" u="none">
                          <a:latin typeface="Arial" panose="020B0604020202020204"/>
                          <a:ea typeface="宋体" panose="02010600030101010101" pitchFamily="2" charset="-122"/>
                        </a:rPr>
                        <a:t>分数值</a:t>
                      </a:r>
                      <a:endParaRPr lang="zh-CN" altLang="en-US" sz="2600" u="none">
                        <a:latin typeface="Arial" panose="020B0604020202020204"/>
                        <a:ea typeface="宋体" panose="02010600030101010101" pitchFamily="2" charset="-122"/>
                      </a:endParaRPr>
                    </a:p>
                  </a:txBody>
                  <a:tcPr>
                    <a:lnL w="28575"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28575"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r>
                        <a:rPr lang="zh-CN" altLang="en-US" sz="2600" u="none">
                          <a:latin typeface="Arial" panose="020B0604020202020204"/>
                          <a:ea typeface="宋体" panose="02010600030101010101" pitchFamily="2" charset="-122"/>
                        </a:rPr>
                        <a:t>发生事故产生的后果</a:t>
                      </a:r>
                      <a:endParaRPr lang="zh-CN" altLang="en-US" sz="26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28575" cap="flat" cmpd="sng">
                      <a:solidFill>
                        <a:schemeClr val="tx1"/>
                      </a:solidFill>
                      <a:prstDash val="solid"/>
                      <a:round/>
                      <a:headEnd type="none" w="med" len="med"/>
                      <a:tailEnd type="none" w="med" len="med"/>
                    </a:lnR>
                    <a:lnT w="28575"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r>
              <a:tr h="487363">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r>
                        <a:rPr lang="en-US" altLang="zh-CN" sz="2600" u="none">
                          <a:latin typeface="Arial" panose="020B0604020202020204"/>
                          <a:ea typeface="宋体" panose="02010600030101010101" pitchFamily="2" charset="-122"/>
                        </a:rPr>
                        <a:t>100</a:t>
                      </a:r>
                      <a:endParaRPr lang="zh-CN" altLang="en-US" sz="2600" u="none">
                        <a:latin typeface="Arial" panose="020B0604020202020204"/>
                        <a:ea typeface="宋体" panose="02010600030101010101" pitchFamily="2" charset="-122"/>
                      </a:endParaRPr>
                    </a:p>
                  </a:txBody>
                  <a:tcPr>
                    <a:lnL w="28575"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r>
                        <a:rPr lang="zh-CN" altLang="en-US" sz="2600" u="none">
                          <a:latin typeface="Arial" panose="020B0604020202020204"/>
                          <a:ea typeface="宋体" panose="02010600030101010101" pitchFamily="2" charset="-122"/>
                        </a:rPr>
                        <a:t>大灾难，许多人死亡</a:t>
                      </a:r>
                      <a:endParaRPr lang="zh-CN" altLang="en-US" sz="26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28575"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r>
              <a:tr h="592137">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r>
                        <a:rPr lang="en-US" altLang="zh-CN" sz="2600" u="none">
                          <a:latin typeface="Arial" panose="020B0604020202020204"/>
                          <a:ea typeface="宋体" panose="02010600030101010101" pitchFamily="2" charset="-122"/>
                        </a:rPr>
                        <a:t>40</a:t>
                      </a:r>
                      <a:endParaRPr lang="zh-CN" altLang="en-US" sz="2600" u="none">
                        <a:latin typeface="Arial" panose="020B0604020202020204"/>
                        <a:ea typeface="宋体" panose="02010600030101010101" pitchFamily="2" charset="-122"/>
                      </a:endParaRPr>
                    </a:p>
                  </a:txBody>
                  <a:tcPr>
                    <a:lnL w="28575"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r>
                        <a:rPr lang="zh-CN" altLang="en-US" sz="2600" u="none">
                          <a:latin typeface="Arial" panose="020B0604020202020204"/>
                          <a:ea typeface="宋体" panose="02010600030101010101" pitchFamily="2" charset="-122"/>
                        </a:rPr>
                        <a:t>灾难，数人死亡</a:t>
                      </a:r>
                      <a:endParaRPr lang="zh-CN" altLang="en-US" sz="26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28575"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r>
              <a:tr h="560388">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r>
                        <a:rPr lang="en-US" altLang="zh-CN" sz="2600" u="none">
                          <a:latin typeface="Arial" panose="020B0604020202020204"/>
                          <a:ea typeface="宋体" panose="02010600030101010101" pitchFamily="2" charset="-122"/>
                        </a:rPr>
                        <a:t>15</a:t>
                      </a:r>
                      <a:endParaRPr lang="zh-CN" altLang="en-US" sz="2600" u="none">
                        <a:latin typeface="Arial" panose="020B0604020202020204"/>
                        <a:ea typeface="宋体" panose="02010600030101010101" pitchFamily="2" charset="-122"/>
                      </a:endParaRPr>
                    </a:p>
                  </a:txBody>
                  <a:tcPr>
                    <a:lnL w="28575"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r>
                        <a:rPr lang="zh-CN" altLang="en-US" sz="2600" u="none">
                          <a:latin typeface="Arial" panose="020B0604020202020204"/>
                          <a:ea typeface="宋体" panose="02010600030101010101" pitchFamily="2" charset="-122"/>
                        </a:rPr>
                        <a:t>非常严重，一人死亡</a:t>
                      </a:r>
                      <a:endParaRPr lang="zh-CN" altLang="en-US" sz="26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28575"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r>
              <a:tr h="504825">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r>
                        <a:rPr lang="en-US" altLang="zh-CN" sz="2600" u="none">
                          <a:latin typeface="Arial" panose="020B0604020202020204"/>
                          <a:ea typeface="宋体" panose="02010600030101010101" pitchFamily="2" charset="-122"/>
                        </a:rPr>
                        <a:t>7</a:t>
                      </a:r>
                      <a:endParaRPr lang="zh-CN" altLang="en-US" sz="2600" u="none">
                        <a:latin typeface="Arial" panose="020B0604020202020204"/>
                        <a:ea typeface="宋体" panose="02010600030101010101" pitchFamily="2" charset="-122"/>
                      </a:endParaRPr>
                    </a:p>
                  </a:txBody>
                  <a:tcPr>
                    <a:lnL w="28575"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r>
                        <a:rPr lang="zh-CN" altLang="en-US" sz="2600" u="none">
                          <a:latin typeface="Arial" panose="020B0604020202020204"/>
                          <a:ea typeface="宋体" panose="02010600030101010101" pitchFamily="2" charset="-122"/>
                        </a:rPr>
                        <a:t>严重，重伤</a:t>
                      </a:r>
                      <a:endParaRPr lang="zh-CN" altLang="en-US" sz="26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28575"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r>
              <a:tr h="503237">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r>
                        <a:rPr lang="en-US" altLang="zh-CN" sz="2600" u="none">
                          <a:latin typeface="Arial" panose="020B0604020202020204"/>
                          <a:ea typeface="宋体" panose="02010600030101010101" pitchFamily="2" charset="-122"/>
                        </a:rPr>
                        <a:t>3</a:t>
                      </a:r>
                      <a:endParaRPr lang="zh-CN" altLang="en-US" sz="2600" u="none">
                        <a:latin typeface="Arial" panose="020B0604020202020204"/>
                        <a:ea typeface="宋体" panose="02010600030101010101" pitchFamily="2" charset="-122"/>
                      </a:endParaRPr>
                    </a:p>
                  </a:txBody>
                  <a:tcPr>
                    <a:lnL w="28575"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r>
                        <a:rPr lang="zh-CN" altLang="en-US" sz="2600" u="none">
                          <a:latin typeface="Arial" panose="020B0604020202020204"/>
                          <a:ea typeface="宋体" panose="02010600030101010101" pitchFamily="2" charset="-122"/>
                        </a:rPr>
                        <a:t>重大，致残</a:t>
                      </a:r>
                      <a:endParaRPr lang="zh-CN" altLang="en-US" sz="26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28575"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r>
              <a:tr h="836613">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r>
                        <a:rPr lang="en-US" altLang="zh-CN" sz="2600" u="none">
                          <a:latin typeface="Arial" panose="020B0604020202020204"/>
                          <a:ea typeface="宋体" panose="02010600030101010101" pitchFamily="2" charset="-122"/>
                        </a:rPr>
                        <a:t>1</a:t>
                      </a:r>
                      <a:endParaRPr lang="zh-CN" altLang="en-US" sz="2600" u="none">
                        <a:latin typeface="Arial" panose="020B0604020202020204"/>
                        <a:ea typeface="宋体" panose="02010600030101010101" pitchFamily="2" charset="-122"/>
                      </a:endParaRPr>
                    </a:p>
                  </a:txBody>
                  <a:tcPr>
                    <a:lnL w="28575"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28575"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r>
                        <a:rPr lang="zh-CN" altLang="en-US" sz="2600" u="none">
                          <a:latin typeface="Arial" panose="020B0604020202020204"/>
                          <a:ea typeface="宋体" panose="02010600030101010101" pitchFamily="2" charset="-122"/>
                        </a:rPr>
                        <a:t>引人注目，需要救护</a:t>
                      </a:r>
                      <a:endParaRPr lang="zh-CN" altLang="en-US" sz="26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28575"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28575" cap="flat" cmpd="sng">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comb/>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91" name="标题 2490"/>
          <p:cNvSpPr/>
          <p:nvPr>
            <p:ph type="title" idx="4294967295"/>
          </p:nvPr>
        </p:nvSpPr>
        <p:spPr>
          <a:xfrm>
            <a:off x="395288" y="1557338"/>
            <a:ext cx="8229600" cy="847725"/>
          </a:xfrm>
        </p:spPr>
        <p:txBody>
          <a:bodyPr/>
          <a:p>
            <a:r>
              <a:rPr lang="zh-CN" altLang="en-US"/>
              <a:t>表</a:t>
            </a:r>
            <a:r>
              <a:rPr lang="en-US" altLang="zh-CN"/>
              <a:t>4   </a:t>
            </a:r>
            <a:r>
              <a:rPr lang="zh-CN" altLang="en-US" sz="2800"/>
              <a:t>危险性分值（</a:t>
            </a:r>
            <a:r>
              <a:rPr lang="en-US" altLang="zh-CN" sz="2800"/>
              <a:t>D</a:t>
            </a:r>
            <a:r>
              <a:rPr lang="zh-CN" altLang="en-US" sz="2800"/>
              <a:t>）与危险等级的对照</a:t>
            </a:r>
            <a:r>
              <a:rPr lang="zh-CN" altLang="en-US"/>
              <a:t> </a:t>
            </a:r>
            <a:endParaRPr lang="zh-CN" altLang="en-US"/>
          </a:p>
        </p:txBody>
      </p:sp>
      <p:graphicFrame>
        <p:nvGraphicFramePr>
          <p:cNvPr id="2492" name="表格 2491"/>
          <p:cNvGraphicFramePr/>
          <p:nvPr/>
        </p:nvGraphicFramePr>
        <p:xfrm>
          <a:off x="468313" y="2852738"/>
          <a:ext cx="8229600" cy="3098800"/>
        </p:xfrm>
        <a:graphic>
          <a:graphicData uri="http://schemas.openxmlformats.org/drawingml/2006/table">
            <a:tbl>
              <a:tblPr/>
              <a:tblGrid>
                <a:gridCol w="4114800"/>
                <a:gridCol w="4114800"/>
              </a:tblGrid>
              <a:tr h="487363">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r>
                        <a:rPr lang="zh-CN" altLang="en-US" sz="2600" u="none">
                          <a:latin typeface="Arial" panose="020B0604020202020204"/>
                          <a:ea typeface="宋体" panose="02010600030101010101" pitchFamily="2" charset="-122"/>
                        </a:rPr>
                        <a:t>危险性分值（</a:t>
                      </a:r>
                      <a:r>
                        <a:rPr lang="en-US" altLang="zh-CN" sz="2600" u="none">
                          <a:latin typeface="Arial" panose="020B0604020202020204"/>
                          <a:ea typeface="宋体" panose="02010600030101010101" pitchFamily="2" charset="-122"/>
                        </a:rPr>
                        <a:t>D</a:t>
                      </a:r>
                      <a:r>
                        <a:rPr lang="zh-CN" altLang="en-US" sz="2600" u="none">
                          <a:latin typeface="Arial" panose="020B0604020202020204"/>
                          <a:ea typeface="宋体" panose="02010600030101010101" pitchFamily="2" charset="-122"/>
                        </a:rPr>
                        <a:t>）</a:t>
                      </a:r>
                      <a:endParaRPr lang="zh-CN" altLang="en-US" sz="2600" u="none">
                        <a:latin typeface="Arial" panose="020B0604020202020204"/>
                        <a:ea typeface="宋体" panose="02010600030101010101" pitchFamily="2" charset="-122"/>
                      </a:endParaRPr>
                    </a:p>
                  </a:txBody>
                  <a:tcPr>
                    <a:lnL w="28575"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28575"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r>
                        <a:rPr lang="zh-CN" altLang="en-US" sz="2600" u="none">
                          <a:latin typeface="Arial" panose="020B0604020202020204"/>
                          <a:ea typeface="宋体" panose="02010600030101010101" pitchFamily="2" charset="-122"/>
                        </a:rPr>
                        <a:t>危险程度</a:t>
                      </a:r>
                      <a:endParaRPr lang="zh-CN" altLang="en-US" sz="26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28575" cap="flat" cmpd="sng">
                      <a:solidFill>
                        <a:schemeClr val="tx1"/>
                      </a:solidFill>
                      <a:prstDash val="solid"/>
                      <a:round/>
                      <a:headEnd type="none" w="med" len="med"/>
                      <a:tailEnd type="none" w="med" len="med"/>
                    </a:lnR>
                    <a:lnT w="28575"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r>
              <a:tr h="487362">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r>
                        <a:rPr lang="en-US" altLang="zh-CN" sz="2600" u="none">
                          <a:latin typeface="Arial" panose="020B0604020202020204"/>
                          <a:ea typeface="宋体" panose="02010600030101010101" pitchFamily="2" charset="-122"/>
                        </a:rPr>
                        <a:t>&gt;320</a:t>
                      </a:r>
                      <a:endParaRPr lang="zh-CN" altLang="en-US" sz="2600" u="none">
                        <a:latin typeface="Arial" panose="020B0604020202020204"/>
                        <a:ea typeface="宋体" panose="02010600030101010101" pitchFamily="2" charset="-122"/>
                      </a:endParaRPr>
                    </a:p>
                  </a:txBody>
                  <a:tcPr>
                    <a:lnL w="28575"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r>
                        <a:rPr lang="zh-CN" altLang="en-US" sz="2600" u="none">
                          <a:latin typeface="Arial" panose="020B0604020202020204"/>
                          <a:ea typeface="宋体" panose="02010600030101010101" pitchFamily="2" charset="-122"/>
                        </a:rPr>
                        <a:t>极其危险，不能继续作业</a:t>
                      </a:r>
                      <a:endParaRPr lang="zh-CN" altLang="en-US" sz="26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28575"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r>
              <a:tr h="538163">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r>
                        <a:rPr lang="en-US" altLang="zh-CN" sz="2600" u="none">
                          <a:latin typeface="Arial" panose="020B0604020202020204"/>
                          <a:ea typeface="宋体" panose="02010600030101010101" pitchFamily="2" charset="-122"/>
                        </a:rPr>
                        <a:t>160</a:t>
                      </a:r>
                      <a:r>
                        <a:rPr lang="zh-CN" altLang="en-US" sz="2600" u="none">
                          <a:latin typeface="Arial" panose="020B0604020202020204"/>
                          <a:ea typeface="宋体" panose="02010600030101010101" pitchFamily="2" charset="-122"/>
                        </a:rPr>
                        <a:t>－</a:t>
                      </a:r>
                      <a:r>
                        <a:rPr lang="en-US" altLang="zh-CN" sz="2600" u="none">
                          <a:latin typeface="Arial" panose="020B0604020202020204"/>
                          <a:ea typeface="宋体" panose="02010600030101010101" pitchFamily="2" charset="-122"/>
                        </a:rPr>
                        <a:t>320</a:t>
                      </a:r>
                      <a:endParaRPr lang="zh-CN" altLang="en-US" sz="2600" u="none">
                        <a:latin typeface="Arial" panose="020B0604020202020204"/>
                        <a:ea typeface="宋体" panose="02010600030101010101" pitchFamily="2" charset="-122"/>
                      </a:endParaRPr>
                    </a:p>
                  </a:txBody>
                  <a:tcPr>
                    <a:lnL w="28575"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r>
                        <a:rPr lang="zh-CN" altLang="en-US" sz="2600" u="none">
                          <a:latin typeface="Arial" panose="020B0604020202020204"/>
                          <a:ea typeface="宋体" panose="02010600030101010101" pitchFamily="2" charset="-122"/>
                        </a:rPr>
                        <a:t>高度危险，要立即整改</a:t>
                      </a:r>
                      <a:endParaRPr lang="zh-CN" altLang="en-US" sz="26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28575"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r>
              <a:tr h="576262">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r>
                        <a:rPr lang="en-US" altLang="zh-CN" sz="2600" u="none">
                          <a:latin typeface="Arial" panose="020B0604020202020204"/>
                          <a:ea typeface="宋体" panose="02010600030101010101" pitchFamily="2" charset="-122"/>
                        </a:rPr>
                        <a:t>70</a:t>
                      </a:r>
                      <a:r>
                        <a:rPr lang="zh-CN" altLang="en-US" sz="2600" u="none">
                          <a:latin typeface="Arial" panose="020B0604020202020204"/>
                          <a:ea typeface="宋体" panose="02010600030101010101" pitchFamily="2" charset="-122"/>
                        </a:rPr>
                        <a:t>－</a:t>
                      </a:r>
                      <a:r>
                        <a:rPr lang="en-US" altLang="zh-CN" sz="2600" u="none">
                          <a:latin typeface="Arial" panose="020B0604020202020204"/>
                          <a:ea typeface="宋体" panose="02010600030101010101" pitchFamily="2" charset="-122"/>
                        </a:rPr>
                        <a:t>160</a:t>
                      </a:r>
                      <a:endParaRPr lang="zh-CN" altLang="en-US" sz="2600" u="none">
                        <a:latin typeface="Arial" panose="020B0604020202020204"/>
                        <a:ea typeface="宋体" panose="02010600030101010101" pitchFamily="2" charset="-122"/>
                      </a:endParaRPr>
                    </a:p>
                  </a:txBody>
                  <a:tcPr>
                    <a:lnL w="28575"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r>
                        <a:rPr lang="zh-CN" altLang="en-US" sz="2600" u="none">
                          <a:latin typeface="Arial" panose="020B0604020202020204"/>
                          <a:ea typeface="宋体" panose="02010600030101010101" pitchFamily="2" charset="-122"/>
                        </a:rPr>
                        <a:t>显著危险，需要整改</a:t>
                      </a:r>
                      <a:endParaRPr lang="zh-CN" altLang="en-US" sz="26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28575"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r>
              <a:tr h="488950">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r>
                        <a:rPr lang="en-US" altLang="zh-CN" sz="2600" u="none">
                          <a:latin typeface="Arial" panose="020B0604020202020204"/>
                          <a:ea typeface="宋体" panose="02010600030101010101" pitchFamily="2" charset="-122"/>
                        </a:rPr>
                        <a:t>20</a:t>
                      </a:r>
                      <a:r>
                        <a:rPr lang="zh-CN" altLang="en-US" sz="2600" u="none">
                          <a:latin typeface="Arial" panose="020B0604020202020204"/>
                          <a:ea typeface="宋体" panose="02010600030101010101" pitchFamily="2" charset="-122"/>
                        </a:rPr>
                        <a:t>－</a:t>
                      </a:r>
                      <a:r>
                        <a:rPr lang="en-US" altLang="zh-CN" sz="2600" u="none">
                          <a:latin typeface="Arial" panose="020B0604020202020204"/>
                          <a:ea typeface="宋体" panose="02010600030101010101" pitchFamily="2" charset="-122"/>
                        </a:rPr>
                        <a:t>70</a:t>
                      </a:r>
                      <a:endParaRPr lang="zh-CN" altLang="en-US" sz="2600" u="none">
                        <a:latin typeface="Arial" panose="020B0604020202020204"/>
                        <a:ea typeface="宋体" panose="02010600030101010101" pitchFamily="2" charset="-122"/>
                      </a:endParaRPr>
                    </a:p>
                  </a:txBody>
                  <a:tcPr>
                    <a:lnL w="28575"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r>
                        <a:rPr lang="zh-CN" altLang="en-US" sz="2600" u="none">
                          <a:latin typeface="Arial" panose="020B0604020202020204"/>
                          <a:ea typeface="宋体" panose="02010600030101010101" pitchFamily="2" charset="-122"/>
                        </a:rPr>
                        <a:t>一般危险，需要注意</a:t>
                      </a:r>
                      <a:endParaRPr lang="zh-CN" altLang="en-US" sz="26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28575"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r>
              <a:tr h="520700">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r>
                        <a:rPr lang="en-US" altLang="zh-CN" sz="2600" u="none">
                          <a:latin typeface="Arial" panose="020B0604020202020204"/>
                          <a:ea typeface="宋体" panose="02010600030101010101" pitchFamily="2" charset="-122"/>
                        </a:rPr>
                        <a:t>&lt;20</a:t>
                      </a:r>
                      <a:endParaRPr lang="zh-CN" altLang="en-US" sz="2600" u="none">
                        <a:latin typeface="Arial" panose="020B0604020202020204"/>
                        <a:ea typeface="宋体" panose="02010600030101010101" pitchFamily="2" charset="-122"/>
                      </a:endParaRPr>
                    </a:p>
                  </a:txBody>
                  <a:tcPr>
                    <a:lnL w="28575"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28575"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r>
                        <a:rPr lang="zh-CN" altLang="en-US" sz="2600" u="none">
                          <a:latin typeface="Arial" panose="020B0604020202020204"/>
                          <a:ea typeface="宋体" panose="02010600030101010101" pitchFamily="2" charset="-122"/>
                        </a:rPr>
                        <a:t>稍有危险，可以接受</a:t>
                      </a:r>
                      <a:endParaRPr lang="zh-CN" altLang="en-US" sz="26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28575"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28575" cap="flat" cmpd="sng">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comb/>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17" name="标题 2516"/>
          <p:cNvSpPr/>
          <p:nvPr>
            <p:ph type="title" idx="4294967295"/>
          </p:nvPr>
        </p:nvSpPr>
        <p:spPr>
          <a:xfrm>
            <a:off x="684213" y="620713"/>
            <a:ext cx="8002587" cy="796925"/>
          </a:xfrm>
        </p:spPr>
        <p:txBody>
          <a:bodyPr/>
          <a:p>
            <a:r>
              <a:rPr lang="zh-CN" altLang="en-US"/>
              <a:t>小     结</a:t>
            </a:r>
            <a:endParaRPr lang="zh-CN" altLang="en-US"/>
          </a:p>
        </p:txBody>
      </p:sp>
      <p:sp>
        <p:nvSpPr>
          <p:cNvPr id="2518" name="文本占位符 2517"/>
          <p:cNvSpPr/>
          <p:nvPr>
            <p:ph type="body" idx="4294967295"/>
          </p:nvPr>
        </p:nvSpPr>
        <p:spPr>
          <a:xfrm>
            <a:off x="1619250" y="1600200"/>
            <a:ext cx="7067550" cy="4530725"/>
          </a:xfrm>
        </p:spPr>
        <p:txBody>
          <a:bodyPr/>
          <a:p>
            <a:pPr>
              <a:lnSpc>
                <a:spcPct val="90000"/>
              </a:lnSpc>
              <a:buClr>
                <a:schemeClr val="accent1"/>
              </a:buClr>
            </a:pPr>
            <a:r>
              <a:rPr lang="zh-CN" altLang="en-US" sz="2800"/>
              <a:t>一</a:t>
            </a:r>
            <a:r>
              <a:rPr lang="en-US" altLang="zh-CN" sz="2800"/>
              <a:t>.</a:t>
            </a:r>
            <a:r>
              <a:rPr lang="zh-CN" altLang="en-US" sz="2800"/>
              <a:t>依      据</a:t>
            </a:r>
            <a:endParaRPr lang="zh-CN" altLang="en-US" sz="2800"/>
          </a:p>
          <a:p>
            <a:pPr>
              <a:lnSpc>
                <a:spcPct val="90000"/>
              </a:lnSpc>
              <a:buClr>
                <a:schemeClr val="accent1"/>
              </a:buClr>
            </a:pPr>
            <a:r>
              <a:rPr lang="zh-CN" altLang="en-US" sz="2800" b="1"/>
              <a:t>二</a:t>
            </a:r>
            <a:r>
              <a:rPr lang="en-US" altLang="zh-CN" sz="2800" b="1"/>
              <a:t>.</a:t>
            </a:r>
            <a:r>
              <a:rPr lang="zh-CN" altLang="en-US" sz="2800" b="1"/>
              <a:t>八大风险评价方法</a:t>
            </a:r>
            <a:endParaRPr lang="zh-CN" altLang="en-US" sz="2800" b="1"/>
          </a:p>
          <a:p>
            <a:pPr>
              <a:lnSpc>
                <a:spcPct val="90000"/>
              </a:lnSpc>
              <a:buClr>
                <a:schemeClr val="accent1"/>
              </a:buClr>
            </a:pPr>
            <a:r>
              <a:rPr lang="zh-CN" altLang="en-US" sz="2600" b="1"/>
              <a:t>（</a:t>
            </a:r>
            <a:r>
              <a:rPr lang="en-US" altLang="zh-CN" sz="2600" b="1"/>
              <a:t>1</a:t>
            </a:r>
            <a:r>
              <a:rPr lang="zh-CN" altLang="en-US" sz="2600" b="1"/>
              <a:t>）工作危害分析（</a:t>
            </a:r>
            <a:r>
              <a:rPr lang="en-US" altLang="zh-CN" sz="2600" b="1"/>
              <a:t>JHA</a:t>
            </a:r>
            <a:r>
              <a:rPr lang="zh-CN" altLang="en-US" sz="2600" b="1"/>
              <a:t>）；</a:t>
            </a:r>
            <a:endParaRPr lang="zh-CN" altLang="en-US" sz="2600" b="1"/>
          </a:p>
          <a:p>
            <a:pPr>
              <a:lnSpc>
                <a:spcPct val="90000"/>
              </a:lnSpc>
              <a:buClr>
                <a:schemeClr val="accent1"/>
              </a:buClr>
            </a:pPr>
            <a:r>
              <a:rPr lang="zh-CN" altLang="en-US" sz="2600" b="1"/>
              <a:t>（</a:t>
            </a:r>
            <a:r>
              <a:rPr lang="en-US" altLang="zh-CN" sz="2600" b="1"/>
              <a:t>2</a:t>
            </a:r>
            <a:r>
              <a:rPr lang="zh-CN" altLang="en-US" sz="2600" b="1"/>
              <a:t>）安全检查表分析（</a:t>
            </a:r>
            <a:r>
              <a:rPr lang="en-US" altLang="zh-CN" sz="2600" b="1"/>
              <a:t>SCL</a:t>
            </a:r>
            <a:r>
              <a:rPr lang="zh-CN" altLang="en-US" sz="2600" b="1"/>
              <a:t>）；</a:t>
            </a:r>
            <a:endParaRPr lang="zh-CN" altLang="en-US" sz="2600" b="1"/>
          </a:p>
          <a:p>
            <a:pPr>
              <a:lnSpc>
                <a:spcPct val="90000"/>
              </a:lnSpc>
              <a:buClr>
                <a:schemeClr val="accent1"/>
              </a:buClr>
            </a:pPr>
            <a:r>
              <a:rPr lang="zh-CN" altLang="en-US" sz="2600" b="1"/>
              <a:t>（</a:t>
            </a:r>
            <a:r>
              <a:rPr lang="en-US" altLang="zh-CN" sz="2600" b="1"/>
              <a:t>3</a:t>
            </a:r>
            <a:r>
              <a:rPr lang="zh-CN" altLang="en-US" sz="2600" b="1"/>
              <a:t>）预危险性分析（</a:t>
            </a:r>
            <a:r>
              <a:rPr lang="en-US" altLang="zh-CN" sz="2600" b="1"/>
              <a:t>PHA</a:t>
            </a:r>
            <a:r>
              <a:rPr lang="zh-CN" altLang="en-US" sz="2600" b="1"/>
              <a:t>）；</a:t>
            </a:r>
            <a:endParaRPr lang="zh-CN" altLang="en-US" sz="2600" b="1"/>
          </a:p>
          <a:p>
            <a:pPr>
              <a:lnSpc>
                <a:spcPct val="90000"/>
              </a:lnSpc>
              <a:buClr>
                <a:schemeClr val="accent1"/>
              </a:buClr>
            </a:pPr>
            <a:r>
              <a:rPr lang="zh-CN" altLang="en-US" sz="2600" b="1"/>
              <a:t>（</a:t>
            </a:r>
            <a:r>
              <a:rPr lang="en-US" altLang="zh-CN" sz="2600" b="1"/>
              <a:t>4</a:t>
            </a:r>
            <a:r>
              <a:rPr lang="zh-CN" altLang="en-US" sz="2600" b="1"/>
              <a:t>）危险与可操作性分析（</a:t>
            </a:r>
            <a:r>
              <a:rPr lang="en-US" altLang="zh-CN" sz="2600" b="1"/>
              <a:t>HAZOP</a:t>
            </a:r>
            <a:r>
              <a:rPr lang="zh-CN" altLang="en-US" sz="2600" b="1"/>
              <a:t>）；</a:t>
            </a:r>
            <a:endParaRPr lang="zh-CN" altLang="en-US" sz="2600" b="1"/>
          </a:p>
          <a:p>
            <a:pPr>
              <a:lnSpc>
                <a:spcPct val="90000"/>
              </a:lnSpc>
              <a:buClr>
                <a:schemeClr val="accent1"/>
              </a:buClr>
            </a:pPr>
            <a:r>
              <a:rPr lang="zh-CN" altLang="en-US" sz="2600" b="1"/>
              <a:t>（</a:t>
            </a:r>
            <a:r>
              <a:rPr lang="en-US" altLang="zh-CN" sz="2600" b="1"/>
              <a:t>5</a:t>
            </a:r>
            <a:r>
              <a:rPr lang="zh-CN" altLang="en-US" sz="2600" b="1"/>
              <a:t>）失效模式与影响分析（</a:t>
            </a:r>
            <a:r>
              <a:rPr lang="en-US" altLang="zh-CN" sz="2600" b="1"/>
              <a:t>FMEA</a:t>
            </a:r>
            <a:r>
              <a:rPr lang="zh-CN" altLang="en-US" sz="2600" b="1"/>
              <a:t>）；</a:t>
            </a:r>
            <a:endParaRPr lang="zh-CN" altLang="en-US" sz="2600" b="1"/>
          </a:p>
          <a:p>
            <a:pPr>
              <a:lnSpc>
                <a:spcPct val="90000"/>
              </a:lnSpc>
              <a:buClr>
                <a:schemeClr val="accent1"/>
              </a:buClr>
            </a:pPr>
            <a:r>
              <a:rPr lang="zh-CN" altLang="en-US" sz="2600" b="1"/>
              <a:t>（</a:t>
            </a:r>
            <a:r>
              <a:rPr lang="en-US" altLang="zh-CN" sz="2600" b="1"/>
              <a:t>6</a:t>
            </a:r>
            <a:r>
              <a:rPr lang="zh-CN" altLang="en-US" sz="2600" b="1"/>
              <a:t>）故障树分析（</a:t>
            </a:r>
            <a:r>
              <a:rPr lang="en-US" altLang="zh-CN" sz="2600" b="1"/>
              <a:t>FTA</a:t>
            </a:r>
            <a:r>
              <a:rPr lang="zh-CN" altLang="en-US" sz="2600" b="1"/>
              <a:t>）；</a:t>
            </a:r>
            <a:endParaRPr lang="zh-CN" altLang="en-US" sz="2600" b="1"/>
          </a:p>
          <a:p>
            <a:pPr>
              <a:lnSpc>
                <a:spcPct val="90000"/>
              </a:lnSpc>
              <a:buClr>
                <a:schemeClr val="accent1"/>
              </a:buClr>
            </a:pPr>
            <a:r>
              <a:rPr lang="zh-CN" altLang="en-US" sz="2600" b="1"/>
              <a:t>（</a:t>
            </a:r>
            <a:r>
              <a:rPr lang="en-US" altLang="zh-CN" sz="2600" b="1"/>
              <a:t>7</a:t>
            </a:r>
            <a:r>
              <a:rPr lang="zh-CN" altLang="en-US" sz="2600" b="1"/>
              <a:t>）事件树分析（</a:t>
            </a:r>
            <a:r>
              <a:rPr lang="en-US" altLang="zh-CN" sz="2600" b="1"/>
              <a:t>ETA</a:t>
            </a:r>
            <a:r>
              <a:rPr lang="zh-CN" altLang="en-US" sz="2600" b="1"/>
              <a:t>）；</a:t>
            </a:r>
            <a:endParaRPr lang="zh-CN" altLang="en-US" sz="2600" b="1"/>
          </a:p>
          <a:p>
            <a:pPr>
              <a:lnSpc>
                <a:spcPct val="90000"/>
              </a:lnSpc>
              <a:buClr>
                <a:schemeClr val="accent1"/>
              </a:buClr>
            </a:pPr>
            <a:r>
              <a:rPr lang="zh-CN" altLang="en-US" sz="2600" b="1"/>
              <a:t>（</a:t>
            </a:r>
            <a:r>
              <a:rPr lang="en-US" altLang="zh-CN" sz="2600" b="1"/>
              <a:t>8</a:t>
            </a:r>
            <a:r>
              <a:rPr lang="zh-CN" altLang="en-US" sz="2600" b="1"/>
              <a:t>）作业条件危险性分析（</a:t>
            </a:r>
            <a:r>
              <a:rPr lang="en-US" altLang="zh-CN" sz="2600" b="1"/>
              <a:t>LEC</a:t>
            </a:r>
            <a:r>
              <a:rPr lang="zh-CN" altLang="en-US" sz="2600" b="1"/>
              <a:t>）</a:t>
            </a:r>
            <a:r>
              <a:rPr lang="zh-CN" altLang="en-US" sz="2600"/>
              <a:t> </a:t>
            </a:r>
            <a:endParaRPr lang="zh-CN" altLang="en-US" sz="2600"/>
          </a:p>
        </p:txBody>
      </p:sp>
      <p:pic>
        <p:nvPicPr>
          <p:cNvPr id="4" name="图片 3" descr="★重要★关注公众号“论安”：一站式资料整合下载"/>
          <p:cNvPicPr>
            <a:picLocks noChangeAspect="1"/>
          </p:cNvPicPr>
          <p:nvPr/>
        </p:nvPicPr>
        <p:blipFill>
          <a:blip r:embed="rId1"/>
          <a:stretch>
            <a:fillRect/>
          </a:stretch>
        </p:blipFill>
        <p:spPr>
          <a:xfrm flipH="1">
            <a:off x="7957820" y="133350"/>
            <a:ext cx="1100455" cy="1100455"/>
          </a:xfrm>
          <a:prstGeom prst="rect">
            <a:avLst/>
          </a:prstGeom>
        </p:spPr>
      </p:pic>
    </p:spTree>
  </p:cSld>
  <p:clrMapOvr>
    <a:masterClrMapping/>
  </p:clrMapOvr>
  <p:transition>
    <p:comb/>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21" name="矩形 2520"/>
          <p:cNvSpPr/>
          <p:nvPr/>
        </p:nvSpPr>
        <p:spPr>
          <a:xfrm>
            <a:off x="1763713" y="4797425"/>
            <a:ext cx="5688012" cy="1223963"/>
          </a:xfrm>
          <a:prstGeom prst="rect">
            <a:avLst/>
          </a:prstGeom>
          <a:solidFill>
            <a:srgbClr val="CC9900"/>
          </a:solidFill>
          <a:ln w="9525" cap="flat" cmpd="sng">
            <a:solidFill>
              <a:srgbClr val="000000"/>
            </a:solidFill>
            <a:prstDash val="solid"/>
            <a:miter/>
            <a:headEnd type="none" w="med" len="med"/>
            <a:tailEnd type="none" w="med" len="med"/>
          </a:ln>
        </p:spPr>
        <p:txBody>
          <a:bodyPr wrap="none" anchor="ctr"/>
          <a:p>
            <a:pPr algn="ctr" fontAlgn="base">
              <a:lnSpc>
                <a:spcPct val="100000"/>
              </a:lnSpc>
              <a:spcBef>
                <a:spcPct val="0"/>
              </a:spcBef>
              <a:spcAft>
                <a:spcPct val="0"/>
              </a:spcAft>
              <a:buClrTx/>
              <a:buSzPct val="100000"/>
            </a:pPr>
            <a:r>
              <a:rPr lang="zh-CN" altLang="en-US" sz="4800">
                <a:solidFill>
                  <a:srgbClr val="FFFF00"/>
                </a:solidFill>
                <a:latin typeface="Tahoma" panose="020B0604030504040204" charset="0"/>
                <a:ea typeface="宋体" panose="02010600030101010101" pitchFamily="2" charset="-122"/>
              </a:rPr>
              <a:t>谢    谢</a:t>
            </a:r>
            <a:endParaRPr lang="zh-CN" altLang="en-US" sz="4800">
              <a:solidFill>
                <a:srgbClr val="FFFF00"/>
              </a:solidFill>
              <a:latin typeface="Tahoma" panose="020B0604030504040204" charset="0"/>
              <a:ea typeface="宋体" panose="02010600030101010101" pitchFamily="2" charset="-122"/>
            </a:endParaRPr>
          </a:p>
        </p:txBody>
      </p:sp>
      <p:pic>
        <p:nvPicPr>
          <p:cNvPr id="2522" name="图片 2521"/>
          <p:cNvPicPr>
            <a:picLocks noChangeAspect="1"/>
          </p:cNvPicPr>
          <p:nvPr/>
        </p:nvPicPr>
        <p:blipFill>
          <a:blip r:embed="rId1"/>
          <a:stretch>
            <a:fillRect/>
          </a:stretch>
        </p:blipFill>
        <p:spPr>
          <a:xfrm>
            <a:off x="611188" y="333375"/>
            <a:ext cx="8137525" cy="4162425"/>
          </a:xfrm>
          <a:prstGeom prst="rect">
            <a:avLst/>
          </a:prstGeom>
          <a:noFill/>
          <a:ln w="9525">
            <a:noFill/>
          </a:ln>
        </p:spPr>
      </p:pic>
    </p:spTree>
  </p:cSld>
  <p:clrMapOvr>
    <a:masterClrMapping/>
  </p:clrMapOvr>
  <p:transition>
    <p:comb/>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25" name="标题 1"/>
          <p:cNvSpPr/>
          <p:nvPr>
            <p:ph type="title" idx="4294967295"/>
          </p:nvPr>
        </p:nvSpPr>
        <p:spPr/>
        <p:txBody>
          <a:bodyPr wrap="square" lIns="91440" tIns="45720" rIns="91440" bIns="45720" anchor="ctr"/>
          <a:p/>
        </p:txBody>
      </p:sp>
      <p:sp>
        <p:nvSpPr>
          <p:cNvPr id="2526" name="内容占位符 2"/>
          <p:cNvSpPr/>
          <p:nvPr>
            <p:ph idx="1"/>
          </p:nvPr>
        </p:nvSpPr>
        <p:spPr/>
        <p:txBody>
          <a:bodyPr wrap="square" lIns="91440" tIns="45720" rIns="91440" bIns="45720" anchor="t"/>
          <a:p>
            <a:r>
              <a:rPr lang="en-US" altLang="zh-CN" sz="800"/>
              <a:t>1</a:t>
            </a:r>
            <a:r>
              <a:rPr lang="zh-CN" altLang="en-US" sz="800"/>
              <a:t>、不是井里没有水，而是你挖的不够深。不是成功来得慢，而是你努力的不够多。</a:t>
            </a:r>
            <a:endParaRPr lang="zh-CN" altLang="en-US" sz="800"/>
          </a:p>
          <a:p>
            <a:r>
              <a:rPr lang="zh-CN" altLang="en-US" sz="800"/>
              <a:t>　　</a:t>
            </a:r>
            <a:r>
              <a:rPr lang="en-US" altLang="zh-CN" sz="800"/>
              <a:t>2</a:t>
            </a:r>
            <a:r>
              <a:rPr lang="zh-CN" altLang="en-US" sz="800"/>
              <a:t>、孤单一人的时间使自己变得优秀，给来的人一个惊喜，也给自己一个好的交代。</a:t>
            </a:r>
            <a:endParaRPr lang="zh-CN" altLang="en-US" sz="800"/>
          </a:p>
          <a:p>
            <a:r>
              <a:rPr lang="zh-CN" altLang="en-US" sz="800"/>
              <a:t>　　</a:t>
            </a:r>
            <a:r>
              <a:rPr lang="en-US" altLang="zh-CN" sz="800"/>
              <a:t>3</a:t>
            </a:r>
            <a:r>
              <a:rPr lang="zh-CN" altLang="en-US" sz="800"/>
              <a:t>、命运给你一个比别人低的起点是想告诉你，让你用你的一生去奋斗出一个绝地反击的故事，所以有什么理由不努力</a:t>
            </a:r>
            <a:r>
              <a:rPr lang="en-US" altLang="zh-CN" sz="800"/>
              <a:t>!</a:t>
            </a:r>
            <a:endParaRPr lang="en-US" altLang="zh-CN" sz="800"/>
          </a:p>
          <a:p>
            <a:r>
              <a:rPr lang="zh-CN" altLang="en-US" sz="800"/>
              <a:t>　　</a:t>
            </a:r>
            <a:r>
              <a:rPr lang="en-US" altLang="zh-CN" sz="800"/>
              <a:t>4</a:t>
            </a:r>
            <a:r>
              <a:rPr lang="zh-CN" altLang="en-US" sz="800"/>
              <a:t>、心中没有过分的贪求，自然苦就少。口里不说多余的话，自然祸就少。腹内的食物能减少，自然病就少。思绪中没有过分欲，自然忧就少。大悲是无泪的，同样大悟无言。缘来尽量要惜，缘尽就放。人生本来就空，对人家笑笑，对自己笑笑，笑着看天下，看日出日落，花谢花开，岂不自在，哪里来的尘埃</a:t>
            </a:r>
            <a:r>
              <a:rPr lang="en-US" altLang="zh-CN" sz="800"/>
              <a:t>!</a:t>
            </a:r>
            <a:endParaRPr lang="en-US" altLang="zh-CN" sz="800"/>
          </a:p>
          <a:p>
            <a:r>
              <a:rPr lang="zh-CN" altLang="en-US" sz="800"/>
              <a:t>　　</a:t>
            </a:r>
            <a:r>
              <a:rPr lang="en-US" altLang="zh-CN" sz="800"/>
              <a:t>5</a:t>
            </a:r>
            <a:r>
              <a:rPr lang="zh-CN" altLang="en-US" sz="800"/>
              <a:t>、心情就像衣服，脏了就拿去洗洗，晒晒，阳光自然就会蔓延开来。阳光那么好，何必自寻烦恼，过好每一个当下，一万个美丽的未来抵不过一个温暖的现在。</a:t>
            </a:r>
            <a:endParaRPr lang="zh-CN" altLang="en-US" sz="800"/>
          </a:p>
          <a:p>
            <a:r>
              <a:rPr lang="zh-CN" altLang="en-US" sz="800"/>
              <a:t>　　</a:t>
            </a:r>
            <a:r>
              <a:rPr lang="en-US" altLang="zh-CN" sz="800"/>
              <a:t>6</a:t>
            </a:r>
            <a:r>
              <a:rPr lang="zh-CN" altLang="en-US" sz="800"/>
              <a:t>、无论你正遭遇着什么，你都要从落魄中站起来重振旗鼓，要继续保持热忱，要继续保持微笑，就像从未受伤过一样。</a:t>
            </a:r>
            <a:endParaRPr lang="zh-CN" altLang="en-US" sz="800"/>
          </a:p>
          <a:p>
            <a:r>
              <a:rPr lang="zh-CN" altLang="en-US" sz="800"/>
              <a:t>　　</a:t>
            </a:r>
            <a:r>
              <a:rPr lang="en-US" altLang="zh-CN" sz="800"/>
              <a:t>7</a:t>
            </a:r>
            <a:r>
              <a:rPr lang="zh-CN" altLang="en-US" sz="800"/>
              <a:t>、生命的美丽，永远展现在她的进取之中</a:t>
            </a:r>
            <a:r>
              <a:rPr lang="en-US" altLang="zh-CN" sz="800"/>
              <a:t>;</a:t>
            </a:r>
            <a:r>
              <a:rPr lang="zh-CN" altLang="en-US" sz="800"/>
              <a:t>就像大树的美丽，是展现在它负势向上高耸入云的蓬勃生机中</a:t>
            </a:r>
            <a:r>
              <a:rPr lang="en-US" altLang="zh-CN" sz="800"/>
              <a:t>;</a:t>
            </a:r>
            <a:r>
              <a:rPr lang="zh-CN" altLang="en-US" sz="800"/>
              <a:t>像雄鹰的美丽，是展现在它搏风击雨如苍天之魂的翱翔中</a:t>
            </a:r>
            <a:r>
              <a:rPr lang="en-US" altLang="zh-CN" sz="800"/>
              <a:t>;</a:t>
            </a:r>
            <a:r>
              <a:rPr lang="zh-CN" altLang="en-US" sz="800"/>
              <a:t>像江河的美丽，是展现在它波涛汹涌一泻千里的奔流中。</a:t>
            </a:r>
            <a:endParaRPr lang="zh-CN" altLang="en-US" sz="800"/>
          </a:p>
          <a:p>
            <a:r>
              <a:rPr lang="zh-CN" altLang="en-US" sz="800"/>
              <a:t>　　</a:t>
            </a:r>
            <a:r>
              <a:rPr lang="en-US" altLang="zh-CN" sz="800"/>
              <a:t>8</a:t>
            </a:r>
            <a:r>
              <a:rPr lang="zh-CN" altLang="en-US" sz="800"/>
              <a:t>、有些事，不可避免地发生，阴晴圆缺皆有规律，我们只能坦然地接受</a:t>
            </a:r>
            <a:r>
              <a:rPr lang="en-US" altLang="zh-CN" sz="800"/>
              <a:t>;</a:t>
            </a:r>
            <a:r>
              <a:rPr lang="zh-CN" altLang="en-US" sz="800"/>
              <a:t>有些事，只要你愿意努力，矢志不渝地付出，就能慢慢改变它的轨迹。</a:t>
            </a:r>
            <a:endParaRPr lang="zh-CN" altLang="en-US" sz="800"/>
          </a:p>
          <a:p>
            <a:r>
              <a:rPr lang="zh-CN" altLang="en-US" sz="800"/>
              <a:t>　　</a:t>
            </a:r>
            <a:r>
              <a:rPr lang="en-US" altLang="zh-CN" sz="800"/>
              <a:t>9</a:t>
            </a:r>
            <a:r>
              <a:rPr lang="zh-CN" altLang="en-US" sz="800"/>
              <a:t>、与其埋怨世界，不如改变自己。管好自己的心，做好自己的事，比什么都强。人生无完美，曲折亦风景。别把失去看得过重，放弃是另一种拥有</a:t>
            </a:r>
            <a:r>
              <a:rPr lang="en-US" altLang="zh-CN" sz="800"/>
              <a:t>;</a:t>
            </a:r>
            <a:r>
              <a:rPr lang="zh-CN" altLang="en-US" sz="800"/>
              <a:t>不要经常艳羡他人，人做到了，心悟到了，相信属于你的风景就在下一个拐弯处。</a:t>
            </a:r>
            <a:endParaRPr lang="zh-CN" altLang="en-US" sz="800"/>
          </a:p>
          <a:p>
            <a:r>
              <a:rPr lang="zh-CN" altLang="en-US" sz="800"/>
              <a:t>　　</a:t>
            </a:r>
            <a:r>
              <a:rPr lang="en-US" altLang="zh-CN" sz="800"/>
              <a:t>10</a:t>
            </a:r>
            <a:r>
              <a:rPr lang="zh-CN" altLang="en-US" sz="800"/>
              <a:t>、有些事想开了，你就会明白，在世上，你就是你，你痛痛你自己，你累累你自己，就算有人同情你，那又怎样，最后收拾残局的还是要靠你自己。</a:t>
            </a:r>
            <a:endParaRPr lang="zh-CN" altLang="en-US" sz="800"/>
          </a:p>
          <a:p>
            <a:r>
              <a:rPr lang="zh-CN" altLang="en-US" sz="800"/>
              <a:t>　　</a:t>
            </a:r>
            <a:r>
              <a:rPr lang="en-US" altLang="zh-CN" sz="800"/>
              <a:t>11</a:t>
            </a:r>
            <a:r>
              <a:rPr lang="zh-CN" altLang="en-US" sz="800"/>
              <a:t>、人生的某些障碍，你是逃不掉的。与其费尽周折绕过去，不如勇敢地攀登，或许这会铸就你人生的高点。</a:t>
            </a:r>
            <a:endParaRPr lang="zh-CN" altLang="en-US" sz="800"/>
          </a:p>
          <a:p>
            <a:r>
              <a:rPr lang="zh-CN" altLang="en-US" sz="800"/>
              <a:t>　　</a:t>
            </a:r>
            <a:r>
              <a:rPr lang="en-US" altLang="zh-CN" sz="800"/>
              <a:t>12</a:t>
            </a:r>
            <a:r>
              <a:rPr lang="zh-CN" altLang="en-US" sz="800"/>
              <a:t>、有些压力总是得自己扛过去，说出来就成了充满负能量的抱怨。寻求安慰也无济于事，还徒增了别人的烦恼。</a:t>
            </a:r>
            <a:endParaRPr lang="zh-CN" altLang="en-US" sz="800"/>
          </a:p>
          <a:p>
            <a:r>
              <a:rPr lang="zh-CN" altLang="en-US" sz="800"/>
              <a:t>　　</a:t>
            </a:r>
            <a:r>
              <a:rPr lang="en-US" altLang="zh-CN" sz="800"/>
              <a:t>13</a:t>
            </a:r>
            <a:r>
              <a:rPr lang="zh-CN" altLang="en-US" sz="800"/>
              <a:t>、认识到我们的所见所闻都是假象，认识到此生都是虚幻，我们才能真正认识到佛法的真相。钱多了会压死你，你承受得了吗</a:t>
            </a:r>
            <a:r>
              <a:rPr lang="en-US" altLang="zh-CN" sz="800"/>
              <a:t>?</a:t>
            </a:r>
            <a:r>
              <a:rPr lang="zh-CN" altLang="en-US" sz="800"/>
              <a:t>带，带不走，放，放不下。时时刻刻发悲心，饶益众生为他人。</a:t>
            </a:r>
            <a:endParaRPr lang="zh-CN" altLang="en-US" sz="800"/>
          </a:p>
          <a:p>
            <a:r>
              <a:rPr lang="zh-CN" altLang="en-US" sz="800"/>
              <a:t>　　</a:t>
            </a:r>
            <a:r>
              <a:rPr lang="en-US" altLang="zh-CN" sz="800"/>
              <a:t>14</a:t>
            </a:r>
            <a:r>
              <a:rPr lang="zh-CN" altLang="en-US" sz="800"/>
              <a:t>、梦想总是跑在我的前面。努力追寻它们，为了那一瞬间的同步，这就是动人的生命奇迹。</a:t>
            </a:r>
            <a:endParaRPr lang="zh-CN" altLang="en-US" sz="800"/>
          </a:p>
          <a:p>
            <a:r>
              <a:rPr lang="zh-CN" altLang="en-US" sz="800"/>
              <a:t>　　</a:t>
            </a:r>
            <a:r>
              <a:rPr lang="en-US" altLang="zh-CN" sz="800"/>
              <a:t>15</a:t>
            </a:r>
            <a:r>
              <a:rPr lang="zh-CN" altLang="en-US" sz="800"/>
              <a:t>、懒惰不会让你一下子跌倒，但会在不知不觉中减少你的收获</a:t>
            </a:r>
            <a:r>
              <a:rPr lang="en-US" altLang="zh-CN" sz="800"/>
              <a:t>;</a:t>
            </a:r>
            <a:r>
              <a:rPr lang="zh-CN" altLang="en-US" sz="800"/>
              <a:t>勤奋也不会让你一夜成功，但会在不知不觉中积累你的成果。人生需要挑战，更需要坚持和勤奋</a:t>
            </a:r>
            <a:r>
              <a:rPr lang="en-US" altLang="zh-CN" sz="800"/>
              <a:t>!</a:t>
            </a:r>
            <a:endParaRPr lang="en-US" altLang="zh-CN" sz="800"/>
          </a:p>
          <a:p>
            <a:r>
              <a:rPr lang="zh-CN" altLang="en-US" sz="800"/>
              <a:t>　　</a:t>
            </a:r>
            <a:r>
              <a:rPr lang="en-US" altLang="zh-CN" sz="800"/>
              <a:t>16</a:t>
            </a:r>
            <a:r>
              <a:rPr lang="zh-CN" altLang="en-US" sz="800"/>
              <a:t>、人生在世：可以缺钱，但不能缺德</a:t>
            </a:r>
            <a:r>
              <a:rPr lang="en-US" altLang="zh-CN" sz="800"/>
              <a:t>;</a:t>
            </a:r>
            <a:r>
              <a:rPr lang="zh-CN" altLang="en-US" sz="800"/>
              <a:t>可以失言，但不能失信</a:t>
            </a:r>
            <a:r>
              <a:rPr lang="en-US" altLang="zh-CN" sz="800"/>
              <a:t>;</a:t>
            </a:r>
            <a:r>
              <a:rPr lang="zh-CN" altLang="en-US" sz="800"/>
              <a:t>可以倒下，但不能跪下</a:t>
            </a:r>
            <a:r>
              <a:rPr lang="en-US" altLang="zh-CN" sz="800"/>
              <a:t>;</a:t>
            </a:r>
            <a:r>
              <a:rPr lang="zh-CN" altLang="en-US" sz="800"/>
              <a:t>可以求名，但不能盗名</a:t>
            </a:r>
            <a:r>
              <a:rPr lang="en-US" altLang="zh-CN" sz="800"/>
              <a:t>;</a:t>
            </a:r>
            <a:r>
              <a:rPr lang="zh-CN" altLang="en-US" sz="800"/>
              <a:t>可以低落，但不能堕落</a:t>
            </a:r>
            <a:r>
              <a:rPr lang="en-US" altLang="zh-CN" sz="800"/>
              <a:t>;</a:t>
            </a:r>
            <a:r>
              <a:rPr lang="zh-CN" altLang="en-US" sz="800"/>
              <a:t>可以放松，但不能放纵</a:t>
            </a:r>
            <a:r>
              <a:rPr lang="en-US" altLang="zh-CN" sz="800"/>
              <a:t>;</a:t>
            </a:r>
            <a:r>
              <a:rPr lang="zh-CN" altLang="en-US" sz="800"/>
              <a:t>可以虚荣，但不能虚伪</a:t>
            </a:r>
            <a:r>
              <a:rPr lang="en-US" altLang="zh-CN" sz="800"/>
              <a:t>;</a:t>
            </a:r>
            <a:r>
              <a:rPr lang="zh-CN" altLang="en-US" sz="800"/>
              <a:t>可以平凡，但不能平庸</a:t>
            </a:r>
            <a:r>
              <a:rPr lang="en-US" altLang="zh-CN" sz="800"/>
              <a:t>;</a:t>
            </a:r>
            <a:r>
              <a:rPr lang="zh-CN" altLang="en-US" sz="800"/>
              <a:t>可以浪漫，但不能浪荡</a:t>
            </a:r>
            <a:r>
              <a:rPr lang="en-US" altLang="zh-CN" sz="800"/>
              <a:t>;</a:t>
            </a:r>
            <a:r>
              <a:rPr lang="zh-CN" altLang="en-US" sz="800"/>
              <a:t>可以生气，但不能生事。</a:t>
            </a:r>
            <a:endParaRPr lang="zh-CN" altLang="en-US" sz="800"/>
          </a:p>
          <a:p>
            <a:r>
              <a:rPr lang="zh-CN" altLang="en-US" sz="800"/>
              <a:t>　　</a:t>
            </a:r>
            <a:r>
              <a:rPr lang="en-US" altLang="zh-CN" sz="800"/>
              <a:t>17</a:t>
            </a:r>
            <a:r>
              <a:rPr lang="zh-CN" altLang="en-US" sz="800"/>
              <a:t>、人生没有笔直路，当你感到迷茫、失落时，找几部这种充满正能量的电影，坐下来静静欣赏，去发现生命中真正重要的东西。</a:t>
            </a:r>
            <a:endParaRPr lang="zh-CN" altLang="en-US" sz="800"/>
          </a:p>
          <a:p>
            <a:r>
              <a:rPr lang="zh-CN" altLang="en-US" sz="800"/>
              <a:t>　　</a:t>
            </a:r>
            <a:r>
              <a:rPr lang="en-US" altLang="zh-CN" sz="800"/>
              <a:t>18</a:t>
            </a:r>
            <a:r>
              <a:rPr lang="zh-CN" altLang="en-US" sz="800"/>
              <a:t>、在人生的舞台上，当有人愿意在台下陪你度过无数个没有未来的夜时，你就更想展现精彩绝伦的自己。但愿每个被努力支撑的灵魂能吸引更多的人同行。</a:t>
            </a:r>
            <a:endParaRPr lang="zh-CN" altLang="en-US" sz="800"/>
          </a:p>
        </p:txBody>
      </p:sp>
      <p:pic>
        <p:nvPicPr>
          <p:cNvPr id="2527" name="Picture 2"/>
          <p:cNvPicPr>
            <a:picLocks noChangeAspect="1"/>
          </p:cNvPicPr>
          <p:nvPr/>
        </p:nvPicPr>
        <p:blipFill>
          <a:blip r:embed="rId1"/>
          <a:stretch>
            <a:fillRect/>
          </a:stretch>
        </p:blipFill>
        <p:spPr>
          <a:xfrm>
            <a:off x="0" y="1524000"/>
            <a:ext cx="9144000" cy="5334000"/>
          </a:xfrm>
          <a:prstGeom prst="rect">
            <a:avLst/>
          </a:prstGeom>
          <a:noFill/>
          <a:ln w="9525">
            <a:noFill/>
          </a:ln>
        </p:spPr>
      </p:pic>
      <p:pic>
        <p:nvPicPr>
          <p:cNvPr id="2528" name="Picture 3"/>
          <p:cNvPicPr>
            <a:picLocks noChangeAspect="1"/>
          </p:cNvPicPr>
          <p:nvPr/>
        </p:nvPicPr>
        <p:blipFill>
          <a:blip r:embed="rId2"/>
          <a:stretch>
            <a:fillRect/>
          </a:stretch>
        </p:blipFill>
        <p:spPr>
          <a:xfrm>
            <a:off x="0" y="1524000"/>
            <a:ext cx="9113838" cy="4114800"/>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68" name="标题 2067"/>
          <p:cNvSpPr/>
          <p:nvPr>
            <p:ph type="title" idx="4294967295"/>
          </p:nvPr>
        </p:nvSpPr>
        <p:spPr>
          <a:xfrm>
            <a:off x="468313" y="333375"/>
            <a:ext cx="8229600" cy="854075"/>
          </a:xfrm>
          <a:ln>
            <a:solidFill>
              <a:srgbClr val="000000"/>
            </a:solidFill>
            <a:miter/>
          </a:ln>
        </p:spPr>
        <p:txBody>
          <a:bodyPr/>
          <a:p>
            <a:r>
              <a:rPr lang="en-US" altLang="zh-CN"/>
              <a:t>1.</a:t>
            </a:r>
            <a:r>
              <a:rPr lang="zh-CN" altLang="en-US"/>
              <a:t>工作危害分析</a:t>
            </a:r>
            <a:endParaRPr lang="zh-CN" altLang="en-US"/>
          </a:p>
        </p:txBody>
      </p:sp>
      <p:sp>
        <p:nvSpPr>
          <p:cNvPr id="2069" name="文本占位符 2068"/>
          <p:cNvSpPr/>
          <p:nvPr>
            <p:ph type="body" idx="4294967295"/>
          </p:nvPr>
        </p:nvSpPr>
        <p:spPr>
          <a:ln>
            <a:solidFill>
              <a:srgbClr val="000000"/>
            </a:solidFill>
            <a:miter/>
          </a:ln>
        </p:spPr>
        <p:txBody>
          <a:bodyPr/>
          <a:p>
            <a:pPr>
              <a:buClr>
                <a:schemeClr val="accent1"/>
              </a:buClr>
            </a:pPr>
            <a:r>
              <a:rPr lang="en-US" altLang="en-US"/>
              <a:t>(Job Hazard Analysis，简称JHA)，是一种定性与定量相结合的方法。                         </a:t>
            </a:r>
            <a:endParaRPr lang="en-US" altLang="zh-CN"/>
          </a:p>
          <a:p>
            <a:pPr>
              <a:buClr>
                <a:schemeClr val="accent1"/>
              </a:buClr>
            </a:pPr>
            <a:r>
              <a:rPr lang="en-US" altLang="en-US" sz="2400"/>
              <a:t>它将一项工作活动分解为相关联的若干个步骤，识别出每个步骤中的危害；                      </a:t>
            </a:r>
            <a:endParaRPr lang="en-US" altLang="zh-CN" sz="2400"/>
          </a:p>
          <a:p>
            <a:pPr>
              <a:buClr>
                <a:schemeClr val="accent1"/>
              </a:buClr>
            </a:pPr>
            <a:r>
              <a:rPr lang="en-US" altLang="en-US" sz="2400"/>
              <a:t> 然后根据风险度=风险发生的概率x后果的公式来计算出数值，确定其数值大小来确定风险的大小和分级；                                     </a:t>
            </a:r>
            <a:endParaRPr lang="en-US" altLang="zh-CN" sz="2400"/>
          </a:p>
          <a:p>
            <a:pPr>
              <a:buClr>
                <a:schemeClr val="accent1"/>
              </a:buClr>
            </a:pPr>
            <a:r>
              <a:rPr lang="en-US" altLang="en-US" sz="2400"/>
              <a:t>然后采取相应的措施</a:t>
            </a:r>
            <a:r>
              <a:rPr lang="en-US" altLang="en-US"/>
              <a:t>。</a:t>
            </a:r>
            <a:endParaRPr lang="en-US" altLang="en-US"/>
          </a:p>
        </p:txBody>
      </p:sp>
    </p:spTree>
  </p:cSld>
  <p:clrMapOvr>
    <a:masterClrMapping/>
  </p:clrMapOvr>
  <p:transition>
    <p:comb/>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72" name="标题 2071"/>
          <p:cNvSpPr/>
          <p:nvPr>
            <p:ph type="title" idx="4294967295"/>
          </p:nvPr>
        </p:nvSpPr>
        <p:spPr/>
        <p:txBody>
          <a:bodyPr/>
          <a:p>
            <a:r>
              <a:rPr lang="zh-CN" altLang="en-US"/>
              <a:t>工作危害分析的主要步骤：</a:t>
            </a:r>
            <a:endParaRPr lang="zh-CN" altLang="en-US"/>
          </a:p>
        </p:txBody>
      </p:sp>
      <p:sp>
        <p:nvSpPr>
          <p:cNvPr id="2073" name="文本占位符 2072"/>
          <p:cNvSpPr/>
          <p:nvPr>
            <p:ph type="body" idx="4294967295"/>
          </p:nvPr>
        </p:nvSpPr>
        <p:spPr/>
        <p:txBody>
          <a:bodyPr/>
          <a:p>
            <a:pPr>
              <a:buClr>
                <a:schemeClr val="accent1"/>
              </a:buClr>
            </a:pPr>
            <a:r>
              <a:rPr lang="zh-CN" altLang="en-US"/>
              <a:t>第一步：</a:t>
            </a:r>
            <a:r>
              <a:rPr lang="en-US" altLang="zh-CN"/>
              <a:t>JHA</a:t>
            </a:r>
            <a:r>
              <a:rPr lang="zh-CN" altLang="en-US"/>
              <a:t>工作的准备：工作任务的选择 、如何确定任务的优先顺序 </a:t>
            </a:r>
            <a:endParaRPr lang="zh-CN" altLang="en-US"/>
          </a:p>
          <a:p>
            <a:pPr>
              <a:buClr>
                <a:schemeClr val="accent1"/>
              </a:buClr>
            </a:pPr>
            <a:r>
              <a:rPr lang="zh-CN" altLang="en-US"/>
              <a:t>第二步：分解工作单元任务 、就已选定的工作任务分解工作步骤 </a:t>
            </a:r>
            <a:endParaRPr lang="zh-CN" altLang="en-US"/>
          </a:p>
          <a:p>
            <a:pPr>
              <a:buClr>
                <a:schemeClr val="accent1"/>
              </a:buClr>
            </a:pPr>
            <a:r>
              <a:rPr lang="zh-CN" altLang="en-US"/>
              <a:t>第三步：识别任务中的危害与风险</a:t>
            </a:r>
            <a:endParaRPr lang="zh-CN" altLang="en-US"/>
          </a:p>
          <a:p>
            <a:pPr>
              <a:buClr>
                <a:schemeClr val="accent1"/>
              </a:buClr>
            </a:pPr>
            <a:r>
              <a:rPr lang="zh-CN" altLang="en-US"/>
              <a:t>第四步：对识别的危害制订控制与预防措施 </a:t>
            </a:r>
            <a:endParaRPr lang="zh-CN" altLang="en-US"/>
          </a:p>
          <a:p>
            <a:pPr>
              <a:buClr>
                <a:schemeClr val="accent1"/>
              </a:buClr>
            </a:pPr>
            <a:r>
              <a:rPr lang="zh-CN" altLang="en-US"/>
              <a:t>第五步：编制安全操作规程</a:t>
            </a:r>
            <a:endParaRPr lang="zh-CN" altLang="en-US"/>
          </a:p>
        </p:txBody>
      </p:sp>
      <p:pic>
        <p:nvPicPr>
          <p:cNvPr id="4" name="图片 3" descr="★重要★关注公众号“论安”：一站式资料整合下载"/>
          <p:cNvPicPr>
            <a:picLocks noChangeAspect="1"/>
          </p:cNvPicPr>
          <p:nvPr/>
        </p:nvPicPr>
        <p:blipFill>
          <a:blip r:embed="rId1"/>
          <a:stretch>
            <a:fillRect/>
          </a:stretch>
        </p:blipFill>
        <p:spPr>
          <a:xfrm flipH="1">
            <a:off x="8043545" y="0"/>
            <a:ext cx="1100455" cy="1100455"/>
          </a:xfrm>
          <a:prstGeom prst="rect">
            <a:avLst/>
          </a:prstGeom>
        </p:spPr>
      </p:pic>
    </p:spTree>
  </p:cSld>
  <p:clrMapOvr>
    <a:masterClrMapping/>
  </p:clrMapOvr>
  <p:transition>
    <p:comb/>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076" name="表格 2075"/>
          <p:cNvGraphicFramePr/>
          <p:nvPr/>
        </p:nvGraphicFramePr>
        <p:xfrm>
          <a:off x="323850" y="908050"/>
          <a:ext cx="8569325" cy="5451475"/>
        </p:xfrm>
        <a:graphic>
          <a:graphicData uri="http://schemas.openxmlformats.org/drawingml/2006/table">
            <a:tbl>
              <a:tblPr/>
              <a:tblGrid>
                <a:gridCol w="730250"/>
                <a:gridCol w="1214438"/>
                <a:gridCol w="1738312"/>
                <a:gridCol w="1655763"/>
                <a:gridCol w="1357312"/>
                <a:gridCol w="1873250"/>
              </a:tblGrid>
              <a:tr h="365125">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r>
                        <a:rPr lang="zh-CN" altLang="en-US" sz="1800" u="none">
                          <a:latin typeface="Arial" panose="020B0604020202020204"/>
                          <a:ea typeface="宋体" panose="02010600030101010101" pitchFamily="2" charset="-122"/>
                        </a:rPr>
                        <a:t>序号</a:t>
                      </a:r>
                      <a:endParaRPr lang="zh-CN" altLang="en-US" sz="1800" u="none">
                        <a:latin typeface="Arial" panose="020B0604020202020204"/>
                        <a:ea typeface="宋体" panose="02010600030101010101" pitchFamily="2" charset="-122"/>
                      </a:endParaRPr>
                    </a:p>
                  </a:txBody>
                  <a:tcPr>
                    <a:lnL w="28575"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28575"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r>
                        <a:rPr lang="zh-CN" altLang="en-US" sz="1800" u="none">
                          <a:latin typeface="Arial" panose="020B0604020202020204"/>
                          <a:ea typeface="宋体" panose="02010600030101010101" pitchFamily="2" charset="-122"/>
                        </a:rPr>
                        <a:t>工作步骤</a:t>
                      </a:r>
                      <a:endParaRPr lang="zh-CN" altLang="en-US" sz="18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28575"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r>
                        <a:rPr lang="zh-CN" altLang="en-US" sz="1400" u="none">
                          <a:latin typeface="Arial" panose="020B0604020202020204"/>
                          <a:ea typeface="宋体" panose="02010600030101010101" pitchFamily="2" charset="-122"/>
                        </a:rPr>
                        <a:t>危害和潜在事件</a:t>
                      </a:r>
                      <a:endParaRPr lang="zh-CN" altLang="en-US" sz="14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28575"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r>
                        <a:rPr lang="zh-CN" altLang="en-US" sz="1800" u="none">
                          <a:latin typeface="Arial" panose="020B0604020202020204"/>
                          <a:ea typeface="宋体" panose="02010600030101010101" pitchFamily="2" charset="-122"/>
                        </a:rPr>
                        <a:t>主要后果</a:t>
                      </a:r>
                      <a:endParaRPr lang="zh-CN" altLang="en-US" sz="18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28575"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r>
                        <a:rPr lang="en-US" altLang="zh-CN" sz="1800" u="none">
                          <a:latin typeface="Arial" panose="020B0604020202020204"/>
                          <a:ea typeface="宋体" panose="02010600030101010101" pitchFamily="2" charset="-122"/>
                        </a:rPr>
                        <a:t>L S </a:t>
                      </a:r>
                      <a:r>
                        <a:rPr lang="zh-CN" altLang="en-US" sz="1800" u="none">
                          <a:latin typeface="Arial" panose="020B0604020202020204"/>
                          <a:ea typeface="宋体" panose="02010600030101010101" pitchFamily="2" charset="-122"/>
                        </a:rPr>
                        <a:t>风险度</a:t>
                      </a:r>
                      <a:endParaRPr lang="zh-CN" altLang="en-US" sz="18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28575"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fontAlgn="base" latinLnBrk="0">
                        <a:lnSpc>
                          <a:spcPct val="100000"/>
                        </a:lnSpc>
                        <a:spcBef>
                          <a:spcPct val="20000"/>
                        </a:spcBef>
                        <a:spcAft>
                          <a:spcPct val="0"/>
                        </a:spcAft>
                        <a:buClr>
                          <a:schemeClr val="accent1"/>
                        </a:buClr>
                        <a:buSzPct val="65000"/>
                        <a:buFont typeface="Wingdings" panose="05000000000000000000" pitchFamily="2" charset="2"/>
                        <a:buNone/>
                      </a:pPr>
                      <a:r>
                        <a:rPr lang="zh-CN" altLang="en-US" sz="1400" u="none">
                          <a:latin typeface="Arial" panose="020B0604020202020204"/>
                          <a:ea typeface="宋体" panose="02010600030101010101" pitchFamily="2" charset="-122"/>
                        </a:rPr>
                        <a:t>建议改正和控制措施</a:t>
                      </a:r>
                      <a:endParaRPr lang="zh-CN" altLang="en-US" sz="14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28575" cap="flat" cmpd="sng">
                      <a:solidFill>
                        <a:schemeClr val="tx1"/>
                      </a:solidFill>
                      <a:prstDash val="solid"/>
                      <a:round/>
                      <a:headEnd type="none" w="med" len="med"/>
                      <a:tailEnd type="none" w="med" len="med"/>
                    </a:lnR>
                    <a:lnT w="28575"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r>
              <a:tr h="628650">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algn="ctr" fontAlgn="base" latinLnBrk="0">
                        <a:lnSpc>
                          <a:spcPct val="100000"/>
                        </a:lnSpc>
                        <a:spcBef>
                          <a:spcPct val="20000"/>
                        </a:spcBef>
                        <a:spcAft>
                          <a:spcPct val="0"/>
                        </a:spcAft>
                        <a:buClr>
                          <a:schemeClr val="accent1"/>
                        </a:buClr>
                        <a:buSzPct val="65000"/>
                        <a:buFont typeface="Wingdings" panose="05000000000000000000" pitchFamily="2" charset="2"/>
                        <a:buNone/>
                      </a:pPr>
                      <a:r>
                        <a:rPr lang="en-US" altLang="zh-CN" sz="1600" u="none">
                          <a:latin typeface="Arial" panose="020B0604020202020204"/>
                          <a:ea typeface="宋体" panose="02010600030101010101" pitchFamily="2" charset="-122"/>
                        </a:rPr>
                        <a:t>1</a:t>
                      </a:r>
                      <a:endParaRPr lang="zh-CN" altLang="en-US" sz="1600" u="none">
                        <a:latin typeface="Arial" panose="020B0604020202020204"/>
                        <a:ea typeface="宋体" panose="02010600030101010101" pitchFamily="2" charset="-122"/>
                      </a:endParaRPr>
                    </a:p>
                  </a:txBody>
                  <a:tcPr>
                    <a:lnL w="28575"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algn="ctr" fontAlgn="base" latinLnBrk="0">
                        <a:lnSpc>
                          <a:spcPct val="100000"/>
                        </a:lnSpc>
                        <a:spcBef>
                          <a:spcPct val="20000"/>
                        </a:spcBef>
                        <a:spcAft>
                          <a:spcPct val="0"/>
                        </a:spcAft>
                        <a:buClr>
                          <a:schemeClr val="accent1"/>
                        </a:buClr>
                        <a:buSzPct val="65000"/>
                        <a:buFont typeface="Wingdings" panose="05000000000000000000" pitchFamily="2" charset="2"/>
                        <a:buNone/>
                      </a:pPr>
                      <a:r>
                        <a:rPr lang="zh-CN" altLang="en-US" sz="1600" u="none">
                          <a:latin typeface="Arial" panose="020B0604020202020204"/>
                          <a:ea typeface="宋体" panose="02010600030101010101" pitchFamily="2" charset="-122"/>
                        </a:rPr>
                        <a:t>到货通知</a:t>
                      </a:r>
                      <a:endParaRPr lang="zh-CN" altLang="en-US" sz="16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algn="ctr" fontAlgn="base" latinLnBrk="0">
                        <a:lnSpc>
                          <a:spcPct val="100000"/>
                        </a:lnSpc>
                        <a:spcBef>
                          <a:spcPct val="20000"/>
                        </a:spcBef>
                        <a:spcAft>
                          <a:spcPct val="0"/>
                        </a:spcAft>
                        <a:buClr>
                          <a:schemeClr val="accent1"/>
                        </a:buClr>
                        <a:buSzPct val="65000"/>
                        <a:buFont typeface="Wingdings" panose="05000000000000000000" pitchFamily="2" charset="2"/>
                        <a:buNone/>
                      </a:pPr>
                      <a:r>
                        <a:rPr lang="zh-CN" altLang="en-US" sz="1600" u="none">
                          <a:latin typeface="Arial" panose="020B0604020202020204"/>
                          <a:ea typeface="宋体" panose="02010600030101010101" pitchFamily="2" charset="-122"/>
                        </a:rPr>
                        <a:t>禁忌物的混存</a:t>
                      </a:r>
                      <a:endParaRPr lang="zh-CN" altLang="en-US" sz="1600" u="none">
                        <a:latin typeface="Arial" panose="020B0604020202020204"/>
                        <a:ea typeface="宋体" panose="02010600030101010101" pitchFamily="2" charset="-122"/>
                      </a:endParaRPr>
                    </a:p>
                    <a:p>
                      <a:pPr marL="0" lvl="0" indent="0" algn="ctr" fontAlgn="base" latinLnBrk="0">
                        <a:lnSpc>
                          <a:spcPct val="100000"/>
                        </a:lnSpc>
                        <a:spcBef>
                          <a:spcPct val="20000"/>
                        </a:spcBef>
                        <a:spcAft>
                          <a:spcPct val="0"/>
                        </a:spcAft>
                        <a:buClr>
                          <a:schemeClr val="accent1"/>
                        </a:buClr>
                        <a:buSzPct val="65000"/>
                        <a:buFont typeface="Wingdings" panose="05000000000000000000" pitchFamily="2" charset="2"/>
                        <a:buNone/>
                      </a:pPr>
                      <a:r>
                        <a:rPr lang="zh-CN" altLang="en-US" sz="1600" u="none">
                          <a:latin typeface="Arial" panose="020B0604020202020204"/>
                          <a:ea typeface="宋体" panose="02010600030101010101" pitchFamily="2" charset="-122"/>
                        </a:rPr>
                        <a:t>混放</a:t>
                      </a:r>
                      <a:endParaRPr lang="zh-CN" altLang="en-US" sz="16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algn="ctr" fontAlgn="base" latinLnBrk="0">
                        <a:lnSpc>
                          <a:spcPct val="100000"/>
                        </a:lnSpc>
                        <a:spcBef>
                          <a:spcPct val="20000"/>
                        </a:spcBef>
                        <a:spcAft>
                          <a:spcPct val="0"/>
                        </a:spcAft>
                        <a:buClr>
                          <a:schemeClr val="accent1"/>
                        </a:buClr>
                        <a:buSzPct val="65000"/>
                        <a:buFont typeface="Wingdings" panose="05000000000000000000" pitchFamily="2" charset="2"/>
                        <a:buNone/>
                      </a:pPr>
                      <a:r>
                        <a:rPr lang="zh-CN" altLang="en-US" sz="1600" u="none">
                          <a:latin typeface="Arial" panose="020B0604020202020204"/>
                          <a:ea typeface="宋体" panose="02010600030101010101" pitchFamily="2" charset="-122"/>
                        </a:rPr>
                        <a:t>物化反应造成火灾、爆炸 </a:t>
                      </a:r>
                      <a:endParaRPr lang="zh-CN" altLang="en-US" sz="16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algn="ctr" fontAlgn="base" latinLnBrk="0">
                        <a:lnSpc>
                          <a:spcPct val="100000"/>
                        </a:lnSpc>
                        <a:spcBef>
                          <a:spcPct val="20000"/>
                        </a:spcBef>
                        <a:spcAft>
                          <a:spcPct val="0"/>
                        </a:spcAft>
                        <a:buClr>
                          <a:schemeClr val="accent1"/>
                        </a:buClr>
                        <a:buSzPct val="65000"/>
                        <a:buFont typeface="Wingdings" panose="05000000000000000000" pitchFamily="2" charset="2"/>
                        <a:buNone/>
                      </a:pPr>
                      <a:r>
                        <a:rPr lang="en-US" altLang="zh-CN" sz="1600" u="none">
                          <a:latin typeface="Arial" panose="020B0604020202020204"/>
                          <a:ea typeface="宋体" panose="02010600030101010101" pitchFamily="2" charset="-122"/>
                        </a:rPr>
                        <a:t>1 3 3</a:t>
                      </a:r>
                      <a:endParaRPr lang="zh-CN" altLang="en-US" sz="16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algn="ctr" fontAlgn="base" latinLnBrk="0">
                        <a:lnSpc>
                          <a:spcPct val="100000"/>
                        </a:lnSpc>
                        <a:spcBef>
                          <a:spcPct val="20000"/>
                        </a:spcBef>
                        <a:spcAft>
                          <a:spcPct val="0"/>
                        </a:spcAft>
                        <a:buClr>
                          <a:schemeClr val="accent1"/>
                        </a:buClr>
                        <a:buSzPct val="65000"/>
                        <a:buFont typeface="Wingdings" panose="05000000000000000000" pitchFamily="2" charset="2"/>
                        <a:buNone/>
                      </a:pPr>
                      <a:r>
                        <a:rPr lang="zh-CN" altLang="en-US" sz="1600" u="none">
                          <a:latin typeface="Arial" panose="020B0604020202020204"/>
                          <a:ea typeface="宋体" panose="02010600030101010101" pitchFamily="2" charset="-122"/>
                        </a:rPr>
                        <a:t>严格监控</a:t>
                      </a:r>
                      <a:endParaRPr lang="zh-CN" altLang="en-US" sz="16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28575"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r>
              <a:tr h="627063">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algn="ctr" fontAlgn="base" latinLnBrk="0">
                        <a:lnSpc>
                          <a:spcPct val="100000"/>
                        </a:lnSpc>
                        <a:spcBef>
                          <a:spcPct val="20000"/>
                        </a:spcBef>
                        <a:spcAft>
                          <a:spcPct val="0"/>
                        </a:spcAft>
                        <a:buClr>
                          <a:schemeClr val="accent1"/>
                        </a:buClr>
                        <a:buSzPct val="65000"/>
                        <a:buFont typeface="Wingdings" panose="05000000000000000000" pitchFamily="2" charset="2"/>
                        <a:buNone/>
                      </a:pPr>
                      <a:r>
                        <a:rPr lang="en-US" altLang="zh-CN" sz="1600" u="none">
                          <a:latin typeface="Arial" panose="020B0604020202020204"/>
                          <a:ea typeface="宋体" panose="02010600030101010101" pitchFamily="2" charset="-122"/>
                        </a:rPr>
                        <a:t>2</a:t>
                      </a:r>
                      <a:endParaRPr lang="zh-CN" altLang="en-US" sz="1600" u="none">
                        <a:latin typeface="Arial" panose="020B0604020202020204"/>
                        <a:ea typeface="宋体" panose="02010600030101010101" pitchFamily="2" charset="-122"/>
                      </a:endParaRPr>
                    </a:p>
                  </a:txBody>
                  <a:tcPr>
                    <a:lnL w="28575"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algn="ctr" fontAlgn="base" latinLnBrk="0">
                        <a:lnSpc>
                          <a:spcPct val="100000"/>
                        </a:lnSpc>
                        <a:spcBef>
                          <a:spcPct val="20000"/>
                        </a:spcBef>
                        <a:spcAft>
                          <a:spcPct val="0"/>
                        </a:spcAft>
                        <a:buClr>
                          <a:schemeClr val="accent1"/>
                        </a:buClr>
                        <a:buSzPct val="65000"/>
                        <a:buFont typeface="Wingdings" panose="05000000000000000000" pitchFamily="2" charset="2"/>
                        <a:buNone/>
                      </a:pPr>
                      <a:r>
                        <a:rPr lang="zh-CN" altLang="en-US" sz="1600" u="none">
                          <a:latin typeface="Arial" panose="020B0604020202020204"/>
                          <a:ea typeface="宋体" panose="02010600030101010101" pitchFamily="2" charset="-122"/>
                        </a:rPr>
                        <a:t>作业车辆</a:t>
                      </a:r>
                      <a:endParaRPr lang="zh-CN" altLang="en-US" sz="16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algn="ctr" fontAlgn="base" latinLnBrk="0">
                        <a:lnSpc>
                          <a:spcPct val="100000"/>
                        </a:lnSpc>
                        <a:spcBef>
                          <a:spcPct val="20000"/>
                        </a:spcBef>
                        <a:spcAft>
                          <a:spcPct val="0"/>
                        </a:spcAft>
                        <a:buClr>
                          <a:schemeClr val="accent1"/>
                        </a:buClr>
                        <a:buSzPct val="65000"/>
                        <a:buFont typeface="Wingdings" panose="05000000000000000000" pitchFamily="2" charset="2"/>
                        <a:buNone/>
                      </a:pPr>
                      <a:r>
                        <a:rPr lang="zh-CN" altLang="en-US" sz="1600" u="none">
                          <a:latin typeface="Arial" panose="020B0604020202020204"/>
                          <a:ea typeface="宋体" panose="02010600030101010101" pitchFamily="2" charset="-122"/>
                        </a:rPr>
                        <a:t>未带防火罩</a:t>
                      </a:r>
                      <a:endParaRPr lang="zh-CN" altLang="en-US" sz="16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algn="ctr" fontAlgn="base" latinLnBrk="0">
                        <a:lnSpc>
                          <a:spcPct val="100000"/>
                        </a:lnSpc>
                        <a:spcBef>
                          <a:spcPct val="20000"/>
                        </a:spcBef>
                        <a:spcAft>
                          <a:spcPct val="0"/>
                        </a:spcAft>
                        <a:buClr>
                          <a:schemeClr val="accent1"/>
                        </a:buClr>
                        <a:buSzPct val="65000"/>
                        <a:buFont typeface="Wingdings" panose="05000000000000000000" pitchFamily="2" charset="2"/>
                        <a:buNone/>
                      </a:pPr>
                      <a:r>
                        <a:rPr lang="zh-CN" altLang="en-US" sz="1600" u="none">
                          <a:latin typeface="Arial" panose="020B0604020202020204"/>
                          <a:ea typeface="宋体" panose="02010600030101010101" pitchFamily="2" charset="-122"/>
                        </a:rPr>
                        <a:t>造成火灾、</a:t>
                      </a:r>
                      <a:endParaRPr lang="zh-CN" altLang="en-US" sz="1600" u="none">
                        <a:latin typeface="Arial" panose="020B0604020202020204"/>
                        <a:ea typeface="宋体" panose="02010600030101010101" pitchFamily="2" charset="-122"/>
                      </a:endParaRPr>
                    </a:p>
                    <a:p>
                      <a:pPr marL="0" lvl="0" indent="0" algn="ctr" fontAlgn="base" latinLnBrk="0">
                        <a:lnSpc>
                          <a:spcPct val="100000"/>
                        </a:lnSpc>
                        <a:spcBef>
                          <a:spcPct val="20000"/>
                        </a:spcBef>
                        <a:spcAft>
                          <a:spcPct val="0"/>
                        </a:spcAft>
                        <a:buClr>
                          <a:schemeClr val="accent1"/>
                        </a:buClr>
                        <a:buSzPct val="65000"/>
                        <a:buFont typeface="Wingdings" panose="05000000000000000000" pitchFamily="2" charset="2"/>
                        <a:buNone/>
                      </a:pPr>
                      <a:r>
                        <a:rPr lang="zh-CN" altLang="en-US" sz="1600" u="none">
                          <a:latin typeface="Arial" panose="020B0604020202020204"/>
                          <a:ea typeface="宋体" panose="02010600030101010101" pitchFamily="2" charset="-122"/>
                        </a:rPr>
                        <a:t>爆炸</a:t>
                      </a:r>
                      <a:endParaRPr lang="zh-CN" altLang="en-US" sz="16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algn="ctr" fontAlgn="base" latinLnBrk="0">
                        <a:lnSpc>
                          <a:spcPct val="100000"/>
                        </a:lnSpc>
                        <a:spcBef>
                          <a:spcPct val="20000"/>
                        </a:spcBef>
                        <a:spcAft>
                          <a:spcPct val="0"/>
                        </a:spcAft>
                        <a:buClr>
                          <a:schemeClr val="accent1"/>
                        </a:buClr>
                        <a:buSzPct val="65000"/>
                        <a:buFont typeface="Wingdings" panose="05000000000000000000" pitchFamily="2" charset="2"/>
                        <a:buNone/>
                      </a:pPr>
                      <a:r>
                        <a:rPr lang="en-US" altLang="zh-CN" sz="1600" u="none">
                          <a:latin typeface="Arial" panose="020B0604020202020204"/>
                          <a:ea typeface="宋体" panose="02010600030101010101" pitchFamily="2" charset="-122"/>
                        </a:rPr>
                        <a:t>1 3 3</a:t>
                      </a:r>
                      <a:endParaRPr lang="zh-CN" altLang="en-US" sz="16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algn="ctr" fontAlgn="base" latinLnBrk="0">
                        <a:lnSpc>
                          <a:spcPct val="100000"/>
                        </a:lnSpc>
                        <a:spcBef>
                          <a:spcPct val="20000"/>
                        </a:spcBef>
                        <a:spcAft>
                          <a:spcPct val="0"/>
                        </a:spcAft>
                        <a:buClr>
                          <a:schemeClr val="accent1"/>
                        </a:buClr>
                        <a:buSzPct val="65000"/>
                        <a:buFont typeface="Wingdings" panose="05000000000000000000" pitchFamily="2" charset="2"/>
                        <a:buNone/>
                      </a:pPr>
                      <a:r>
                        <a:rPr lang="zh-CN" altLang="en-US" sz="1600" u="none">
                          <a:latin typeface="Arial" panose="020B0604020202020204"/>
                          <a:ea typeface="宋体" panose="02010600030101010101" pitchFamily="2" charset="-122"/>
                        </a:rPr>
                        <a:t>严格监控</a:t>
                      </a:r>
                      <a:endParaRPr lang="zh-CN" altLang="en-US" sz="16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28575"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r>
              <a:tr h="628650">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algn="ctr" fontAlgn="base" latinLnBrk="0">
                        <a:lnSpc>
                          <a:spcPct val="100000"/>
                        </a:lnSpc>
                        <a:spcBef>
                          <a:spcPct val="20000"/>
                        </a:spcBef>
                        <a:spcAft>
                          <a:spcPct val="0"/>
                        </a:spcAft>
                        <a:buClr>
                          <a:schemeClr val="accent1"/>
                        </a:buClr>
                        <a:buSzPct val="65000"/>
                        <a:buFont typeface="Wingdings" panose="05000000000000000000" pitchFamily="2" charset="2"/>
                        <a:buNone/>
                      </a:pPr>
                      <a:r>
                        <a:rPr lang="en-US" altLang="zh-CN" sz="1600" u="none">
                          <a:latin typeface="Arial" panose="020B0604020202020204"/>
                          <a:ea typeface="宋体" panose="02010600030101010101" pitchFamily="2" charset="-122"/>
                        </a:rPr>
                        <a:t>3</a:t>
                      </a:r>
                      <a:endParaRPr lang="zh-CN" altLang="en-US" sz="1600" u="none">
                        <a:latin typeface="Arial" panose="020B0604020202020204"/>
                        <a:ea typeface="宋体" panose="02010600030101010101" pitchFamily="2" charset="-122"/>
                      </a:endParaRPr>
                    </a:p>
                  </a:txBody>
                  <a:tcPr>
                    <a:lnL w="28575"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algn="ctr" fontAlgn="base" latinLnBrk="0">
                        <a:lnSpc>
                          <a:spcPct val="100000"/>
                        </a:lnSpc>
                        <a:spcBef>
                          <a:spcPct val="20000"/>
                        </a:spcBef>
                        <a:spcAft>
                          <a:spcPct val="0"/>
                        </a:spcAft>
                        <a:buClr>
                          <a:schemeClr val="accent1"/>
                        </a:buClr>
                        <a:buSzPct val="65000"/>
                        <a:buFont typeface="Wingdings" panose="05000000000000000000" pitchFamily="2" charset="2"/>
                        <a:buNone/>
                      </a:pPr>
                      <a:r>
                        <a:rPr lang="zh-CN" altLang="en-US" sz="1600" u="none">
                          <a:latin typeface="Arial" panose="020B0604020202020204"/>
                          <a:ea typeface="宋体" panose="02010600030101010101" pitchFamily="2" charset="-122"/>
                        </a:rPr>
                        <a:t>验收数量</a:t>
                      </a:r>
                      <a:endParaRPr lang="zh-CN" altLang="en-US" sz="16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algn="ctr" fontAlgn="base" latinLnBrk="0">
                        <a:lnSpc>
                          <a:spcPct val="100000"/>
                        </a:lnSpc>
                        <a:spcBef>
                          <a:spcPct val="20000"/>
                        </a:spcBef>
                        <a:spcAft>
                          <a:spcPct val="0"/>
                        </a:spcAft>
                        <a:buClr>
                          <a:schemeClr val="accent1"/>
                        </a:buClr>
                        <a:buSzPct val="65000"/>
                        <a:buFont typeface="Wingdings" panose="05000000000000000000" pitchFamily="2" charset="2"/>
                        <a:buNone/>
                      </a:pPr>
                      <a:r>
                        <a:rPr lang="zh-CN" altLang="en-US" sz="1600" u="none">
                          <a:latin typeface="Arial" panose="020B0604020202020204"/>
                          <a:ea typeface="宋体" panose="02010600030101010101" pitchFamily="2" charset="-122"/>
                        </a:rPr>
                        <a:t>超存</a:t>
                      </a:r>
                      <a:endParaRPr lang="zh-CN" altLang="en-US" sz="16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algn="ctr" fontAlgn="base" latinLnBrk="0">
                        <a:lnSpc>
                          <a:spcPct val="100000"/>
                        </a:lnSpc>
                        <a:spcBef>
                          <a:spcPct val="20000"/>
                        </a:spcBef>
                        <a:spcAft>
                          <a:spcPct val="0"/>
                        </a:spcAft>
                        <a:buClr>
                          <a:schemeClr val="accent1"/>
                        </a:buClr>
                        <a:buSzPct val="65000"/>
                        <a:buFont typeface="Wingdings" panose="05000000000000000000" pitchFamily="2" charset="2"/>
                        <a:buNone/>
                      </a:pPr>
                      <a:r>
                        <a:rPr lang="zh-CN" altLang="en-US" sz="1600" u="none">
                          <a:latin typeface="Arial" panose="020B0604020202020204"/>
                          <a:ea typeface="宋体" panose="02010600030101010101" pitchFamily="2" charset="-122"/>
                        </a:rPr>
                        <a:t>造成人员伤亡以及环境污染</a:t>
                      </a:r>
                      <a:endParaRPr lang="zh-CN" altLang="en-US" sz="16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algn="ctr" fontAlgn="base" latinLnBrk="0">
                        <a:lnSpc>
                          <a:spcPct val="100000"/>
                        </a:lnSpc>
                        <a:spcBef>
                          <a:spcPct val="20000"/>
                        </a:spcBef>
                        <a:spcAft>
                          <a:spcPct val="0"/>
                        </a:spcAft>
                        <a:buClr>
                          <a:schemeClr val="accent1"/>
                        </a:buClr>
                        <a:buSzPct val="65000"/>
                        <a:buFont typeface="Wingdings" panose="05000000000000000000" pitchFamily="2" charset="2"/>
                        <a:buNone/>
                      </a:pPr>
                      <a:r>
                        <a:rPr lang="en-US" altLang="zh-CN" sz="1600" u="none">
                          <a:latin typeface="Arial" panose="020B0604020202020204"/>
                          <a:ea typeface="宋体" panose="02010600030101010101" pitchFamily="2" charset="-122"/>
                        </a:rPr>
                        <a:t>1 1 1</a:t>
                      </a:r>
                      <a:endParaRPr lang="zh-CN" altLang="en-US" sz="16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algn="ctr" fontAlgn="base" latinLnBrk="0">
                        <a:lnSpc>
                          <a:spcPct val="100000"/>
                        </a:lnSpc>
                        <a:spcBef>
                          <a:spcPct val="20000"/>
                        </a:spcBef>
                        <a:spcAft>
                          <a:spcPct val="0"/>
                        </a:spcAft>
                        <a:buClr>
                          <a:schemeClr val="accent1"/>
                        </a:buClr>
                        <a:buSzPct val="65000"/>
                        <a:buFont typeface="Wingdings" panose="05000000000000000000" pitchFamily="2" charset="2"/>
                        <a:buNone/>
                      </a:pPr>
                      <a:r>
                        <a:rPr lang="zh-CN" altLang="en-US" sz="1600" u="none">
                          <a:latin typeface="Arial" panose="020B0604020202020204"/>
                          <a:ea typeface="宋体" panose="02010600030101010101" pitchFamily="2" charset="-122"/>
                        </a:rPr>
                        <a:t>严格监控 </a:t>
                      </a:r>
                      <a:endParaRPr lang="zh-CN" altLang="en-US" sz="1600" u="none">
                        <a:latin typeface="Arial" panose="020B0604020202020204"/>
                        <a:ea typeface="宋体" panose="02010600030101010101" pitchFamily="2" charset="-122"/>
                      </a:endParaRPr>
                    </a:p>
                    <a:p>
                      <a:pPr marL="0" lvl="0" indent="0" algn="ctr" fontAlgn="base" latinLnBrk="0">
                        <a:lnSpc>
                          <a:spcPct val="100000"/>
                        </a:lnSpc>
                        <a:spcBef>
                          <a:spcPct val="20000"/>
                        </a:spcBef>
                        <a:spcAft>
                          <a:spcPct val="0"/>
                        </a:spcAft>
                        <a:buClr>
                          <a:schemeClr val="accent1"/>
                        </a:buClr>
                        <a:buSzPct val="65000"/>
                        <a:buFont typeface="Wingdings" panose="05000000000000000000" pitchFamily="2" charset="2"/>
                        <a:buNone/>
                      </a:pPr>
                      <a:endParaRPr lang="zh-CN" altLang="en-US" sz="16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28575"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r>
              <a:tr h="627062">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algn="ctr" fontAlgn="base" latinLnBrk="0">
                        <a:lnSpc>
                          <a:spcPct val="100000"/>
                        </a:lnSpc>
                        <a:spcBef>
                          <a:spcPct val="20000"/>
                        </a:spcBef>
                        <a:spcAft>
                          <a:spcPct val="0"/>
                        </a:spcAft>
                        <a:buClr>
                          <a:schemeClr val="accent1"/>
                        </a:buClr>
                        <a:buSzPct val="65000"/>
                        <a:buFont typeface="Wingdings" panose="05000000000000000000" pitchFamily="2" charset="2"/>
                        <a:buNone/>
                      </a:pPr>
                      <a:r>
                        <a:rPr lang="en-US" altLang="zh-CN" sz="1600" u="none">
                          <a:latin typeface="Arial" panose="020B0604020202020204"/>
                          <a:ea typeface="宋体" panose="02010600030101010101" pitchFamily="2" charset="-122"/>
                        </a:rPr>
                        <a:t>4</a:t>
                      </a:r>
                      <a:endParaRPr lang="zh-CN" altLang="en-US" sz="1600" u="none">
                        <a:latin typeface="Arial" panose="020B0604020202020204"/>
                        <a:ea typeface="宋体" panose="02010600030101010101" pitchFamily="2" charset="-122"/>
                      </a:endParaRPr>
                    </a:p>
                  </a:txBody>
                  <a:tcPr>
                    <a:lnL w="28575"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algn="ctr" fontAlgn="base" latinLnBrk="0">
                        <a:lnSpc>
                          <a:spcPct val="100000"/>
                        </a:lnSpc>
                        <a:spcBef>
                          <a:spcPct val="20000"/>
                        </a:spcBef>
                        <a:spcAft>
                          <a:spcPct val="0"/>
                        </a:spcAft>
                        <a:buClr>
                          <a:schemeClr val="accent1"/>
                        </a:buClr>
                        <a:buSzPct val="65000"/>
                        <a:buFont typeface="Wingdings" panose="05000000000000000000" pitchFamily="2" charset="2"/>
                        <a:buNone/>
                      </a:pPr>
                      <a:r>
                        <a:rPr lang="zh-CN" altLang="en-US" sz="1600" u="none">
                          <a:latin typeface="Arial" panose="020B0604020202020204"/>
                          <a:ea typeface="宋体" panose="02010600030101010101" pitchFamily="2" charset="-122"/>
                        </a:rPr>
                        <a:t>验收表装标签</a:t>
                      </a:r>
                      <a:endParaRPr lang="zh-CN" altLang="en-US" sz="16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algn="ctr" fontAlgn="base" latinLnBrk="0">
                        <a:lnSpc>
                          <a:spcPct val="100000"/>
                        </a:lnSpc>
                        <a:spcBef>
                          <a:spcPct val="20000"/>
                        </a:spcBef>
                        <a:spcAft>
                          <a:spcPct val="0"/>
                        </a:spcAft>
                        <a:buClr>
                          <a:schemeClr val="accent1"/>
                        </a:buClr>
                        <a:buSzPct val="65000"/>
                        <a:buFont typeface="Wingdings" panose="05000000000000000000" pitchFamily="2" charset="2"/>
                        <a:buNone/>
                      </a:pPr>
                      <a:r>
                        <a:rPr lang="zh-CN" altLang="en-US" sz="1600" u="none">
                          <a:latin typeface="Arial" panose="020B0604020202020204"/>
                          <a:ea typeface="宋体" panose="02010600030101010101" pitchFamily="2" charset="-122"/>
                        </a:rPr>
                        <a:t>包装不牢引致</a:t>
                      </a:r>
                      <a:endParaRPr lang="zh-CN" altLang="en-US" sz="1600" u="none">
                        <a:latin typeface="Arial" panose="020B0604020202020204"/>
                        <a:ea typeface="宋体" panose="02010600030101010101" pitchFamily="2" charset="-122"/>
                      </a:endParaRPr>
                    </a:p>
                    <a:p>
                      <a:pPr marL="0" lvl="0" indent="0" algn="ctr" fontAlgn="base" latinLnBrk="0">
                        <a:lnSpc>
                          <a:spcPct val="100000"/>
                        </a:lnSpc>
                        <a:spcBef>
                          <a:spcPct val="20000"/>
                        </a:spcBef>
                        <a:spcAft>
                          <a:spcPct val="0"/>
                        </a:spcAft>
                        <a:buClr>
                          <a:schemeClr val="accent1"/>
                        </a:buClr>
                        <a:buSzPct val="65000"/>
                        <a:buFont typeface="Wingdings" panose="05000000000000000000" pitchFamily="2" charset="2"/>
                        <a:buNone/>
                      </a:pPr>
                      <a:r>
                        <a:rPr lang="zh-CN" altLang="en-US" sz="1600" u="none">
                          <a:latin typeface="Arial" panose="020B0604020202020204"/>
                          <a:ea typeface="宋体" panose="02010600030101010101" pitchFamily="2" charset="-122"/>
                        </a:rPr>
                        <a:t>泄漏</a:t>
                      </a:r>
                      <a:endParaRPr lang="zh-CN" altLang="en-US" sz="16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algn="ctr" fontAlgn="base" latinLnBrk="0">
                        <a:lnSpc>
                          <a:spcPct val="100000"/>
                        </a:lnSpc>
                        <a:spcBef>
                          <a:spcPct val="20000"/>
                        </a:spcBef>
                        <a:spcAft>
                          <a:spcPct val="0"/>
                        </a:spcAft>
                        <a:buClr>
                          <a:schemeClr val="accent1"/>
                        </a:buClr>
                        <a:buSzPct val="65000"/>
                        <a:buFont typeface="Wingdings" panose="05000000000000000000" pitchFamily="2" charset="2"/>
                        <a:buNone/>
                      </a:pPr>
                      <a:r>
                        <a:rPr lang="zh-CN" altLang="en-US" sz="1600" u="none">
                          <a:latin typeface="Arial" panose="020B0604020202020204"/>
                          <a:ea typeface="宋体" panose="02010600030101010101" pitchFamily="2" charset="-122"/>
                        </a:rPr>
                        <a:t>造成人员伤亡以及环境污染</a:t>
                      </a:r>
                      <a:endParaRPr lang="zh-CN" altLang="en-US" sz="16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algn="ctr" fontAlgn="base" latinLnBrk="0">
                        <a:lnSpc>
                          <a:spcPct val="100000"/>
                        </a:lnSpc>
                        <a:spcBef>
                          <a:spcPct val="20000"/>
                        </a:spcBef>
                        <a:spcAft>
                          <a:spcPct val="0"/>
                        </a:spcAft>
                        <a:buClr>
                          <a:schemeClr val="accent1"/>
                        </a:buClr>
                        <a:buSzPct val="65000"/>
                        <a:buFont typeface="Wingdings" panose="05000000000000000000" pitchFamily="2" charset="2"/>
                        <a:buNone/>
                      </a:pPr>
                      <a:r>
                        <a:rPr lang="en-US" altLang="zh-CN" sz="1600" u="none">
                          <a:latin typeface="Arial" panose="020B0604020202020204"/>
                          <a:ea typeface="宋体" panose="02010600030101010101" pitchFamily="2" charset="-122"/>
                        </a:rPr>
                        <a:t>1 2 2</a:t>
                      </a:r>
                      <a:endParaRPr lang="zh-CN" altLang="en-US" sz="16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algn="ctr" fontAlgn="base" latinLnBrk="0">
                        <a:lnSpc>
                          <a:spcPct val="100000"/>
                        </a:lnSpc>
                        <a:spcBef>
                          <a:spcPct val="20000"/>
                        </a:spcBef>
                        <a:spcAft>
                          <a:spcPct val="0"/>
                        </a:spcAft>
                        <a:buClr>
                          <a:schemeClr val="accent1"/>
                        </a:buClr>
                        <a:buSzPct val="65000"/>
                        <a:buFont typeface="Wingdings" panose="05000000000000000000" pitchFamily="2" charset="2"/>
                        <a:buNone/>
                      </a:pPr>
                      <a:r>
                        <a:rPr lang="zh-CN" altLang="en-US" sz="1600" u="none">
                          <a:latin typeface="Arial" panose="020B0604020202020204"/>
                          <a:ea typeface="宋体" panose="02010600030101010101" pitchFamily="2" charset="-122"/>
                        </a:rPr>
                        <a:t>严格监控 </a:t>
                      </a:r>
                      <a:endParaRPr lang="zh-CN" altLang="en-US" sz="1600" u="none">
                        <a:latin typeface="Arial" panose="020B0604020202020204"/>
                        <a:ea typeface="宋体" panose="02010600030101010101" pitchFamily="2" charset="-122"/>
                      </a:endParaRPr>
                    </a:p>
                    <a:p>
                      <a:pPr marL="0" lvl="0" indent="0" algn="ctr" fontAlgn="base" latinLnBrk="0">
                        <a:lnSpc>
                          <a:spcPct val="100000"/>
                        </a:lnSpc>
                        <a:spcBef>
                          <a:spcPct val="20000"/>
                        </a:spcBef>
                        <a:spcAft>
                          <a:spcPct val="0"/>
                        </a:spcAft>
                        <a:buClr>
                          <a:schemeClr val="accent1"/>
                        </a:buClr>
                        <a:buSzPct val="65000"/>
                        <a:buFont typeface="Wingdings" panose="05000000000000000000" pitchFamily="2" charset="2"/>
                        <a:buNone/>
                      </a:pPr>
                      <a:endParaRPr lang="zh-CN" altLang="en-US" sz="16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28575"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r>
              <a:tr h="793750">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algn="ctr" fontAlgn="base" latinLnBrk="0">
                        <a:lnSpc>
                          <a:spcPct val="100000"/>
                        </a:lnSpc>
                        <a:spcBef>
                          <a:spcPct val="20000"/>
                        </a:spcBef>
                        <a:spcAft>
                          <a:spcPct val="0"/>
                        </a:spcAft>
                        <a:buClr>
                          <a:schemeClr val="accent1"/>
                        </a:buClr>
                        <a:buSzPct val="65000"/>
                        <a:buFont typeface="Wingdings" panose="05000000000000000000" pitchFamily="2" charset="2"/>
                        <a:buNone/>
                      </a:pPr>
                      <a:r>
                        <a:rPr lang="en-US" altLang="zh-CN" sz="1600" u="none">
                          <a:latin typeface="Arial" panose="020B0604020202020204"/>
                          <a:ea typeface="宋体" panose="02010600030101010101" pitchFamily="2" charset="-122"/>
                        </a:rPr>
                        <a:t>5</a:t>
                      </a:r>
                      <a:endParaRPr lang="zh-CN" altLang="en-US" sz="1600" u="none">
                        <a:latin typeface="Arial" panose="020B0604020202020204"/>
                        <a:ea typeface="宋体" panose="02010600030101010101" pitchFamily="2" charset="-122"/>
                      </a:endParaRPr>
                    </a:p>
                  </a:txBody>
                  <a:tcPr>
                    <a:lnL w="28575"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algn="ctr" fontAlgn="base" latinLnBrk="0">
                        <a:lnSpc>
                          <a:spcPct val="100000"/>
                        </a:lnSpc>
                        <a:spcBef>
                          <a:spcPct val="20000"/>
                        </a:spcBef>
                        <a:spcAft>
                          <a:spcPct val="0"/>
                        </a:spcAft>
                        <a:buClr>
                          <a:schemeClr val="accent1"/>
                        </a:buClr>
                        <a:buSzPct val="65000"/>
                        <a:buFont typeface="Wingdings" panose="05000000000000000000" pitchFamily="2" charset="2"/>
                        <a:buNone/>
                      </a:pPr>
                      <a:r>
                        <a:rPr lang="zh-CN" altLang="en-US" sz="1600" u="none">
                          <a:latin typeface="Arial" panose="020B0604020202020204"/>
                          <a:ea typeface="宋体" panose="02010600030101010101" pitchFamily="2" charset="-122"/>
                        </a:rPr>
                        <a:t>装卸</a:t>
                      </a:r>
                      <a:endParaRPr lang="zh-CN" altLang="en-US" sz="16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algn="ctr" fontAlgn="base" latinLnBrk="0">
                        <a:lnSpc>
                          <a:spcPct val="100000"/>
                        </a:lnSpc>
                        <a:spcBef>
                          <a:spcPct val="20000"/>
                        </a:spcBef>
                        <a:spcAft>
                          <a:spcPct val="0"/>
                        </a:spcAft>
                        <a:buClr>
                          <a:schemeClr val="accent1"/>
                        </a:buClr>
                        <a:buSzPct val="65000"/>
                        <a:buFont typeface="Wingdings" panose="05000000000000000000" pitchFamily="2" charset="2"/>
                        <a:buNone/>
                      </a:pPr>
                      <a:r>
                        <a:rPr lang="zh-CN" altLang="en-US" sz="1600" u="none">
                          <a:latin typeface="Arial" panose="020B0604020202020204"/>
                          <a:ea typeface="宋体" panose="02010600030101010101" pitchFamily="2" charset="-122"/>
                        </a:rPr>
                        <a:t>破坏包装，未穿戴劳保用品。</a:t>
                      </a:r>
                      <a:endParaRPr lang="zh-CN" altLang="en-US" sz="16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algn="ctr" fontAlgn="base" latinLnBrk="0">
                        <a:lnSpc>
                          <a:spcPct val="100000"/>
                        </a:lnSpc>
                        <a:spcBef>
                          <a:spcPct val="20000"/>
                        </a:spcBef>
                        <a:spcAft>
                          <a:spcPct val="0"/>
                        </a:spcAft>
                        <a:buClr>
                          <a:schemeClr val="accent1"/>
                        </a:buClr>
                        <a:buSzPct val="65000"/>
                        <a:buFont typeface="Wingdings" panose="05000000000000000000" pitchFamily="2" charset="2"/>
                        <a:buNone/>
                      </a:pPr>
                      <a:r>
                        <a:rPr lang="zh-CN" altLang="en-US" sz="1600" u="none">
                          <a:latin typeface="Arial" panose="020B0604020202020204"/>
                          <a:ea typeface="宋体" panose="02010600030101010101" pitchFamily="2" charset="-122"/>
                        </a:rPr>
                        <a:t>危化品泄漏中毒、人员伤亡</a:t>
                      </a:r>
                      <a:endParaRPr lang="zh-CN" altLang="en-US" sz="16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algn="ctr" fontAlgn="base" latinLnBrk="0">
                        <a:lnSpc>
                          <a:spcPct val="100000"/>
                        </a:lnSpc>
                        <a:spcBef>
                          <a:spcPct val="20000"/>
                        </a:spcBef>
                        <a:spcAft>
                          <a:spcPct val="0"/>
                        </a:spcAft>
                        <a:buClr>
                          <a:schemeClr val="accent1"/>
                        </a:buClr>
                        <a:buSzPct val="65000"/>
                        <a:buFont typeface="Wingdings" panose="05000000000000000000" pitchFamily="2" charset="2"/>
                        <a:buNone/>
                      </a:pPr>
                      <a:r>
                        <a:rPr lang="en-US" altLang="zh-CN" sz="1600" u="none">
                          <a:latin typeface="Arial" panose="020B0604020202020204"/>
                          <a:ea typeface="宋体" panose="02010600030101010101" pitchFamily="2" charset="-122"/>
                        </a:rPr>
                        <a:t>1 11</a:t>
                      </a:r>
                      <a:endParaRPr lang="zh-CN" altLang="en-US" sz="16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algn="ctr" fontAlgn="base" latinLnBrk="0">
                        <a:lnSpc>
                          <a:spcPct val="100000"/>
                        </a:lnSpc>
                        <a:spcBef>
                          <a:spcPct val="20000"/>
                        </a:spcBef>
                        <a:spcAft>
                          <a:spcPct val="0"/>
                        </a:spcAft>
                        <a:buClr>
                          <a:schemeClr val="accent1"/>
                        </a:buClr>
                        <a:buSzPct val="65000"/>
                        <a:buFont typeface="Wingdings" panose="05000000000000000000" pitchFamily="2" charset="2"/>
                        <a:buNone/>
                      </a:pPr>
                      <a:r>
                        <a:rPr lang="zh-CN" altLang="en-US" sz="1600" u="none">
                          <a:latin typeface="Arial" panose="020B0604020202020204"/>
                          <a:ea typeface="宋体" panose="02010600030101010101" pitchFamily="2" charset="-122"/>
                        </a:rPr>
                        <a:t>严格监控 </a:t>
                      </a:r>
                      <a:endParaRPr lang="zh-CN" altLang="en-US" sz="1600" u="none">
                        <a:latin typeface="Arial" panose="020B0604020202020204"/>
                        <a:ea typeface="宋体" panose="02010600030101010101" pitchFamily="2" charset="-122"/>
                      </a:endParaRPr>
                    </a:p>
                    <a:p>
                      <a:pPr marL="0" lvl="0" indent="0" algn="ctr" fontAlgn="base" latinLnBrk="0">
                        <a:lnSpc>
                          <a:spcPct val="100000"/>
                        </a:lnSpc>
                        <a:spcBef>
                          <a:spcPct val="20000"/>
                        </a:spcBef>
                        <a:spcAft>
                          <a:spcPct val="0"/>
                        </a:spcAft>
                        <a:buClr>
                          <a:schemeClr val="accent1"/>
                        </a:buClr>
                        <a:buSzPct val="65000"/>
                        <a:buFont typeface="Wingdings" panose="05000000000000000000" pitchFamily="2" charset="2"/>
                        <a:buNone/>
                      </a:pPr>
                      <a:endParaRPr lang="zh-CN" altLang="en-US" sz="16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28575"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r>
              <a:tr h="1152525">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algn="ctr" fontAlgn="base" latinLnBrk="0">
                        <a:lnSpc>
                          <a:spcPct val="100000"/>
                        </a:lnSpc>
                        <a:spcBef>
                          <a:spcPct val="20000"/>
                        </a:spcBef>
                        <a:spcAft>
                          <a:spcPct val="0"/>
                        </a:spcAft>
                        <a:buClr>
                          <a:schemeClr val="accent1"/>
                        </a:buClr>
                        <a:buSzPct val="65000"/>
                        <a:buFont typeface="Wingdings" panose="05000000000000000000" pitchFamily="2" charset="2"/>
                        <a:buNone/>
                      </a:pPr>
                      <a:r>
                        <a:rPr lang="en-US" altLang="zh-CN" sz="1600" u="none">
                          <a:latin typeface="Arial" panose="020B0604020202020204"/>
                          <a:ea typeface="宋体" panose="02010600030101010101" pitchFamily="2" charset="-122"/>
                        </a:rPr>
                        <a:t>6</a:t>
                      </a:r>
                      <a:endParaRPr lang="zh-CN" altLang="en-US" sz="1600" u="none">
                        <a:latin typeface="Arial" panose="020B0604020202020204"/>
                        <a:ea typeface="宋体" panose="02010600030101010101" pitchFamily="2" charset="-122"/>
                      </a:endParaRPr>
                    </a:p>
                  </a:txBody>
                  <a:tcPr>
                    <a:lnL w="28575"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algn="ctr" fontAlgn="base" latinLnBrk="0">
                        <a:lnSpc>
                          <a:spcPct val="100000"/>
                        </a:lnSpc>
                        <a:spcBef>
                          <a:spcPct val="20000"/>
                        </a:spcBef>
                        <a:spcAft>
                          <a:spcPct val="0"/>
                        </a:spcAft>
                        <a:buClr>
                          <a:schemeClr val="accent1"/>
                        </a:buClr>
                        <a:buSzPct val="65000"/>
                        <a:buFont typeface="Wingdings" panose="05000000000000000000" pitchFamily="2" charset="2"/>
                        <a:buNone/>
                      </a:pPr>
                      <a:r>
                        <a:rPr lang="zh-CN" altLang="en-US" sz="1600" u="none">
                          <a:latin typeface="Arial" panose="020B0604020202020204"/>
                          <a:ea typeface="宋体" panose="02010600030101010101" pitchFamily="2" charset="-122"/>
                        </a:rPr>
                        <a:t>储存</a:t>
                      </a:r>
                      <a:endParaRPr lang="zh-CN" altLang="en-US" sz="16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algn="ctr" fontAlgn="base" latinLnBrk="0">
                        <a:lnSpc>
                          <a:spcPct val="100000"/>
                        </a:lnSpc>
                        <a:spcBef>
                          <a:spcPct val="20000"/>
                        </a:spcBef>
                        <a:spcAft>
                          <a:spcPct val="0"/>
                        </a:spcAft>
                        <a:buClr>
                          <a:schemeClr val="accent1"/>
                        </a:buClr>
                        <a:buSzPct val="65000"/>
                        <a:buFont typeface="Wingdings" panose="05000000000000000000" pitchFamily="2" charset="2"/>
                        <a:buNone/>
                      </a:pPr>
                      <a:r>
                        <a:rPr lang="zh-CN" altLang="en-US" sz="1600" u="none">
                          <a:latin typeface="Arial" panose="020B0604020202020204"/>
                          <a:ea typeface="宋体" panose="02010600030101010101" pitchFamily="2" charset="-122"/>
                        </a:rPr>
                        <a:t>剧毒品被盗、</a:t>
                      </a:r>
                      <a:endParaRPr lang="zh-CN" altLang="en-US" sz="1600" u="none">
                        <a:latin typeface="Arial" panose="020B0604020202020204"/>
                        <a:ea typeface="宋体" panose="02010600030101010101" pitchFamily="2" charset="-122"/>
                      </a:endParaRPr>
                    </a:p>
                    <a:p>
                      <a:pPr marL="0" lvl="0" indent="0" algn="ctr" fontAlgn="base" latinLnBrk="0">
                        <a:lnSpc>
                          <a:spcPct val="100000"/>
                        </a:lnSpc>
                        <a:spcBef>
                          <a:spcPct val="20000"/>
                        </a:spcBef>
                        <a:spcAft>
                          <a:spcPct val="0"/>
                        </a:spcAft>
                        <a:buClr>
                          <a:schemeClr val="accent1"/>
                        </a:buClr>
                        <a:buSzPct val="65000"/>
                        <a:buFont typeface="Wingdings" panose="05000000000000000000" pitchFamily="2" charset="2"/>
                        <a:buNone/>
                      </a:pPr>
                      <a:r>
                        <a:rPr lang="zh-CN" altLang="en-US" sz="1600" u="none">
                          <a:latin typeface="Arial" panose="020B0604020202020204"/>
                          <a:ea typeface="宋体" panose="02010600030101010101" pitchFamily="2" charset="-122"/>
                        </a:rPr>
                        <a:t>未按要求存放，</a:t>
                      </a:r>
                      <a:endParaRPr lang="zh-CN" altLang="en-US" sz="1600" u="none">
                        <a:latin typeface="Arial" panose="020B0604020202020204"/>
                        <a:ea typeface="宋体" panose="02010600030101010101" pitchFamily="2" charset="-122"/>
                      </a:endParaRPr>
                    </a:p>
                    <a:p>
                      <a:pPr marL="0" lvl="0" indent="0" algn="ctr" fontAlgn="base" latinLnBrk="0">
                        <a:lnSpc>
                          <a:spcPct val="100000"/>
                        </a:lnSpc>
                        <a:spcBef>
                          <a:spcPct val="20000"/>
                        </a:spcBef>
                        <a:spcAft>
                          <a:spcPct val="0"/>
                        </a:spcAft>
                        <a:buClr>
                          <a:schemeClr val="accent1"/>
                        </a:buClr>
                        <a:buSzPct val="65000"/>
                        <a:buFont typeface="Wingdings" panose="05000000000000000000" pitchFamily="2" charset="2"/>
                        <a:buNone/>
                      </a:pPr>
                      <a:r>
                        <a:rPr lang="zh-CN" altLang="en-US" sz="1600" u="none">
                          <a:latin typeface="Arial" panose="020B0604020202020204"/>
                          <a:ea typeface="宋体" panose="02010600030101010101" pitchFamily="2" charset="-122"/>
                        </a:rPr>
                        <a:t>通风不够</a:t>
                      </a:r>
                      <a:endParaRPr lang="zh-CN" altLang="en-US" sz="16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algn="ctr" fontAlgn="base" latinLnBrk="0">
                        <a:lnSpc>
                          <a:spcPct val="100000"/>
                        </a:lnSpc>
                        <a:spcBef>
                          <a:spcPct val="20000"/>
                        </a:spcBef>
                        <a:spcAft>
                          <a:spcPct val="0"/>
                        </a:spcAft>
                        <a:buClr>
                          <a:schemeClr val="accent1"/>
                        </a:buClr>
                        <a:buSzPct val="65000"/>
                        <a:buFont typeface="Wingdings" panose="05000000000000000000" pitchFamily="2" charset="2"/>
                        <a:buNone/>
                      </a:pPr>
                      <a:r>
                        <a:rPr lang="zh-CN" altLang="en-US" sz="1600" u="none">
                          <a:latin typeface="Arial" panose="020B0604020202020204"/>
                          <a:ea typeface="宋体" panose="02010600030101010101" pitchFamily="2" charset="-122"/>
                        </a:rPr>
                        <a:t>人员中毒，火灾、爆炸</a:t>
                      </a:r>
                      <a:endParaRPr lang="zh-CN" altLang="en-US" sz="16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algn="ctr" fontAlgn="base" latinLnBrk="0">
                        <a:lnSpc>
                          <a:spcPct val="100000"/>
                        </a:lnSpc>
                        <a:spcBef>
                          <a:spcPct val="20000"/>
                        </a:spcBef>
                        <a:spcAft>
                          <a:spcPct val="0"/>
                        </a:spcAft>
                        <a:buClr>
                          <a:schemeClr val="accent1"/>
                        </a:buClr>
                        <a:buSzPct val="65000"/>
                        <a:buFont typeface="Wingdings" panose="05000000000000000000" pitchFamily="2" charset="2"/>
                        <a:buNone/>
                      </a:pPr>
                      <a:r>
                        <a:rPr lang="en-US" altLang="zh-CN" sz="1600" u="none">
                          <a:latin typeface="Arial" panose="020B0604020202020204"/>
                          <a:ea typeface="宋体" panose="02010600030101010101" pitchFamily="2" charset="-122"/>
                        </a:rPr>
                        <a:t>1 1 1</a:t>
                      </a:r>
                      <a:endParaRPr lang="zh-CN" altLang="en-US" sz="16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algn="ctr" fontAlgn="base" latinLnBrk="0">
                        <a:lnSpc>
                          <a:spcPct val="100000"/>
                        </a:lnSpc>
                        <a:spcBef>
                          <a:spcPct val="20000"/>
                        </a:spcBef>
                        <a:spcAft>
                          <a:spcPct val="0"/>
                        </a:spcAft>
                        <a:buClr>
                          <a:schemeClr val="accent1"/>
                        </a:buClr>
                        <a:buSzPct val="65000"/>
                        <a:buFont typeface="Wingdings" panose="05000000000000000000" pitchFamily="2" charset="2"/>
                        <a:buNone/>
                      </a:pPr>
                      <a:r>
                        <a:rPr lang="zh-CN" altLang="en-US" sz="1600" u="none">
                          <a:latin typeface="Arial" panose="020B0604020202020204"/>
                          <a:ea typeface="宋体" panose="02010600030101010101" pitchFamily="2" charset="-122"/>
                        </a:rPr>
                        <a:t>严格监控</a:t>
                      </a:r>
                      <a:endParaRPr lang="zh-CN" altLang="en-US" sz="1600" u="none">
                        <a:latin typeface="Arial" panose="020B0604020202020204"/>
                        <a:ea typeface="宋体" panose="02010600030101010101" pitchFamily="2" charset="-122"/>
                      </a:endParaRPr>
                    </a:p>
                    <a:p>
                      <a:pPr marL="0" lvl="0" indent="0" algn="ctr" fontAlgn="base" latinLnBrk="0">
                        <a:lnSpc>
                          <a:spcPct val="100000"/>
                        </a:lnSpc>
                        <a:spcBef>
                          <a:spcPct val="20000"/>
                        </a:spcBef>
                        <a:spcAft>
                          <a:spcPct val="0"/>
                        </a:spcAft>
                        <a:buClr>
                          <a:schemeClr val="accent1"/>
                        </a:buClr>
                        <a:buSzPct val="65000"/>
                        <a:buFont typeface="Wingdings" panose="05000000000000000000" pitchFamily="2" charset="2"/>
                        <a:buNone/>
                      </a:pPr>
                      <a:endParaRPr lang="zh-CN" altLang="en-US" sz="16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28575"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r>
              <a:tr h="628650">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algn="ctr" fontAlgn="base" latinLnBrk="0">
                        <a:lnSpc>
                          <a:spcPct val="100000"/>
                        </a:lnSpc>
                        <a:spcBef>
                          <a:spcPct val="20000"/>
                        </a:spcBef>
                        <a:spcAft>
                          <a:spcPct val="0"/>
                        </a:spcAft>
                        <a:buClr>
                          <a:schemeClr val="accent1"/>
                        </a:buClr>
                        <a:buSzPct val="65000"/>
                        <a:buFont typeface="Wingdings" panose="05000000000000000000" pitchFamily="2" charset="2"/>
                        <a:buNone/>
                      </a:pPr>
                      <a:r>
                        <a:rPr lang="en-US" altLang="zh-CN" sz="1600" u="none">
                          <a:latin typeface="Arial" panose="020B0604020202020204"/>
                          <a:ea typeface="宋体" panose="02010600030101010101" pitchFamily="2" charset="-122"/>
                        </a:rPr>
                        <a:t>7</a:t>
                      </a:r>
                      <a:endParaRPr lang="zh-CN" altLang="en-US" sz="1600" u="none">
                        <a:latin typeface="Arial" panose="020B0604020202020204"/>
                        <a:ea typeface="宋体" panose="02010600030101010101" pitchFamily="2" charset="-122"/>
                      </a:endParaRPr>
                    </a:p>
                  </a:txBody>
                  <a:tcPr>
                    <a:lnL w="28575"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28575"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algn="ctr" fontAlgn="base" latinLnBrk="0">
                        <a:lnSpc>
                          <a:spcPct val="100000"/>
                        </a:lnSpc>
                        <a:spcBef>
                          <a:spcPct val="20000"/>
                        </a:spcBef>
                        <a:spcAft>
                          <a:spcPct val="0"/>
                        </a:spcAft>
                        <a:buClr>
                          <a:schemeClr val="accent1"/>
                        </a:buClr>
                        <a:buSzPct val="65000"/>
                        <a:buFont typeface="Wingdings" panose="05000000000000000000" pitchFamily="2" charset="2"/>
                        <a:buNone/>
                      </a:pPr>
                      <a:r>
                        <a:rPr lang="zh-CN" altLang="en-US" sz="1600" u="none">
                          <a:latin typeface="Arial" panose="020B0604020202020204"/>
                          <a:ea typeface="宋体" panose="02010600030101010101" pitchFamily="2" charset="-122"/>
                        </a:rPr>
                        <a:t>储存</a:t>
                      </a:r>
                      <a:endParaRPr lang="zh-CN" altLang="en-US" sz="16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28575"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algn="ctr" fontAlgn="base" latinLnBrk="0">
                        <a:lnSpc>
                          <a:spcPct val="100000"/>
                        </a:lnSpc>
                        <a:spcBef>
                          <a:spcPct val="20000"/>
                        </a:spcBef>
                        <a:spcAft>
                          <a:spcPct val="0"/>
                        </a:spcAft>
                        <a:buClr>
                          <a:schemeClr val="accent1"/>
                        </a:buClr>
                        <a:buSzPct val="65000"/>
                        <a:buFont typeface="Wingdings" panose="05000000000000000000" pitchFamily="2" charset="2"/>
                        <a:buNone/>
                      </a:pPr>
                      <a:r>
                        <a:rPr lang="zh-CN" altLang="en-US" sz="1600" u="none">
                          <a:latin typeface="Arial" panose="020B0604020202020204"/>
                          <a:ea typeface="宋体" panose="02010600030101010101" pitchFamily="2" charset="-122"/>
                        </a:rPr>
                        <a:t>不按五距储存</a:t>
                      </a:r>
                      <a:endParaRPr lang="zh-CN" altLang="en-US" sz="16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28575"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algn="ctr" fontAlgn="base" latinLnBrk="0">
                        <a:lnSpc>
                          <a:spcPct val="100000"/>
                        </a:lnSpc>
                        <a:spcBef>
                          <a:spcPct val="20000"/>
                        </a:spcBef>
                        <a:spcAft>
                          <a:spcPct val="0"/>
                        </a:spcAft>
                        <a:buClr>
                          <a:schemeClr val="accent1"/>
                        </a:buClr>
                        <a:buSzPct val="65000"/>
                        <a:buFont typeface="Wingdings" panose="05000000000000000000" pitchFamily="2" charset="2"/>
                        <a:buNone/>
                      </a:pPr>
                      <a:r>
                        <a:rPr lang="zh-CN" altLang="en-US" sz="1600" u="none">
                          <a:latin typeface="Arial" panose="020B0604020202020204"/>
                          <a:ea typeface="宋体" panose="02010600030101010101" pitchFamily="2" charset="-122"/>
                        </a:rPr>
                        <a:t>火灾、爆炸</a:t>
                      </a:r>
                      <a:endParaRPr lang="zh-CN" altLang="en-US" sz="16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28575"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algn="ctr" fontAlgn="base" latinLnBrk="0">
                        <a:lnSpc>
                          <a:spcPct val="100000"/>
                        </a:lnSpc>
                        <a:spcBef>
                          <a:spcPct val="20000"/>
                        </a:spcBef>
                        <a:spcAft>
                          <a:spcPct val="0"/>
                        </a:spcAft>
                        <a:buClr>
                          <a:schemeClr val="accent1"/>
                        </a:buClr>
                        <a:buSzPct val="65000"/>
                        <a:buFont typeface="Wingdings" panose="05000000000000000000" pitchFamily="2" charset="2"/>
                        <a:buNone/>
                      </a:pPr>
                      <a:r>
                        <a:rPr lang="en-US" altLang="zh-CN" sz="1600" u="none">
                          <a:latin typeface="Arial" panose="020B0604020202020204"/>
                          <a:ea typeface="宋体" panose="02010600030101010101" pitchFamily="2" charset="-122"/>
                        </a:rPr>
                        <a:t>2 2 1</a:t>
                      </a:r>
                      <a:endParaRPr lang="zh-CN" altLang="en-US" sz="16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28575" cap="flat" cmpd="sng">
                      <a:solidFill>
                        <a:schemeClr val="tx1"/>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0"/>
                          <a:ea typeface="+mn-ea"/>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stStyle>
                    <a:p>
                      <a:pPr marL="0" lvl="0" indent="0" algn="ctr" fontAlgn="base" latinLnBrk="0">
                        <a:lnSpc>
                          <a:spcPct val="100000"/>
                        </a:lnSpc>
                        <a:spcBef>
                          <a:spcPct val="20000"/>
                        </a:spcBef>
                        <a:spcAft>
                          <a:spcPct val="0"/>
                        </a:spcAft>
                        <a:buClr>
                          <a:schemeClr val="accent1"/>
                        </a:buClr>
                        <a:buSzPct val="65000"/>
                        <a:buFont typeface="Wingdings" panose="05000000000000000000" pitchFamily="2" charset="2"/>
                        <a:buNone/>
                      </a:pPr>
                      <a:r>
                        <a:rPr lang="zh-CN" altLang="en-US" sz="1600" u="none">
                          <a:latin typeface="Arial" panose="020B0604020202020204"/>
                          <a:ea typeface="宋体" panose="02010600030101010101" pitchFamily="2" charset="-122"/>
                        </a:rPr>
                        <a:t>增加库房 </a:t>
                      </a:r>
                      <a:endParaRPr lang="zh-CN" altLang="en-US" sz="1600" u="none">
                        <a:latin typeface="Arial" panose="020B0604020202020204"/>
                        <a:ea typeface="宋体" panose="02010600030101010101" pitchFamily="2" charset="-122"/>
                      </a:endParaRPr>
                    </a:p>
                    <a:p>
                      <a:pPr marL="0" lvl="0" indent="0" algn="ctr" fontAlgn="base" latinLnBrk="0">
                        <a:lnSpc>
                          <a:spcPct val="100000"/>
                        </a:lnSpc>
                        <a:spcBef>
                          <a:spcPct val="20000"/>
                        </a:spcBef>
                        <a:spcAft>
                          <a:spcPct val="0"/>
                        </a:spcAft>
                        <a:buClr>
                          <a:schemeClr val="accent1"/>
                        </a:buClr>
                        <a:buSzPct val="65000"/>
                        <a:buFont typeface="Wingdings" panose="05000000000000000000" pitchFamily="2" charset="2"/>
                        <a:buNone/>
                      </a:pPr>
                      <a:endParaRPr lang="zh-CN" altLang="en-US" sz="1600" u="none">
                        <a:latin typeface="Arial" panose="020B0604020202020204"/>
                        <a:ea typeface="宋体" panose="02010600030101010101" pitchFamily="2" charset="-122"/>
                      </a:endParaRPr>
                    </a:p>
                  </a:txBody>
                  <a:tcPr>
                    <a:lnL w="12700" cap="flat" cmpd="sng">
                      <a:solidFill>
                        <a:schemeClr val="tx1"/>
                      </a:solidFill>
                      <a:prstDash val="solid"/>
                      <a:round/>
                      <a:headEnd type="none" w="med" len="med"/>
                      <a:tailEnd type="none" w="med" len="med"/>
                    </a:lnL>
                    <a:lnR w="28575"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28575" cap="flat" cmpd="sng">
                      <a:solidFill>
                        <a:schemeClr val="tx1"/>
                      </a:solidFill>
                      <a:prstDash val="solid"/>
                      <a:round/>
                      <a:headEnd type="none" w="med" len="med"/>
                      <a:tailEnd type="none" w="med" len="med"/>
                    </a:lnB>
                    <a:lnTlToBr>
                      <a:noFill/>
                    </a:lnTlToBr>
                    <a:lnBlToTr>
                      <a:noFill/>
                    </a:lnBlToTr>
                    <a:noFill/>
                  </a:tcPr>
                </a:tc>
              </a:tr>
            </a:tbl>
          </a:graphicData>
        </a:graphic>
      </p:graphicFrame>
      <p:sp>
        <p:nvSpPr>
          <p:cNvPr id="2141" name="矩形 2140"/>
          <p:cNvSpPr/>
          <p:nvPr/>
        </p:nvSpPr>
        <p:spPr>
          <a:xfrm>
            <a:off x="395288" y="260350"/>
            <a:ext cx="4213225" cy="504825"/>
          </a:xfrm>
          <a:prstGeom prst="rect">
            <a:avLst/>
          </a:prstGeom>
          <a:solidFill>
            <a:srgbClr val="CC9900"/>
          </a:solidFill>
          <a:ln w="9525" cap="flat" cmpd="sng">
            <a:solidFill>
              <a:srgbClr val="000000"/>
            </a:solidFill>
            <a:prstDash val="solid"/>
            <a:miter/>
            <a:headEnd type="none" w="med" len="med"/>
            <a:tailEnd type="none" w="med" len="med"/>
          </a:ln>
        </p:spPr>
        <p:txBody>
          <a:bodyPr wrap="none" anchor="ctr"/>
          <a:p>
            <a:pPr algn="ctr" fontAlgn="base">
              <a:lnSpc>
                <a:spcPct val="100000"/>
              </a:lnSpc>
              <a:spcBef>
                <a:spcPct val="0"/>
              </a:spcBef>
              <a:spcAft>
                <a:spcPct val="0"/>
              </a:spcAft>
              <a:buClrTx/>
              <a:buSzPct val="100000"/>
            </a:pPr>
            <a:r>
              <a:rPr lang="zh-CN" altLang="en-US">
                <a:latin typeface="Arial" panose="020B0604020202020204"/>
                <a:ea typeface="宋体" panose="02010600030101010101" pitchFamily="2" charset="-122"/>
              </a:rPr>
              <a:t>工作危害分析例：危化品仓库管理</a:t>
            </a:r>
            <a:endParaRPr lang="zh-CN" altLang="en-US">
              <a:latin typeface="Arial" panose="020B0604020202020204"/>
              <a:ea typeface="宋体" panose="02010600030101010101" pitchFamily="2" charset="-122"/>
            </a:endParaRPr>
          </a:p>
        </p:txBody>
      </p:sp>
    </p:spTree>
  </p:cSld>
  <p:clrMapOvr>
    <a:masterClrMapping/>
  </p:clrMapOvr>
  <p:transition>
    <p:comb/>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44" name="标题 2143"/>
          <p:cNvSpPr/>
          <p:nvPr>
            <p:ph type="title" idx="4294967295"/>
          </p:nvPr>
        </p:nvSpPr>
        <p:spPr>
          <a:xfrm>
            <a:off x="468313" y="333375"/>
            <a:ext cx="8229600" cy="854075"/>
          </a:xfrm>
          <a:ln>
            <a:solidFill>
              <a:srgbClr val="000000"/>
            </a:solidFill>
            <a:miter/>
          </a:ln>
        </p:spPr>
        <p:txBody>
          <a:bodyPr/>
          <a:p>
            <a:r>
              <a:rPr lang="en-US" altLang="zh-CN"/>
              <a:t>2.</a:t>
            </a:r>
            <a:r>
              <a:rPr lang="zh-CN" altLang="en-US"/>
              <a:t>安全检查表分析</a:t>
            </a:r>
            <a:endParaRPr lang="zh-CN" altLang="en-US"/>
          </a:p>
        </p:txBody>
      </p:sp>
      <p:sp>
        <p:nvSpPr>
          <p:cNvPr id="2145" name="文本占位符 2144"/>
          <p:cNvSpPr/>
          <p:nvPr>
            <p:ph type="body" idx="4294967295"/>
          </p:nvPr>
        </p:nvSpPr>
        <p:spPr>
          <a:xfrm>
            <a:off x="396875" y="1600200"/>
            <a:ext cx="8289925" cy="5070475"/>
          </a:xfrm>
          <a:ln>
            <a:solidFill>
              <a:srgbClr val="000000"/>
            </a:solidFill>
            <a:miter/>
          </a:ln>
        </p:spPr>
        <p:txBody>
          <a:bodyPr/>
          <a:p>
            <a:pPr>
              <a:lnSpc>
                <a:spcPct val="90000"/>
              </a:lnSpc>
              <a:buClr>
                <a:schemeClr val="accent1"/>
              </a:buClr>
            </a:pPr>
            <a:r>
              <a:rPr lang="en-US" altLang="en-US"/>
              <a:t>　（Safety Checklist Analysis，缩写SCA）是依据相关的标准、规范，对工程、系统中已知的危险类别、设计缺陷以及与一般工艺设备、操作、管理有关的潜在危险性和有害性进行判别检查。                              </a:t>
            </a:r>
            <a:endParaRPr lang="en-US" altLang="en-US"/>
          </a:p>
          <a:p>
            <a:pPr>
              <a:lnSpc>
                <a:spcPct val="90000"/>
              </a:lnSpc>
              <a:buClr>
                <a:schemeClr val="accent1"/>
              </a:buClr>
              <a:buNone/>
            </a:pPr>
            <a:r>
              <a:rPr lang="en-US" altLang="en-US"/>
              <a:t>   为了避免检查项目遗漏，事先把检查对象分割成若干系统，以提问或打分的形式，将检查项目列表，这种表就称为安全检查表。                                                        </a:t>
            </a:r>
            <a:endParaRPr lang="en-US" altLang="en-US"/>
          </a:p>
          <a:p>
            <a:pPr>
              <a:lnSpc>
                <a:spcPct val="90000"/>
              </a:lnSpc>
              <a:buClr>
                <a:schemeClr val="accent1"/>
              </a:buClr>
              <a:buNone/>
            </a:pPr>
            <a:r>
              <a:rPr lang="en-US" altLang="en-US"/>
              <a:t>   它是系统安全工程的一种最基础、最简便、广泛应用的系统危险性评价方法。</a:t>
            </a:r>
            <a:endParaRPr lang="en-US" altLang="en-US"/>
          </a:p>
        </p:txBody>
      </p:sp>
    </p:spTree>
  </p:cSld>
  <p:clrMapOvr>
    <a:masterClrMapping/>
  </p:clrMapOvr>
  <p:transition>
    <p:comb/>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48" name="内容占位符 2147"/>
          <p:cNvPicPr>
            <a:picLocks noChangeAspect="1"/>
          </p:cNvPicPr>
          <p:nvPr>
            <p:ph idx="1"/>
          </p:nvPr>
        </p:nvPicPr>
        <p:blipFill>
          <a:blip r:embed="rId1"/>
          <a:stretch>
            <a:fillRect/>
          </a:stretch>
        </p:blipFill>
        <p:spPr>
          <a:xfrm>
            <a:off x="179388" y="549275"/>
            <a:ext cx="8713787" cy="6253163"/>
          </a:xfrm>
          <a:prstGeom prst="rect">
            <a:avLst/>
          </a:prstGeom>
        </p:spPr>
      </p:pic>
      <p:sp>
        <p:nvSpPr>
          <p:cNvPr id="2149" name="矩形 2148"/>
          <p:cNvSpPr/>
          <p:nvPr/>
        </p:nvSpPr>
        <p:spPr>
          <a:xfrm>
            <a:off x="611188" y="260350"/>
            <a:ext cx="2665412" cy="288925"/>
          </a:xfrm>
          <a:prstGeom prst="rect">
            <a:avLst/>
          </a:prstGeom>
          <a:solidFill>
            <a:srgbClr val="CC9900"/>
          </a:solidFill>
          <a:ln w="9525" cap="flat" cmpd="sng">
            <a:solidFill>
              <a:srgbClr val="000000"/>
            </a:solidFill>
            <a:prstDash val="solid"/>
            <a:miter/>
            <a:headEnd type="none" w="med" len="med"/>
            <a:tailEnd type="none" w="med" len="med"/>
          </a:ln>
        </p:spPr>
        <p:txBody>
          <a:bodyPr wrap="none" anchor="ctr"/>
          <a:p>
            <a:pPr algn="ctr" fontAlgn="base">
              <a:lnSpc>
                <a:spcPct val="100000"/>
              </a:lnSpc>
              <a:spcBef>
                <a:spcPct val="0"/>
              </a:spcBef>
              <a:spcAft>
                <a:spcPct val="0"/>
              </a:spcAft>
              <a:buClrTx/>
              <a:buSzPct val="100000"/>
            </a:pPr>
            <a:r>
              <a:rPr lang="zh-CN" altLang="en-US">
                <a:latin typeface="Arial" panose="020B0604020202020204"/>
                <a:ea typeface="宋体" panose="02010600030101010101" pitchFamily="2" charset="-122"/>
              </a:rPr>
              <a:t>安全检查表例</a:t>
            </a:r>
            <a:endParaRPr lang="zh-CN" altLang="en-US">
              <a:latin typeface="Arial" panose="020B0604020202020204"/>
              <a:ea typeface="宋体" panose="02010600030101010101" pitchFamily="2" charset="-122"/>
            </a:endParaRPr>
          </a:p>
        </p:txBody>
      </p:sp>
    </p:spTree>
  </p:cSld>
  <p:clrMapOvr>
    <a:masterClrMapping/>
  </p:clrMapOvr>
  <p:transition>
    <p:comb/>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2" name="标题 2151"/>
          <p:cNvSpPr/>
          <p:nvPr>
            <p:ph type="title" idx="4294967295"/>
          </p:nvPr>
        </p:nvSpPr>
        <p:spPr>
          <a:xfrm>
            <a:off x="468313" y="476250"/>
            <a:ext cx="8229600" cy="711200"/>
          </a:xfrm>
          <a:ln>
            <a:solidFill>
              <a:srgbClr val="000000"/>
            </a:solidFill>
            <a:miter/>
          </a:ln>
        </p:spPr>
        <p:txBody>
          <a:bodyPr/>
          <a:p>
            <a:r>
              <a:rPr lang="en-US" altLang="en-US" sz="3800"/>
              <a:t>3</a:t>
            </a:r>
            <a:r>
              <a:rPr lang="en-US" altLang="zh-CN" sz="3800"/>
              <a:t>.</a:t>
            </a:r>
            <a:r>
              <a:rPr lang="en-US" altLang="en-US" sz="3800"/>
              <a:t>预先危险性分析</a:t>
            </a:r>
            <a:endParaRPr lang="en-US" altLang="en-US" sz="3800"/>
          </a:p>
        </p:txBody>
      </p:sp>
      <p:sp>
        <p:nvSpPr>
          <p:cNvPr id="2153" name="文本占位符 2152"/>
          <p:cNvSpPr/>
          <p:nvPr>
            <p:ph type="body" idx="4294967295"/>
          </p:nvPr>
        </p:nvSpPr>
        <p:spPr>
          <a:xfrm>
            <a:off x="250825" y="1600200"/>
            <a:ext cx="8435975" cy="4495800"/>
          </a:xfrm>
          <a:ln>
            <a:solidFill>
              <a:srgbClr val="000000"/>
            </a:solidFill>
            <a:miter/>
          </a:ln>
        </p:spPr>
        <p:txBody>
          <a:bodyPr/>
          <a:p>
            <a:pPr>
              <a:buClr>
                <a:schemeClr val="accent1"/>
              </a:buClr>
            </a:pPr>
            <a:r>
              <a:rPr lang="zh-CN" altLang="en-US"/>
              <a:t>也称假设预测分析法</a:t>
            </a:r>
            <a:r>
              <a:rPr lang="en-US" altLang="zh-CN"/>
              <a:t>(PHA, Preliminary Hazard Analysis)</a:t>
            </a:r>
            <a:r>
              <a:rPr lang="zh-CN" altLang="en-US"/>
              <a:t>是指在一项工程活动</a:t>
            </a:r>
            <a:r>
              <a:rPr lang="en-US" altLang="zh-CN"/>
              <a:t>(</a:t>
            </a:r>
            <a:r>
              <a:rPr lang="zh-CN" altLang="en-US"/>
              <a:t>包括设计、施工、生产和维修等</a:t>
            </a:r>
            <a:r>
              <a:rPr lang="en-US" altLang="zh-CN"/>
              <a:t>)</a:t>
            </a:r>
            <a:r>
              <a:rPr lang="zh-CN" altLang="en-US"/>
              <a:t>前，对系统可能存在的各种危险因素通过假设提问的方法列出， 然后对其可能产生的后果进行宏观、概略的分析，并提出安全防范措施。</a:t>
            </a:r>
            <a:endParaRPr lang="zh-CN" altLang="en-US"/>
          </a:p>
        </p:txBody>
      </p:sp>
    </p:spTree>
  </p:cSld>
  <p:clrMapOvr>
    <a:masterClrMapping/>
  </p:clrMapOvr>
  <p:transition>
    <p:comb/>
  </p:transition>
</p:sld>
</file>

<file path=ppt/tags/tag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TYPE" val="i"/>
  <p:tag name="KSO_WM_UNIT_SUBTYPE" val="h"/>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NDEX" val="0"/>
  <p:tag name="KSO_WM_UNIT_ID" val="_15*i*0"/>
  <p:tag name="KSO_WM_UNIT_BK_DARK_LIGHT" val="2"/>
  <p:tag name="KSO_WM_UNIT_LAYERLEVEL" val="1"/>
  <p:tag name="KSO_WM_TAG_VERSION" val="1.0"/>
  <p:tag name="KSO_WM_BEAUTIFY_FLAG" val="#wm#"/>
</p:tagLst>
</file>

<file path=ppt/tags/tag10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9.xml><?xml version="1.0" encoding="utf-8"?>
<p:tagLst xmlns:p="http://schemas.openxmlformats.org/presentationml/2006/main">
  <p:tag name="KSO_WM_UNIT_TYPE" val="i"/>
  <p:tag name="KSO_WM_UNIT_SUBTYPE" val="h"/>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NDEX" val="0"/>
  <p:tag name="KSO_WM_UNIT_ID" val="_16*i*0"/>
  <p:tag name="KSO_WM_UNIT_BK_DARK_LIGHT" val="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8.xml><?xml version="1.0" encoding="utf-8"?>
<p:tagLst xmlns:p="http://schemas.openxmlformats.org/presentationml/2006/main">
  <p:tag name="KSO_WM_UNIT_TYPE" val="i"/>
  <p:tag name="KSO_WM_UNIT_SUBTYPE" val="h"/>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NDEX" val="0"/>
  <p:tag name="KSO_WM_UNIT_ID" val="_17*i*0"/>
  <p:tag name="KSO_WM_UNIT_BK_DARK_LIGHT" val="2"/>
  <p:tag name="KSO_WM_UNIT_LAYERLEVEL" val="1"/>
  <p:tag name="KSO_WM_TAG_VERSION" val="1.0"/>
  <p:tag name="KSO_WM_BEAUTIFY_FLAG" val="#wm#"/>
</p:tagLst>
</file>

<file path=ppt/tags/tag11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9.xml><?xml version="1.0" encoding="utf-8"?>
<p:tagLst xmlns:p="http://schemas.openxmlformats.org/presentationml/2006/main">
  <p:tag name="KSO_WM_UNIT_TYPE" val="i"/>
  <p:tag name="KSO_WM_UNIT_SUBTYPE" val="h"/>
  <p:tag name="KSO_WM_SLIDE_BACKGROUND_TYPE" val="belt"/>
  <p:tag name="KSO_WM_SLIDE_BK_DARK_LIGHT" val="2"/>
  <p:tag name="KSO_WM_UNIT_HIGHLIGHT" val="0"/>
  <p:tag name="KSO_WM_UNIT_COMPATIBLE" val="0"/>
  <p:tag name="KSO_WM_UNIT_DIAGRAM_ISNUMVISUAL" val="0"/>
  <p:tag name="KSO_WM_UNIT_DIAGRAM_ISREFERUNIT" val="0"/>
  <p:tag name="KSO_WM_UNIT_INDEX" val="0"/>
  <p:tag name="KSO_WM_UNIT_ID" val="_18*i*0"/>
  <p:tag name="KSO_WM_UNIT_BK_DARK_LIGHT" val="2"/>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493"/>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493"/>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2.xml><?xml version="1.0" encoding="utf-8"?>
<p:tagLst xmlns:p="http://schemas.openxmlformats.org/presentationml/2006/main">
  <p:tag name="KSO_WM_TAG_VERSION" val="1.0"/>
  <p:tag name="KSO_WM_BEAUTIFY_FLAG" val="#wm#"/>
  <p:tag name="KSO_WM_TEMPLATE_CATEGORY" val="custom"/>
  <p:tag name="KSO_WM_TEMPLATE_INDEX" val="20204493"/>
  <p:tag name="KSO_WM_TEMPLATE_SUBCATEGORY" val="0"/>
  <p:tag name="KSO_WM_TEMPLATE_MASTER_TYPE" val="1"/>
  <p:tag name="KSO_WM_TEMPLATE_COLOR_TYPE" val="1"/>
  <p:tag name="KSO_WM_TEMPLATE_MASTER_THUMB_INDEX" val="12"/>
  <p:tag name="KSO_WM_TEMPLATE_THUMBS_INDEX" val="1、4、7、9、11、12、13、15、16、17、18、19、22、27、30、32、33、34"/>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14"/>
  <p:tag name="KSO_WM_UNIT_TYPE" val="a"/>
  <p:tag name="KSO_WM_UNIT_INDEX" val="1"/>
  <p:tag name="KSO_WM_UNIT_PRESET_TEXT" val="大数据云计算"/>
  <p:tag name="KSO_WM_TEMPLATE_CATEGORY" val="custom"/>
  <p:tag name="KSO_WM_TEMPLATE_INDEX" val="20204493"/>
  <p:tag name="KSO_WM_UNIT_ID" val="custom20204493_1*a*1"/>
  <p:tag name="KSO_WM_UNIT_TEXT_FILL_FORE_SCHEMECOLOR_INDEX_BRIGHTNESS" val="0"/>
  <p:tag name="KSO_WM_UNIT_TEXT_FILL_FORE_SCHEMECOLOR_INDEX" val="2"/>
  <p:tag name="KSO_WM_UNIT_TEXT_FILL_TYPE" val="1"/>
</p:tagLst>
</file>

<file path=ppt/tags/tag144.xml><?xml version="1.0" encoding="utf-8"?>
<p:tagLst xmlns:p="http://schemas.openxmlformats.org/presentationml/2006/main">
  <p:tag name="KSO_WM_BEAUTIFY_FLAG" val="#wm#"/>
  <p:tag name="KSO_WM_TEMPLATE_SUBCATEGORY" val="0"/>
  <p:tag name="KSO_WM_SLIDE_ITEM_CNT" val="0"/>
  <p:tag name="KSO_WM_SLIDE_INDEX" val="1"/>
  <p:tag name="KSO_WM_TAG_VERSION" val="1.0"/>
  <p:tag name="KSO_WM_SLIDE_TYPE" val="title"/>
  <p:tag name="KSO_WM_SLIDE_SUBTYPE" val="pureTxt"/>
  <p:tag name="KSO_WM_SLIDE_LAYOUT" val="a"/>
  <p:tag name="KSO_WM_SLIDE_LAYOUT_CNT" val="1"/>
  <p:tag name="KSO_WM_TEMPLATE_MASTER_TYPE" val="1"/>
  <p:tag name="KSO_WM_TEMPLATE_COLOR_TYPE" val="1"/>
  <p:tag name="KSO_WM_TEMPLATE_CATEGORY" val="custom"/>
  <p:tag name="KSO_WM_TEMPLATE_INDEX" val="20204493"/>
  <p:tag name="KSO_WM_SLIDE_ID" val="custom20204493_1"/>
  <p:tag name="KSO_WM_TEMPLATE_MASTER_THUMB_INDEX" val="12"/>
  <p:tag name="KSO_WM_TEMPLATE_THUMBS_INDEX" val="1、4、7、9、11、12、13、15、16、17、18、19、22、27、30、32、33、34"/>
</p:tagLst>
</file>

<file path=ppt/tags/tag145.xml><?xml version="1.0" encoding="utf-8"?>
<p:tagLst xmlns:p="http://schemas.openxmlformats.org/presentationml/2006/main">
  <p:tag name="AS_NET" val="4.0.30319.36470"/>
  <p:tag name="AS_OS" val="Microsoft Windows NT 6.1.7601 Service Pack 1"/>
  <p:tag name="AS_RELEASE_DATE" val="2016.09.30"/>
  <p:tag name="AS_TITLE" val="Aspose.Slides for .NET 2.0"/>
  <p:tag name="AS_VERSION" val="16.9.0.0"/>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4.xml><?xml version="1.0" encoding="utf-8"?>
<p:tagLst xmlns:p="http://schemas.openxmlformats.org/presentationml/2006/main">
  <p:tag name="KSO_WM_UNIT_TYPE" val="i"/>
  <p:tag name="KSO_WM_UNIT_SUBTYPE" val="h"/>
  <p:tag name="KSO_WM_SLIDE_BACKGROUND_TYPE" val="frame"/>
  <p:tag name="KSO_WM_SLIDE_BK_DARK_LIGHT" val="2"/>
  <p:tag name="KSO_WM_UNIT_HIGHLIGHT" val="0"/>
  <p:tag name="KSO_WM_UNIT_COMPATIBLE" val="0"/>
  <p:tag name="KSO_WM_UNIT_DIAGRAM_ISNUMVISUAL" val="0"/>
  <p:tag name="KSO_WM_UNIT_DIAGRAM_ISREFERUNIT" val="0"/>
  <p:tag name="KSO_WM_UNIT_INDEX" val="0"/>
  <p:tag name="KSO_WM_UNIT_ID" val="_13*i*0"/>
  <p:tag name="KSO_WM_UNIT_BK_DARK_LIGHT" val="2"/>
  <p:tag name="KSO_WM_UNIT_LAYERLEVEL" val="1"/>
  <p:tag name="KSO_WM_TAG_VERSION" val="1.0"/>
  <p:tag name="KSO_WM_BEAUTIFY_FLAG" val="#wm#"/>
</p:tagLst>
</file>

<file path=ppt/tags/tag8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2.xml><?xml version="1.0" encoding="utf-8"?>
<p:tagLst xmlns:p="http://schemas.openxmlformats.org/presentationml/2006/main">
  <p:tag name="KSO_WM_UNIT_TYPE" val="i"/>
  <p:tag name="KSO_WM_UNIT_SUBTYPE" val="h"/>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NDEX" val="0"/>
  <p:tag name="KSO_WM_UNIT_ID" val="_14*i*0"/>
  <p:tag name="KSO_WM_UNIT_BK_DARK_LIGHT" val="2"/>
  <p:tag name="KSO_WM_UNIT_LAYERLEVEL" val="1"/>
  <p:tag name="KSO_WM_TAG_VERSION" val="1.0"/>
  <p:tag name="KSO_WM_BEAUTIFY_FLAG" val="#wm#"/>
</p:tagLst>
</file>

<file path=ppt/tags/tag9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heme/theme1.xml><?xml version="1.0" encoding="utf-8"?>
<a:theme xmlns:a="http://schemas.openxmlformats.org/drawingml/2006/main" name=" override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Calibri"/>
        <a:ea typeface="Arial"/>
        <a:cs typeface=""/>
      </a:majorFont>
      <a:minorFont>
        <a:latin typeface="Calibri"/>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 overriden">
  <a:themeElements>
    <a:clrScheme name="">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47329"/>
      </a:accent6>
      <a:hlink>
        <a:srgbClr val="996600"/>
      </a:hlink>
      <a:folHlink>
        <a:srgbClr val="AFBF39"/>
      </a:folHlink>
    </a:clrScheme>
    <a:fontScheme name="">
      <a:majorFont>
        <a:latin typeface="Garamond"/>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FFFFFF"/>
        </a:dk1>
        <a:lt1>
          <a:srgbClr val="820000"/>
        </a:lt1>
        <a:dk2>
          <a:srgbClr val="FFFFFF"/>
        </a:dk2>
        <a:lt2>
          <a:srgbClr val="333333"/>
        </a:lt2>
        <a:accent1>
          <a:srgbClr val="FF9900"/>
        </a:accent1>
        <a:accent2>
          <a:srgbClr val="CC3300"/>
        </a:accent2>
        <a:accent3>
          <a:srgbClr val="C1AAAA"/>
        </a:accent3>
        <a:accent4>
          <a:srgbClr val="DCDCDC"/>
        </a:accent4>
        <a:accent5>
          <a:srgbClr val="FFCAAA"/>
        </a:accent5>
        <a:accent6>
          <a:srgbClr val="B72D00"/>
        </a:accent6>
        <a:hlink>
          <a:srgbClr val="808080"/>
        </a:hlink>
        <a:folHlink>
          <a:srgbClr val="666633"/>
        </a:folHlink>
      </a:clrScheme>
      <a:clrMap bg1="lt1" tx1="dk1" bg2="lt2" tx2="dk2" accent1="accent1" accent2="accent2" accent3="accent3" accent4="accent4" accent5="accent5" accent6="accent6" hlink="hlink" folHlink="folHlink"/>
    </a:extraClrScheme>
    <a:extraClrScheme>
      <a:clrScheme name="">
        <a:dk1>
          <a:srgbClr val="CCCCFF"/>
        </a:dk1>
        <a:lt1>
          <a:srgbClr val="0B0506"/>
        </a:lt1>
        <a:dk2>
          <a:srgbClr val="FFFFFF"/>
        </a:dk2>
        <a:lt2>
          <a:srgbClr val="333333"/>
        </a:lt2>
        <a:accent1>
          <a:srgbClr val="3366CC"/>
        </a:accent1>
        <a:accent2>
          <a:srgbClr val="3333CC"/>
        </a:accent2>
        <a:accent3>
          <a:srgbClr val="AAAAAA"/>
        </a:accent3>
        <a:accent4>
          <a:srgbClr val="AFAFDC"/>
        </a:accent4>
        <a:accent5>
          <a:srgbClr val="ADB9E2"/>
        </a:accent5>
        <a:accent6>
          <a:srgbClr val="2D2DB7"/>
        </a:accent6>
        <a:hlink>
          <a:srgbClr val="808080"/>
        </a:hlink>
        <a:folHlink>
          <a:srgbClr val="666633"/>
        </a:folHlink>
      </a:clrScheme>
      <a:clrMap bg1="lt1" tx1="dk1" bg2="lt2" tx2="dk2" accent1="accent1" accent2="accent2" accent3="accent3" accent4="accent4" accent5="accent5" accent6="accent6" hlink="hlink" folHlink="folHlink"/>
    </a:extraClrScheme>
    <a:extraClrScheme>
      <a:clrScheme name="">
        <a:dk1>
          <a:srgbClr val="FFFFFF"/>
        </a:dk1>
        <a:lt1>
          <a:srgbClr val="221013"/>
        </a:lt1>
        <a:dk2>
          <a:srgbClr val="FFFFFF"/>
        </a:dk2>
        <a:lt2>
          <a:srgbClr val="333333"/>
        </a:lt2>
        <a:accent1>
          <a:srgbClr val="CC3300"/>
        </a:accent1>
        <a:accent2>
          <a:srgbClr val="CC9900"/>
        </a:accent2>
        <a:accent3>
          <a:srgbClr val="ABAAAA"/>
        </a:accent3>
        <a:accent4>
          <a:srgbClr val="DCDCDC"/>
        </a:accent4>
        <a:accent5>
          <a:srgbClr val="E2ADAA"/>
        </a:accent5>
        <a:accent6>
          <a:srgbClr val="B78900"/>
        </a:accent6>
        <a:hlink>
          <a:srgbClr val="808080"/>
        </a:hlink>
        <a:folHlink>
          <a:srgbClr val="666633"/>
        </a:folHlink>
      </a:clrScheme>
      <a:clrMap bg1="lt1" tx1="dk1" bg2="lt2" tx2="dk2" accent1="accent1" accent2="accent2" accent3="accent3" accent4="accent4" accent5="accent5" accent6="accent6" hlink="hlink" folHlink="folHlink"/>
    </a:extraClrScheme>
    <a:extraClrScheme>
      <a:clrScheme name="">
        <a:dk1>
          <a:srgbClr val="FFFFFF"/>
        </a:dk1>
        <a:lt1>
          <a:srgbClr val="0000CC"/>
        </a:lt1>
        <a:dk2>
          <a:srgbClr val="FFFFFF"/>
        </a:dk2>
        <a:lt2>
          <a:srgbClr val="11054B"/>
        </a:lt2>
        <a:accent1>
          <a:srgbClr val="FF6600"/>
        </a:accent1>
        <a:accent2>
          <a:srgbClr val="FF3300"/>
        </a:accent2>
        <a:accent3>
          <a:srgbClr val="AAAAE2"/>
        </a:accent3>
        <a:accent4>
          <a:srgbClr val="DCDCDC"/>
        </a:accent4>
        <a:accent5>
          <a:srgbClr val="FFB9AA"/>
        </a:accent5>
        <a:accent6>
          <a:srgbClr val="E52D00"/>
        </a:accent6>
        <a:hlink>
          <a:srgbClr val="CC9900"/>
        </a:hlink>
        <a:folHlink>
          <a:srgbClr val="B2B2B2"/>
        </a:folHlink>
      </a:clrScheme>
      <a:clrMap bg1="lt1" tx1="dk1" bg2="lt2" tx2="dk2" accent1="accent1" accent2="accent2" accent3="accent3" accent4="accent4" accent5="accent5" accent6="accent6" hlink="hlink" folHlink="folHlink"/>
    </a:extraClrScheme>
    <a:extraClrScheme>
      <a:clrScheme name="">
        <a:dk1>
          <a:srgbClr val="F8F8F8"/>
        </a:dk1>
        <a:lt1>
          <a:srgbClr val="002600"/>
        </a:lt1>
        <a:dk2>
          <a:srgbClr val="FAFACC"/>
        </a:dk2>
        <a:lt2>
          <a:srgbClr val="9B8D65"/>
        </a:lt2>
        <a:accent1>
          <a:srgbClr val="CC9933"/>
        </a:accent1>
        <a:accent2>
          <a:srgbClr val="8F9967"/>
        </a:accent2>
        <a:accent3>
          <a:srgbClr val="AAABAA"/>
        </a:accent3>
        <a:accent4>
          <a:srgbClr val="D6D6D6"/>
        </a:accent4>
        <a:accent5>
          <a:srgbClr val="E2CAAD"/>
        </a:accent5>
        <a:accent6>
          <a:srgbClr val="80895C"/>
        </a:accent6>
        <a:hlink>
          <a:srgbClr val="336600"/>
        </a:hlink>
        <a:folHlink>
          <a:srgbClr val="808000"/>
        </a:folHlink>
      </a:clrScheme>
      <a:clrMap bg1="lt1" tx1="dk1" bg2="lt2" tx2="dk2" accent1="accent1" accent2="accent2" accent3="accent3" accent4="accent4" accent5="accent5" accent6="accent6" hlink="hlink" folHlink="folHlink"/>
    </a:extraClrScheme>
    <a:extraClrScheme>
      <a:clrScheme name="">
        <a:dk1>
          <a:srgbClr val="FFFFFF"/>
        </a:dk1>
        <a:lt1>
          <a:srgbClr val="006699"/>
        </a:lt1>
        <a:dk2>
          <a:srgbClr val="FFFFFF"/>
        </a:dk2>
        <a:lt2>
          <a:srgbClr val="333333"/>
        </a:lt2>
        <a:accent1>
          <a:srgbClr val="CC9900"/>
        </a:accent1>
        <a:accent2>
          <a:srgbClr val="FF9900"/>
        </a:accent2>
        <a:accent3>
          <a:srgbClr val="AAB9CA"/>
        </a:accent3>
        <a:accent4>
          <a:srgbClr val="DCDCDC"/>
        </a:accent4>
        <a:accent5>
          <a:srgbClr val="E2CAAA"/>
        </a:accent5>
        <a:accent6>
          <a:srgbClr val="E58900"/>
        </a:accent6>
        <a:hlink>
          <a:srgbClr val="FFCC00"/>
        </a:hlink>
        <a:folHlink>
          <a:srgbClr val="706F37"/>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47329"/>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1C1C1"/>
        </a:accent5>
        <a:accent6>
          <a:srgbClr val="8989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36145"/>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 override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005A58"/>
        </a:dk1>
        <a:lt1>
          <a:srgbClr val="FFFFFF"/>
        </a:lt1>
        <a:dk2>
          <a:srgbClr val="008080"/>
        </a:dk2>
        <a:lt2>
          <a:srgbClr val="FFFF99"/>
        </a:lt2>
        <a:accent1>
          <a:srgbClr val="006462"/>
        </a:accent1>
        <a:accent2>
          <a:srgbClr val="6D6FC7"/>
        </a:accent2>
        <a:accent3>
          <a:srgbClr val="FFFFFF"/>
        </a:accent3>
        <a:accent4>
          <a:srgbClr val="004C4B"/>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5C1F00"/>
        </a:dk1>
        <a:lt1>
          <a:srgbClr val="FFFFFF"/>
        </a:lt1>
        <a:dk2>
          <a:srgbClr val="800000"/>
        </a:dk2>
        <a:lt2>
          <a:srgbClr val="DFD293"/>
        </a:lt2>
        <a:accent1>
          <a:srgbClr val="CC3300"/>
        </a:accent1>
        <a:accent2>
          <a:srgbClr val="BE7960"/>
        </a:accent2>
        <a:accent3>
          <a:srgbClr val="FFFFFF"/>
        </a:accent3>
        <a:accent4>
          <a:srgbClr val="4E1900"/>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003366"/>
        </a:dk1>
        <a:lt1>
          <a:srgbClr val="FFFFFF"/>
        </a:lt1>
        <a:dk2>
          <a:srgbClr val="000099"/>
        </a:dk2>
        <a:lt2>
          <a:srgbClr val="CCFFFF"/>
        </a:lt2>
        <a:accent1>
          <a:srgbClr val="3366CC"/>
        </a:accent1>
        <a:accent2>
          <a:srgbClr val="00B000"/>
        </a:accent2>
        <a:accent3>
          <a:srgbClr val="FFFFFF"/>
        </a:accent3>
        <a:accent4>
          <a:srgbClr val="002A57"/>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336699"/>
        </a:dk1>
        <a:lt1>
          <a:srgbClr val="FFFFFF"/>
        </a:lt1>
        <a:dk2>
          <a:srgbClr val="000000"/>
        </a:dk2>
        <a:lt2>
          <a:srgbClr val="E3EBF1"/>
        </a:lt2>
        <a:accent1>
          <a:srgbClr val="003399"/>
        </a:accent1>
        <a:accent2>
          <a:srgbClr val="468A4B"/>
        </a:accent2>
        <a:accent3>
          <a:srgbClr val="FFFFFF"/>
        </a:accent3>
        <a:accent4>
          <a:srgbClr val="2A5783"/>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777777"/>
        </a:dk1>
        <a:lt1>
          <a:srgbClr val="FFFFFF"/>
        </a:lt1>
        <a:dk2>
          <a:srgbClr val="686B5D"/>
        </a:dk2>
        <a:lt2>
          <a:srgbClr val="D1D1CB"/>
        </a:lt2>
        <a:accent1>
          <a:srgbClr val="909082"/>
        </a:accent1>
        <a:accent2>
          <a:srgbClr val="809EA8"/>
        </a:accent2>
        <a:accent3>
          <a:srgbClr val="FFFFFF"/>
        </a:accent3>
        <a:accent4>
          <a:srgbClr val="666666"/>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3E3E5C"/>
        </a:dk1>
        <a:lt1>
          <a:srgbClr val="FFFFFF"/>
        </a:lt1>
        <a:dk2>
          <a:srgbClr val="666699"/>
        </a:dk2>
        <a:lt2>
          <a:srgbClr val="FFFFFF"/>
        </a:lt2>
        <a:accent1>
          <a:srgbClr val="60597B"/>
        </a:accent1>
        <a:accent2>
          <a:srgbClr val="6666FF"/>
        </a:accent2>
        <a:accent3>
          <a:srgbClr val="FFFFFF"/>
        </a:accent3>
        <a:accent4>
          <a:srgbClr val="34344E"/>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2D2015"/>
        </a:dk1>
        <a:lt1>
          <a:srgbClr val="FFFFFF"/>
        </a:lt1>
        <a:dk2>
          <a:srgbClr val="523E26"/>
        </a:dk2>
        <a:lt2>
          <a:srgbClr val="DFC08D"/>
        </a:lt2>
        <a:accent1>
          <a:srgbClr val="8C7B70"/>
        </a:accent1>
        <a:accent2>
          <a:srgbClr val="8F5F2F"/>
        </a:accent2>
        <a:accent3>
          <a:srgbClr val="FFFFFF"/>
        </a:accent3>
        <a:accent4>
          <a:srgbClr val="251A10"/>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
      <a:dk1>
        <a:srgbClr val="000000"/>
      </a:dk1>
      <a:lt1>
        <a:srgbClr val="FFFFFF"/>
      </a:lt1>
      <a:dk2>
        <a:srgbClr val="F0EEEC"/>
      </a:dk2>
      <a:lt2>
        <a:srgbClr val="FFFFFF"/>
      </a:lt2>
      <a:accent1>
        <a:srgbClr val="EE7E30"/>
      </a:accent1>
      <a:accent2>
        <a:srgbClr val="C18735"/>
      </a:accent2>
      <a:accent3>
        <a:srgbClr val="948F3B"/>
      </a:accent3>
      <a:accent4>
        <a:srgbClr val="689840"/>
      </a:accent4>
      <a:accent5>
        <a:srgbClr val="3B6E46"/>
      </a:accent5>
      <a:accent6>
        <a:srgbClr val="0DA34A"/>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6999</Words>
  <Application>WPS 演示</Application>
  <PresentationFormat>Экран</PresentationFormat>
  <Paragraphs>551</Paragraphs>
  <Slides>38</Slides>
  <Notes>0</Notes>
  <HiddenSlides>0</HiddenSlides>
  <MMClips>0</MMClips>
  <ScaleCrop>false</ScaleCrop>
  <HeadingPairs>
    <vt:vector size="6" baseType="variant">
      <vt:variant>
        <vt:lpstr>已用的字体</vt:lpstr>
      </vt:variant>
      <vt:variant>
        <vt:i4>15</vt:i4>
      </vt:variant>
      <vt:variant>
        <vt:lpstr>主题</vt:lpstr>
      </vt:variant>
      <vt:variant>
        <vt:i4>4</vt:i4>
      </vt:variant>
      <vt:variant>
        <vt:lpstr>幻灯片标题</vt:lpstr>
      </vt:variant>
      <vt:variant>
        <vt:i4>38</vt:i4>
      </vt:variant>
    </vt:vector>
  </HeadingPairs>
  <TitlesOfParts>
    <vt:vector size="57" baseType="lpstr">
      <vt:lpstr>Arial</vt:lpstr>
      <vt:lpstr>宋体</vt:lpstr>
      <vt:lpstr>Wingdings</vt:lpstr>
      <vt:lpstr>Calibri</vt:lpstr>
      <vt:lpstr>Arial</vt:lpstr>
      <vt:lpstr>Garamond</vt:lpstr>
      <vt:lpstr>微软雅黑</vt:lpstr>
      <vt:lpstr>汉仪旗黑-85S</vt:lpstr>
      <vt:lpstr>黑体</vt:lpstr>
      <vt:lpstr>Arial Unicode MS</vt:lpstr>
      <vt:lpstr>Verdana</vt:lpstr>
      <vt:lpstr>Times New Roman</vt:lpstr>
      <vt:lpstr>PMingLiU</vt:lpstr>
      <vt:lpstr>MingLiU-ExtB</vt:lpstr>
      <vt:lpstr>Tahoma</vt:lpstr>
      <vt:lpstr> overriden</vt:lpstr>
      <vt:lpstr> overriden</vt:lpstr>
      <vt:lpstr> overriden</vt:lpstr>
      <vt:lpstr>1_Office 主题​​</vt:lpstr>
      <vt:lpstr>八大风险评价方法简介</vt:lpstr>
      <vt:lpstr>目     录</vt:lpstr>
      <vt:lpstr>二.八大风险评价方法简介</vt:lpstr>
      <vt:lpstr>1.工作危害分析</vt:lpstr>
      <vt:lpstr>工作危害分析的主要步骤：</vt:lpstr>
      <vt:lpstr>PowerPoint 演示文稿</vt:lpstr>
      <vt:lpstr>2.安全检查表分析</vt:lpstr>
      <vt:lpstr>PowerPoint 演示文稿</vt:lpstr>
      <vt:lpstr>3.预先危险性分析</vt:lpstr>
      <vt:lpstr>预先危险性分析分析步骤</vt:lpstr>
      <vt:lpstr>危险性等级划分表</vt:lpstr>
      <vt:lpstr>PowerPoint 演示文稿</vt:lpstr>
      <vt:lpstr>4.危险与可操作性分析</vt:lpstr>
      <vt:lpstr>HAZOP分析步骤</vt:lpstr>
      <vt:lpstr>常用HAZOP分析工艺参数</vt:lpstr>
      <vt:lpstr>HAZOP分析引导词及其意义</vt:lpstr>
      <vt:lpstr>考察图所示的DAP工艺系统 DAP是磷酸氢二铵(Diammonium Phosphate)的英文缩写。DAP由氨水与磷酸反应生成。生产过程中调节氨水储罐与反应釜之间管线上的阀门A,磷酸储罐与反应釜之间管线上的阀门B,分别控制进入反应釜的氨和磷酸的速率。</vt:lpstr>
      <vt:lpstr>分析例</vt:lpstr>
      <vt:lpstr>5.失效模式与影响分析</vt:lpstr>
      <vt:lpstr>PowerPoint 演示文稿</vt:lpstr>
      <vt:lpstr>PowerPoint 演示文稿</vt:lpstr>
      <vt:lpstr>6故障树分析</vt:lpstr>
      <vt:lpstr>故障树分析的基本程序 </vt:lpstr>
      <vt:lpstr>PowerPoint 演示文稿</vt:lpstr>
      <vt:lpstr>PowerPoint 演示文稿</vt:lpstr>
      <vt:lpstr>故障树分析例</vt:lpstr>
      <vt:lpstr>事故树分析例子</vt:lpstr>
      <vt:lpstr>7.事件树分析</vt:lpstr>
      <vt:lpstr>事件树的编制程序 </vt:lpstr>
      <vt:lpstr>事件树分析例</vt:lpstr>
      <vt:lpstr>8.作业条件危险性分析</vt:lpstr>
      <vt:lpstr>表1 发生事故的可能性（L）</vt:lpstr>
      <vt:lpstr>表2 暴露于危险环境的频繁程度（E） </vt:lpstr>
      <vt:lpstr>表3 发生事故产生的后果（C）分值表 </vt:lpstr>
      <vt:lpstr>表4   危险性分值（D）与危险等级的对照 </vt:lpstr>
      <vt:lpstr>小     结</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kaka</cp:lastModifiedBy>
  <cp:revision>4</cp:revision>
  <cp:lastPrinted>2019-02-22T14:17:00Z</cp:lastPrinted>
  <dcterms:created xsi:type="dcterms:W3CDTF">2019-02-22T14:17:00Z</dcterms:created>
  <dcterms:modified xsi:type="dcterms:W3CDTF">2021-03-10T08:56:47Z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