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</p:sldIdLst>
  <p:sldSz cx="9144000" cy="6858000"/>
  <p:notesSz cx="9144000" cy="6858000"/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Windows 用户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1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135" y="384047"/>
            <a:ext cx="106616" cy="29733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761" y="406145"/>
            <a:ext cx="0" cy="2879725"/>
          </a:xfrm>
          <a:custGeom>
            <a:avLst/>
            <a:gdLst/>
            <a:ahLst/>
            <a:cxnLst/>
            <a:rect l="l" t="t" r="r" b="b"/>
            <a:pathLst>
              <a:path h="2879725">
                <a:moveTo>
                  <a:pt x="0" y="0"/>
                </a:moveTo>
                <a:lnTo>
                  <a:pt x="0" y="287972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" y="3284156"/>
            <a:ext cx="9086088" cy="10661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1054" y="3320033"/>
            <a:ext cx="8991600" cy="0"/>
          </a:xfrm>
          <a:custGeom>
            <a:avLst/>
            <a:gdLst/>
            <a:ahLst/>
            <a:cxnLst/>
            <a:rect l="l" t="t" r="r" b="b"/>
            <a:pathLst>
              <a:path w="8991600">
                <a:moveTo>
                  <a:pt x="0" y="0"/>
                </a:moveTo>
                <a:lnTo>
                  <a:pt x="8991600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1" y="3654488"/>
            <a:ext cx="9086088" cy="10661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8486" y="3690365"/>
            <a:ext cx="8991600" cy="0"/>
          </a:xfrm>
          <a:custGeom>
            <a:avLst/>
            <a:gdLst/>
            <a:ahLst/>
            <a:cxnLst/>
            <a:rect l="l" t="t" r="r" b="b"/>
            <a:pathLst>
              <a:path w="8991600">
                <a:moveTo>
                  <a:pt x="0" y="0"/>
                </a:moveTo>
                <a:lnTo>
                  <a:pt x="8991600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5571" y="3357371"/>
            <a:ext cx="411479" cy="2880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704" y="3357371"/>
            <a:ext cx="428244" cy="3124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23" y="3319271"/>
            <a:ext cx="455676" cy="42976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201625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6" y="358140"/>
                </a:lnTo>
                <a:lnTo>
                  <a:pt x="5111496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72212" y="131063"/>
            <a:ext cx="228600" cy="227329"/>
          </a:xfrm>
          <a:custGeom>
            <a:avLst/>
            <a:gdLst/>
            <a:ahLst/>
            <a:cxnLst/>
            <a:rect l="l" t="t" r="r" b="b"/>
            <a:pathLst>
              <a:path w="228600" h="227329">
                <a:moveTo>
                  <a:pt x="115062" y="0"/>
                </a:moveTo>
                <a:lnTo>
                  <a:pt x="0" y="0"/>
                </a:lnTo>
                <a:lnTo>
                  <a:pt x="113538" y="113537"/>
                </a:lnTo>
                <a:lnTo>
                  <a:pt x="0" y="227075"/>
                </a:lnTo>
                <a:lnTo>
                  <a:pt x="115062" y="227075"/>
                </a:lnTo>
                <a:lnTo>
                  <a:pt x="228600" y="113537"/>
                </a:lnTo>
                <a:lnTo>
                  <a:pt x="11506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73379" y="131063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29" h="227329">
                <a:moveTo>
                  <a:pt x="113538" y="0"/>
                </a:moveTo>
                <a:lnTo>
                  <a:pt x="0" y="0"/>
                </a:lnTo>
                <a:lnTo>
                  <a:pt x="113538" y="113537"/>
                </a:lnTo>
                <a:lnTo>
                  <a:pt x="0" y="227075"/>
                </a:lnTo>
                <a:lnTo>
                  <a:pt x="113538" y="227075"/>
                </a:lnTo>
                <a:lnTo>
                  <a:pt x="227076" y="113537"/>
                </a:lnTo>
                <a:lnTo>
                  <a:pt x="11353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582168" y="131063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29" h="227329">
                <a:moveTo>
                  <a:pt x="113537" y="0"/>
                </a:moveTo>
                <a:lnTo>
                  <a:pt x="0" y="0"/>
                </a:lnTo>
                <a:lnTo>
                  <a:pt x="113537" y="113537"/>
                </a:lnTo>
                <a:lnTo>
                  <a:pt x="0" y="227075"/>
                </a:lnTo>
                <a:lnTo>
                  <a:pt x="113537" y="227075"/>
                </a:lnTo>
                <a:lnTo>
                  <a:pt x="227075" y="113537"/>
                </a:lnTo>
                <a:lnTo>
                  <a:pt x="113537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5.png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17135" y="384047"/>
            <a:ext cx="106616" cy="29733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761" y="406145"/>
            <a:ext cx="0" cy="2879725"/>
          </a:xfrm>
          <a:custGeom>
            <a:avLst/>
            <a:gdLst/>
            <a:ahLst/>
            <a:cxnLst/>
            <a:rect l="l" t="t" r="r" b="b"/>
            <a:pathLst>
              <a:path h="2879725">
                <a:moveTo>
                  <a:pt x="0" y="0"/>
                </a:moveTo>
                <a:lnTo>
                  <a:pt x="0" y="287972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" y="3284156"/>
            <a:ext cx="9086088" cy="10661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1054" y="3320033"/>
            <a:ext cx="8991600" cy="0"/>
          </a:xfrm>
          <a:custGeom>
            <a:avLst/>
            <a:gdLst/>
            <a:ahLst/>
            <a:cxnLst/>
            <a:rect l="l" t="t" r="r" b="b"/>
            <a:pathLst>
              <a:path w="8991600">
                <a:moveTo>
                  <a:pt x="0" y="0"/>
                </a:moveTo>
                <a:lnTo>
                  <a:pt x="8991600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051" y="3654488"/>
            <a:ext cx="9086088" cy="10661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8486" y="3690365"/>
            <a:ext cx="8991600" cy="0"/>
          </a:xfrm>
          <a:custGeom>
            <a:avLst/>
            <a:gdLst/>
            <a:ahLst/>
            <a:cxnLst/>
            <a:rect l="l" t="t" r="r" b="b"/>
            <a:pathLst>
              <a:path w="8991600">
                <a:moveTo>
                  <a:pt x="0" y="0"/>
                </a:moveTo>
                <a:lnTo>
                  <a:pt x="8991600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05571" y="3357371"/>
            <a:ext cx="411479" cy="2880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0704" y="3357371"/>
            <a:ext cx="428244" cy="3124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723" y="3319271"/>
            <a:ext cx="455676" cy="42976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201625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6" y="358140"/>
                </a:lnTo>
                <a:lnTo>
                  <a:pt x="5111496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72212" y="131063"/>
            <a:ext cx="228600" cy="227329"/>
          </a:xfrm>
          <a:custGeom>
            <a:avLst/>
            <a:gdLst/>
            <a:ahLst/>
            <a:cxnLst/>
            <a:rect l="l" t="t" r="r" b="b"/>
            <a:pathLst>
              <a:path w="228600" h="227329">
                <a:moveTo>
                  <a:pt x="115062" y="0"/>
                </a:moveTo>
                <a:lnTo>
                  <a:pt x="0" y="0"/>
                </a:lnTo>
                <a:lnTo>
                  <a:pt x="113538" y="113537"/>
                </a:lnTo>
                <a:lnTo>
                  <a:pt x="0" y="227075"/>
                </a:lnTo>
                <a:lnTo>
                  <a:pt x="115062" y="227075"/>
                </a:lnTo>
                <a:lnTo>
                  <a:pt x="228600" y="113537"/>
                </a:lnTo>
                <a:lnTo>
                  <a:pt x="11506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73380" y="131063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29" h="227329">
                <a:moveTo>
                  <a:pt x="113538" y="0"/>
                </a:moveTo>
                <a:lnTo>
                  <a:pt x="0" y="0"/>
                </a:lnTo>
                <a:lnTo>
                  <a:pt x="113538" y="113537"/>
                </a:lnTo>
                <a:lnTo>
                  <a:pt x="0" y="227075"/>
                </a:lnTo>
                <a:lnTo>
                  <a:pt x="113538" y="227075"/>
                </a:lnTo>
                <a:lnTo>
                  <a:pt x="227076" y="113537"/>
                </a:lnTo>
                <a:lnTo>
                  <a:pt x="11353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582167" y="131063"/>
            <a:ext cx="227329" cy="227329"/>
          </a:xfrm>
          <a:custGeom>
            <a:avLst/>
            <a:gdLst/>
            <a:ahLst/>
            <a:cxnLst/>
            <a:rect l="l" t="t" r="r" b="b"/>
            <a:pathLst>
              <a:path w="227329" h="227329">
                <a:moveTo>
                  <a:pt x="113537" y="0"/>
                </a:moveTo>
                <a:lnTo>
                  <a:pt x="0" y="0"/>
                </a:lnTo>
                <a:lnTo>
                  <a:pt x="113537" y="113537"/>
                </a:lnTo>
                <a:lnTo>
                  <a:pt x="0" y="227075"/>
                </a:lnTo>
                <a:lnTo>
                  <a:pt x="113537" y="227075"/>
                </a:lnTo>
                <a:lnTo>
                  <a:pt x="227075" y="113537"/>
                </a:lnTo>
                <a:lnTo>
                  <a:pt x="113537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044" y="2056891"/>
            <a:ext cx="340614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2044" y="2331211"/>
            <a:ext cx="6332220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84047"/>
            <a:ext cx="9086215" cy="3006725"/>
            <a:chOff x="7620" y="384047"/>
            <a:chExt cx="9086215" cy="300672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17135" y="384047"/>
              <a:ext cx="106616" cy="2973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761" y="406145"/>
              <a:ext cx="0" cy="2879725"/>
            </a:xfrm>
            <a:custGeom>
              <a:avLst/>
              <a:gdLst/>
              <a:ahLst/>
              <a:cxnLst/>
              <a:rect l="l" t="t" r="r" b="b"/>
              <a:pathLst>
                <a:path h="2879725">
                  <a:moveTo>
                    <a:pt x="0" y="2551938"/>
                  </a:moveTo>
                  <a:lnTo>
                    <a:pt x="0" y="2879725"/>
                  </a:lnTo>
                </a:path>
                <a:path h="2879725">
                  <a:moveTo>
                    <a:pt x="0" y="0"/>
                  </a:moveTo>
                  <a:lnTo>
                    <a:pt x="0" y="210083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054" y="3320033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5571" y="3357371"/>
              <a:ext cx="411479" cy="2880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1625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6" y="358140"/>
                </a:lnTo>
                <a:lnTo>
                  <a:pt x="5111496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-57785" y="-152400"/>
            <a:ext cx="9144000" cy="6858000"/>
            <a:chOff x="0" y="0"/>
            <a:chExt cx="9144000" cy="6858000"/>
          </a:xfrm>
        </p:grpSpPr>
        <p:sp>
          <p:nvSpPr>
            <p:cNvPr id="17" name="object 1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3379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2168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2506979"/>
              <a:ext cx="9144000" cy="451484"/>
            </a:xfrm>
            <a:custGeom>
              <a:avLst/>
              <a:gdLst/>
              <a:ahLst/>
              <a:cxnLst/>
              <a:rect l="l" t="t" r="r" b="b"/>
              <a:pathLst>
                <a:path w="9144000" h="451485">
                  <a:moveTo>
                    <a:pt x="0" y="451103"/>
                  </a:moveTo>
                  <a:lnTo>
                    <a:pt x="9144000" y="45110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1103"/>
                  </a:lnTo>
                  <a:close/>
                </a:path>
              </a:pathLst>
            </a:custGeom>
            <a:solidFill>
              <a:srgbClr val="1D89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917575" y="1447800"/>
            <a:ext cx="725741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特种设备</a:t>
            </a:r>
            <a:r>
              <a:rPr lang="zh-CN" sz="6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隐患</a:t>
            </a:r>
            <a:r>
              <a:rPr lang="zh-CN" sz="6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排查</a:t>
            </a:r>
            <a:endParaRPr lang="zh-CN" sz="6000" b="1" dirty="0">
              <a:solidFill>
                <a:srgbClr val="006F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5425" y="2819400"/>
            <a:ext cx="5581650" cy="361124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45235" indent="-1233170">
              <a:lnSpc>
                <a:spcPct val="100000"/>
              </a:lnSpc>
              <a:spcBef>
                <a:spcPts val="2260"/>
              </a:spcBef>
              <a:buSzPct val="98000"/>
              <a:buAutoNum type="arabicPlain"/>
              <a:tabLst>
                <a:tab pos="1245870" algn="l"/>
              </a:tabLst>
            </a:pPr>
            <a:r>
              <a:rPr sz="60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正确与错误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  <a:p>
            <a:pPr marL="1245235" indent="-1233170">
              <a:lnSpc>
                <a:spcPct val="100000"/>
              </a:lnSpc>
              <a:spcBef>
                <a:spcPts val="2165"/>
              </a:spcBef>
              <a:buSzPct val="98000"/>
              <a:buAutoNum type="arabicPlain"/>
              <a:tabLst>
                <a:tab pos="1245870" algn="l"/>
              </a:tabLst>
            </a:pPr>
            <a:r>
              <a:rPr sz="60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单项隐患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  <a:p>
            <a:pPr marL="1245235" indent="-1233170">
              <a:lnSpc>
                <a:spcPct val="100000"/>
              </a:lnSpc>
              <a:spcBef>
                <a:spcPts val="2160"/>
              </a:spcBef>
              <a:buSzPct val="98000"/>
              <a:buAutoNum type="arabicPlain"/>
              <a:tabLst>
                <a:tab pos="1245870" algn="l"/>
              </a:tabLst>
            </a:pPr>
            <a:r>
              <a:rPr sz="60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一图多违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标题 25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923" y="1631391"/>
            <a:ext cx="43065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6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）单项隐患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25139" y="3531108"/>
            <a:ext cx="3349752" cy="2878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161" y="383793"/>
            <a:ext cx="5124450" cy="2941955"/>
            <a:chOff x="2185161" y="383793"/>
            <a:chExt cx="5124450" cy="2941955"/>
          </a:xfrm>
        </p:grpSpPr>
        <p:sp>
          <p:nvSpPr>
            <p:cNvPr id="18" name="object 18"/>
            <p:cNvSpPr/>
            <p:nvPr/>
          </p:nvSpPr>
          <p:spPr>
            <a:xfrm>
              <a:off x="2191511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5975" y="428243"/>
              <a:ext cx="3823716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33165" y="1572005"/>
              <a:ext cx="988060" cy="632460"/>
            </a:xfrm>
            <a:custGeom>
              <a:avLst/>
              <a:gdLst/>
              <a:ahLst/>
              <a:cxnLst/>
              <a:rect l="l" t="t" r="r" b="b"/>
              <a:pathLst>
                <a:path w="988060" h="632460">
                  <a:moveTo>
                    <a:pt x="0" y="316230"/>
                  </a:moveTo>
                  <a:lnTo>
                    <a:pt x="13042" y="243728"/>
                  </a:lnTo>
                  <a:lnTo>
                    <a:pt x="50194" y="177170"/>
                  </a:lnTo>
                  <a:lnTo>
                    <a:pt x="76883" y="146713"/>
                  </a:lnTo>
                  <a:lnTo>
                    <a:pt x="108488" y="118454"/>
                  </a:lnTo>
                  <a:lnTo>
                    <a:pt x="144637" y="92630"/>
                  </a:lnTo>
                  <a:lnTo>
                    <a:pt x="184959" y="69479"/>
                  </a:lnTo>
                  <a:lnTo>
                    <a:pt x="229084" y="49239"/>
                  </a:lnTo>
                  <a:lnTo>
                    <a:pt x="276641" y="32146"/>
                  </a:lnTo>
                  <a:lnTo>
                    <a:pt x="327259" y="18438"/>
                  </a:lnTo>
                  <a:lnTo>
                    <a:pt x="380569" y="8353"/>
                  </a:lnTo>
                  <a:lnTo>
                    <a:pt x="436197" y="2127"/>
                  </a:lnTo>
                  <a:lnTo>
                    <a:pt x="493775" y="0"/>
                  </a:lnTo>
                  <a:lnTo>
                    <a:pt x="551354" y="2127"/>
                  </a:lnTo>
                  <a:lnTo>
                    <a:pt x="606982" y="8353"/>
                  </a:lnTo>
                  <a:lnTo>
                    <a:pt x="660292" y="18438"/>
                  </a:lnTo>
                  <a:lnTo>
                    <a:pt x="710910" y="32146"/>
                  </a:lnTo>
                  <a:lnTo>
                    <a:pt x="758467" y="49239"/>
                  </a:lnTo>
                  <a:lnTo>
                    <a:pt x="802592" y="69479"/>
                  </a:lnTo>
                  <a:lnTo>
                    <a:pt x="842914" y="92630"/>
                  </a:lnTo>
                  <a:lnTo>
                    <a:pt x="879063" y="118454"/>
                  </a:lnTo>
                  <a:lnTo>
                    <a:pt x="910668" y="146713"/>
                  </a:lnTo>
                  <a:lnTo>
                    <a:pt x="937357" y="177170"/>
                  </a:lnTo>
                  <a:lnTo>
                    <a:pt x="958761" y="209588"/>
                  </a:lnTo>
                  <a:lnTo>
                    <a:pt x="984229" y="279355"/>
                  </a:lnTo>
                  <a:lnTo>
                    <a:pt x="987551" y="316230"/>
                  </a:lnTo>
                  <a:lnTo>
                    <a:pt x="984229" y="353104"/>
                  </a:lnTo>
                  <a:lnTo>
                    <a:pt x="958761" y="422871"/>
                  </a:lnTo>
                  <a:lnTo>
                    <a:pt x="937357" y="455289"/>
                  </a:lnTo>
                  <a:lnTo>
                    <a:pt x="910668" y="485746"/>
                  </a:lnTo>
                  <a:lnTo>
                    <a:pt x="879063" y="514005"/>
                  </a:lnTo>
                  <a:lnTo>
                    <a:pt x="842914" y="539829"/>
                  </a:lnTo>
                  <a:lnTo>
                    <a:pt x="802592" y="562980"/>
                  </a:lnTo>
                  <a:lnTo>
                    <a:pt x="758467" y="583220"/>
                  </a:lnTo>
                  <a:lnTo>
                    <a:pt x="710910" y="600313"/>
                  </a:lnTo>
                  <a:lnTo>
                    <a:pt x="660292" y="614021"/>
                  </a:lnTo>
                  <a:lnTo>
                    <a:pt x="606982" y="624106"/>
                  </a:lnTo>
                  <a:lnTo>
                    <a:pt x="551354" y="630332"/>
                  </a:lnTo>
                  <a:lnTo>
                    <a:pt x="493775" y="632460"/>
                  </a:lnTo>
                  <a:lnTo>
                    <a:pt x="436197" y="630332"/>
                  </a:lnTo>
                  <a:lnTo>
                    <a:pt x="380569" y="624106"/>
                  </a:lnTo>
                  <a:lnTo>
                    <a:pt x="327259" y="614021"/>
                  </a:lnTo>
                  <a:lnTo>
                    <a:pt x="276641" y="600313"/>
                  </a:lnTo>
                  <a:lnTo>
                    <a:pt x="229084" y="583220"/>
                  </a:lnTo>
                  <a:lnTo>
                    <a:pt x="184959" y="562980"/>
                  </a:lnTo>
                  <a:lnTo>
                    <a:pt x="144637" y="539829"/>
                  </a:lnTo>
                  <a:lnTo>
                    <a:pt x="108488" y="514005"/>
                  </a:lnTo>
                  <a:lnTo>
                    <a:pt x="76883" y="485746"/>
                  </a:lnTo>
                  <a:lnTo>
                    <a:pt x="50194" y="455289"/>
                  </a:lnTo>
                  <a:lnTo>
                    <a:pt x="28790" y="422871"/>
                  </a:lnTo>
                  <a:lnTo>
                    <a:pt x="3322" y="353104"/>
                  </a:lnTo>
                  <a:lnTo>
                    <a:pt x="0" y="31623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484870" cy="3323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叉车灯具损坏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87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《特种设备使用管理规则》TSG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08-2017第2.7.1条：使用单位应当根据设备特点和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使用状况对特种设备进行经常性维护保养，维护保养应当符合有关安全技术规范和产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品使用维护保养说明的要求。对发现的异常情况及时处理，并且作出记录，保证在用 特种设备始终处于正常使用状态。（特种设备使用）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870">
              <a:lnSpc>
                <a:spcPct val="100000"/>
              </a:lnSpc>
              <a:spcBef>
                <a:spcPts val="1080"/>
              </a:spcBef>
              <a:buSzPct val="94000"/>
              <a:buAutoNum type="arabicPeriod"/>
              <a:tabLst>
                <a:tab pos="242570" algn="l"/>
              </a:tabLst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《场(厂)内专用机动车辆安全技术监察规程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》TSG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N0001-2017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3.1.1.10条：按照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本规程要求，进行场车的日常维护保养、自行检查和全面检查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（场(厂)内专用机动 车辆）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02985" y="1674114"/>
            <a:ext cx="986155" cy="632460"/>
          </a:xfrm>
          <a:custGeom>
            <a:avLst/>
            <a:gdLst/>
            <a:ahLst/>
            <a:cxnLst/>
            <a:rect l="l" t="t" r="r" b="b"/>
            <a:pathLst>
              <a:path w="986154" h="632460">
                <a:moveTo>
                  <a:pt x="0" y="316230"/>
                </a:moveTo>
                <a:lnTo>
                  <a:pt x="13020" y="243728"/>
                </a:lnTo>
                <a:lnTo>
                  <a:pt x="50109" y="177170"/>
                </a:lnTo>
                <a:lnTo>
                  <a:pt x="76755" y="146713"/>
                </a:lnTo>
                <a:lnTo>
                  <a:pt x="108308" y="118454"/>
                </a:lnTo>
                <a:lnTo>
                  <a:pt x="144399" y="92630"/>
                </a:lnTo>
                <a:lnTo>
                  <a:pt x="184657" y="69479"/>
                </a:lnTo>
                <a:lnTo>
                  <a:pt x="228713" y="49239"/>
                </a:lnTo>
                <a:lnTo>
                  <a:pt x="276197" y="32146"/>
                </a:lnTo>
                <a:lnTo>
                  <a:pt x="326739" y="18438"/>
                </a:lnTo>
                <a:lnTo>
                  <a:pt x="379969" y="8353"/>
                </a:lnTo>
                <a:lnTo>
                  <a:pt x="435517" y="2127"/>
                </a:lnTo>
                <a:lnTo>
                  <a:pt x="493013" y="0"/>
                </a:lnTo>
                <a:lnTo>
                  <a:pt x="550510" y="2127"/>
                </a:lnTo>
                <a:lnTo>
                  <a:pt x="606058" y="8353"/>
                </a:lnTo>
                <a:lnTo>
                  <a:pt x="659288" y="18438"/>
                </a:lnTo>
                <a:lnTo>
                  <a:pt x="709830" y="32146"/>
                </a:lnTo>
                <a:lnTo>
                  <a:pt x="757314" y="49239"/>
                </a:lnTo>
                <a:lnTo>
                  <a:pt x="801370" y="69479"/>
                </a:lnTo>
                <a:lnTo>
                  <a:pt x="841628" y="92630"/>
                </a:lnTo>
                <a:lnTo>
                  <a:pt x="877719" y="118454"/>
                </a:lnTo>
                <a:lnTo>
                  <a:pt x="909272" y="146713"/>
                </a:lnTo>
                <a:lnTo>
                  <a:pt x="935918" y="177170"/>
                </a:lnTo>
                <a:lnTo>
                  <a:pt x="957286" y="209588"/>
                </a:lnTo>
                <a:lnTo>
                  <a:pt x="982711" y="279355"/>
                </a:lnTo>
                <a:lnTo>
                  <a:pt x="986028" y="316230"/>
                </a:lnTo>
                <a:lnTo>
                  <a:pt x="982711" y="353104"/>
                </a:lnTo>
                <a:lnTo>
                  <a:pt x="957286" y="422871"/>
                </a:lnTo>
                <a:lnTo>
                  <a:pt x="935918" y="455289"/>
                </a:lnTo>
                <a:lnTo>
                  <a:pt x="909272" y="485746"/>
                </a:lnTo>
                <a:lnTo>
                  <a:pt x="877719" y="514005"/>
                </a:lnTo>
                <a:lnTo>
                  <a:pt x="841629" y="539829"/>
                </a:lnTo>
                <a:lnTo>
                  <a:pt x="801370" y="562980"/>
                </a:lnTo>
                <a:lnTo>
                  <a:pt x="757314" y="583220"/>
                </a:lnTo>
                <a:lnTo>
                  <a:pt x="709830" y="600313"/>
                </a:lnTo>
                <a:lnTo>
                  <a:pt x="659288" y="614021"/>
                </a:lnTo>
                <a:lnTo>
                  <a:pt x="606058" y="624106"/>
                </a:lnTo>
                <a:lnTo>
                  <a:pt x="550510" y="630332"/>
                </a:lnTo>
                <a:lnTo>
                  <a:pt x="493013" y="632460"/>
                </a:lnTo>
                <a:lnTo>
                  <a:pt x="435517" y="630332"/>
                </a:lnTo>
                <a:lnTo>
                  <a:pt x="379969" y="624106"/>
                </a:lnTo>
                <a:lnTo>
                  <a:pt x="326739" y="614021"/>
                </a:lnTo>
                <a:lnTo>
                  <a:pt x="276197" y="600313"/>
                </a:lnTo>
                <a:lnTo>
                  <a:pt x="228713" y="583220"/>
                </a:lnTo>
                <a:lnTo>
                  <a:pt x="184657" y="562980"/>
                </a:lnTo>
                <a:lnTo>
                  <a:pt x="144399" y="539829"/>
                </a:lnTo>
                <a:lnTo>
                  <a:pt x="108308" y="514005"/>
                </a:lnTo>
                <a:lnTo>
                  <a:pt x="76755" y="485746"/>
                </a:lnTo>
                <a:lnTo>
                  <a:pt x="50109" y="455289"/>
                </a:lnTo>
                <a:lnTo>
                  <a:pt x="28741" y="422871"/>
                </a:lnTo>
                <a:lnTo>
                  <a:pt x="3316" y="353104"/>
                </a:lnTo>
                <a:lnTo>
                  <a:pt x="0" y="31623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416" y="384047"/>
            <a:ext cx="5123815" cy="2941320"/>
            <a:chOff x="2185416" y="384047"/>
            <a:chExt cx="5123815" cy="2941320"/>
          </a:xfrm>
        </p:grpSpPr>
        <p:sp>
          <p:nvSpPr>
            <p:cNvPr id="18" name="object 18"/>
            <p:cNvSpPr/>
            <p:nvPr/>
          </p:nvSpPr>
          <p:spPr>
            <a:xfrm>
              <a:off x="2191512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60" y="428243"/>
              <a:ext cx="3838955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38905" y="1946909"/>
              <a:ext cx="1417320" cy="867410"/>
            </a:xfrm>
            <a:custGeom>
              <a:avLst/>
              <a:gdLst/>
              <a:ahLst/>
              <a:cxnLst/>
              <a:rect l="l" t="t" r="r" b="b"/>
              <a:pathLst>
                <a:path w="1417320" h="867410">
                  <a:moveTo>
                    <a:pt x="0" y="433577"/>
                  </a:moveTo>
                  <a:lnTo>
                    <a:pt x="9274" y="363233"/>
                  </a:lnTo>
                  <a:lnTo>
                    <a:pt x="36124" y="296509"/>
                  </a:lnTo>
                  <a:lnTo>
                    <a:pt x="79093" y="234295"/>
                  </a:lnTo>
                  <a:lnTo>
                    <a:pt x="106165" y="205159"/>
                  </a:lnTo>
                  <a:lnTo>
                    <a:pt x="136721" y="177485"/>
                  </a:lnTo>
                  <a:lnTo>
                    <a:pt x="170576" y="151384"/>
                  </a:lnTo>
                  <a:lnTo>
                    <a:pt x="207549" y="126968"/>
                  </a:lnTo>
                  <a:lnTo>
                    <a:pt x="247458" y="104348"/>
                  </a:lnTo>
                  <a:lnTo>
                    <a:pt x="290120" y="83637"/>
                  </a:lnTo>
                  <a:lnTo>
                    <a:pt x="335354" y="64944"/>
                  </a:lnTo>
                  <a:lnTo>
                    <a:pt x="382975" y="48383"/>
                  </a:lnTo>
                  <a:lnTo>
                    <a:pt x="432804" y="34063"/>
                  </a:lnTo>
                  <a:lnTo>
                    <a:pt x="484656" y="22098"/>
                  </a:lnTo>
                  <a:lnTo>
                    <a:pt x="538350" y="12597"/>
                  </a:lnTo>
                  <a:lnTo>
                    <a:pt x="593703" y="5673"/>
                  </a:lnTo>
                  <a:lnTo>
                    <a:pt x="650534" y="1436"/>
                  </a:lnTo>
                  <a:lnTo>
                    <a:pt x="708660" y="0"/>
                  </a:lnTo>
                  <a:lnTo>
                    <a:pt x="766785" y="1436"/>
                  </a:lnTo>
                  <a:lnTo>
                    <a:pt x="823616" y="5673"/>
                  </a:lnTo>
                  <a:lnTo>
                    <a:pt x="878969" y="12597"/>
                  </a:lnTo>
                  <a:lnTo>
                    <a:pt x="932663" y="22098"/>
                  </a:lnTo>
                  <a:lnTo>
                    <a:pt x="984515" y="34063"/>
                  </a:lnTo>
                  <a:lnTo>
                    <a:pt x="1034344" y="48383"/>
                  </a:lnTo>
                  <a:lnTo>
                    <a:pt x="1081965" y="64944"/>
                  </a:lnTo>
                  <a:lnTo>
                    <a:pt x="1127199" y="83637"/>
                  </a:lnTo>
                  <a:lnTo>
                    <a:pt x="1169861" y="104348"/>
                  </a:lnTo>
                  <a:lnTo>
                    <a:pt x="1209770" y="126968"/>
                  </a:lnTo>
                  <a:lnTo>
                    <a:pt x="1246743" y="151384"/>
                  </a:lnTo>
                  <a:lnTo>
                    <a:pt x="1280598" y="177485"/>
                  </a:lnTo>
                  <a:lnTo>
                    <a:pt x="1311154" y="205159"/>
                  </a:lnTo>
                  <a:lnTo>
                    <a:pt x="1338226" y="234295"/>
                  </a:lnTo>
                  <a:lnTo>
                    <a:pt x="1361634" y="264783"/>
                  </a:lnTo>
                  <a:lnTo>
                    <a:pt x="1396726" y="329363"/>
                  </a:lnTo>
                  <a:lnTo>
                    <a:pt x="1414971" y="398009"/>
                  </a:lnTo>
                  <a:lnTo>
                    <a:pt x="1417320" y="433577"/>
                  </a:lnTo>
                  <a:lnTo>
                    <a:pt x="1414971" y="469129"/>
                  </a:lnTo>
                  <a:lnTo>
                    <a:pt x="1396726" y="537751"/>
                  </a:lnTo>
                  <a:lnTo>
                    <a:pt x="1361634" y="602319"/>
                  </a:lnTo>
                  <a:lnTo>
                    <a:pt x="1338226" y="632804"/>
                  </a:lnTo>
                  <a:lnTo>
                    <a:pt x="1311154" y="661940"/>
                  </a:lnTo>
                  <a:lnTo>
                    <a:pt x="1280598" y="689616"/>
                  </a:lnTo>
                  <a:lnTo>
                    <a:pt x="1246743" y="715719"/>
                  </a:lnTo>
                  <a:lnTo>
                    <a:pt x="1209770" y="740140"/>
                  </a:lnTo>
                  <a:lnTo>
                    <a:pt x="1169861" y="762764"/>
                  </a:lnTo>
                  <a:lnTo>
                    <a:pt x="1127199" y="783482"/>
                  </a:lnTo>
                  <a:lnTo>
                    <a:pt x="1081965" y="802180"/>
                  </a:lnTo>
                  <a:lnTo>
                    <a:pt x="1034344" y="818748"/>
                  </a:lnTo>
                  <a:lnTo>
                    <a:pt x="984515" y="833074"/>
                  </a:lnTo>
                  <a:lnTo>
                    <a:pt x="932663" y="845045"/>
                  </a:lnTo>
                  <a:lnTo>
                    <a:pt x="878969" y="854551"/>
                  </a:lnTo>
                  <a:lnTo>
                    <a:pt x="823616" y="861479"/>
                  </a:lnTo>
                  <a:lnTo>
                    <a:pt x="766785" y="865718"/>
                  </a:lnTo>
                  <a:lnTo>
                    <a:pt x="708660" y="867155"/>
                  </a:lnTo>
                  <a:lnTo>
                    <a:pt x="650534" y="865718"/>
                  </a:lnTo>
                  <a:lnTo>
                    <a:pt x="593703" y="861479"/>
                  </a:lnTo>
                  <a:lnTo>
                    <a:pt x="538350" y="854551"/>
                  </a:lnTo>
                  <a:lnTo>
                    <a:pt x="484656" y="845045"/>
                  </a:lnTo>
                  <a:lnTo>
                    <a:pt x="432804" y="833074"/>
                  </a:lnTo>
                  <a:lnTo>
                    <a:pt x="382975" y="818748"/>
                  </a:lnTo>
                  <a:lnTo>
                    <a:pt x="335354" y="802180"/>
                  </a:lnTo>
                  <a:lnTo>
                    <a:pt x="290120" y="783482"/>
                  </a:lnTo>
                  <a:lnTo>
                    <a:pt x="247458" y="762764"/>
                  </a:lnTo>
                  <a:lnTo>
                    <a:pt x="207549" y="740140"/>
                  </a:lnTo>
                  <a:lnTo>
                    <a:pt x="170576" y="715719"/>
                  </a:lnTo>
                  <a:lnTo>
                    <a:pt x="136721" y="689616"/>
                  </a:lnTo>
                  <a:lnTo>
                    <a:pt x="106165" y="661940"/>
                  </a:lnTo>
                  <a:lnTo>
                    <a:pt x="79093" y="632804"/>
                  </a:lnTo>
                  <a:lnTo>
                    <a:pt x="55685" y="602319"/>
                  </a:lnTo>
                  <a:lnTo>
                    <a:pt x="20593" y="537751"/>
                  </a:lnTo>
                  <a:lnTo>
                    <a:pt x="2348" y="469129"/>
                  </a:lnTo>
                  <a:lnTo>
                    <a:pt x="0" y="43357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712200" cy="3309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565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未定期年检并张贴检验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志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30000"/>
              </a:lnSpc>
              <a:spcBef>
                <a:spcPts val="98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1.《中华人民共和国特种设备安全法》（中华人民共和国主席令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4号）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第十五条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  特种设备生产、经营、使用单位对其生产、经营、使用的特种设备应当进行自行检测 和维护保养，对国家规定实行检验的特种设备应当及时申报并接受检验。（特种设备）  2.《中华人民共和国特种设备安全法》（中华人民共和国主席令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4号）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第四十条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  特种设备使用单位应当按照安全技术规范的要求，在检验合格有效期届满前一个月向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特种设备检验机构提出定期检验要求。特种设备检验机构接到定期检验要求后，应当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按照安全技术规范的要求及时进行安全性能检验。特种设备使用单位应当将定期检验 标志置于该特种设备的显著位置。（特种设备）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416" y="384047"/>
            <a:ext cx="5123815" cy="2941320"/>
            <a:chOff x="2185416" y="384047"/>
            <a:chExt cx="5123815" cy="2941320"/>
          </a:xfrm>
        </p:grpSpPr>
        <p:sp>
          <p:nvSpPr>
            <p:cNvPr id="18" name="object 18"/>
            <p:cNvSpPr/>
            <p:nvPr/>
          </p:nvSpPr>
          <p:spPr>
            <a:xfrm>
              <a:off x="2191512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0755" y="428243"/>
              <a:ext cx="3572255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39191" y="836952"/>
              <a:ext cx="2762885" cy="2177415"/>
            </a:xfrm>
            <a:custGeom>
              <a:avLst/>
              <a:gdLst/>
              <a:ahLst/>
              <a:cxnLst/>
              <a:rect l="l" t="t" r="r" b="b"/>
              <a:pathLst>
                <a:path w="2762885" h="2177415">
                  <a:moveTo>
                    <a:pt x="65601" y="475084"/>
                  </a:moveTo>
                  <a:lnTo>
                    <a:pt x="83058" y="440243"/>
                  </a:lnTo>
                  <a:lnTo>
                    <a:pt x="102321" y="406664"/>
                  </a:lnTo>
                  <a:lnTo>
                    <a:pt x="123343" y="374355"/>
                  </a:lnTo>
                  <a:lnTo>
                    <a:pt x="146074" y="343324"/>
                  </a:lnTo>
                  <a:lnTo>
                    <a:pt x="170468" y="313578"/>
                  </a:lnTo>
                  <a:lnTo>
                    <a:pt x="196476" y="285126"/>
                  </a:lnTo>
                  <a:lnTo>
                    <a:pt x="224049" y="257976"/>
                  </a:lnTo>
                  <a:lnTo>
                    <a:pt x="253139" y="232136"/>
                  </a:lnTo>
                  <a:lnTo>
                    <a:pt x="283698" y="207613"/>
                  </a:lnTo>
                  <a:lnTo>
                    <a:pt x="315678" y="184415"/>
                  </a:lnTo>
                  <a:lnTo>
                    <a:pt x="349031" y="162551"/>
                  </a:lnTo>
                  <a:lnTo>
                    <a:pt x="383707" y="142029"/>
                  </a:lnTo>
                  <a:lnTo>
                    <a:pt x="419660" y="122855"/>
                  </a:lnTo>
                  <a:lnTo>
                    <a:pt x="456841" y="105039"/>
                  </a:lnTo>
                  <a:lnTo>
                    <a:pt x="495201" y="88588"/>
                  </a:lnTo>
                  <a:lnTo>
                    <a:pt x="534693" y="73510"/>
                  </a:lnTo>
                  <a:lnTo>
                    <a:pt x="575267" y="59813"/>
                  </a:lnTo>
                  <a:lnTo>
                    <a:pt x="616877" y="47505"/>
                  </a:lnTo>
                  <a:lnTo>
                    <a:pt x="659473" y="36595"/>
                  </a:lnTo>
                  <a:lnTo>
                    <a:pt x="703008" y="27089"/>
                  </a:lnTo>
                  <a:lnTo>
                    <a:pt x="747432" y="18995"/>
                  </a:lnTo>
                  <a:lnTo>
                    <a:pt x="792699" y="12323"/>
                  </a:lnTo>
                  <a:lnTo>
                    <a:pt x="838759" y="7079"/>
                  </a:lnTo>
                  <a:lnTo>
                    <a:pt x="885565" y="3272"/>
                  </a:lnTo>
                  <a:lnTo>
                    <a:pt x="933068" y="910"/>
                  </a:lnTo>
                  <a:lnTo>
                    <a:pt x="981220" y="0"/>
                  </a:lnTo>
                  <a:lnTo>
                    <a:pt x="1029972" y="550"/>
                  </a:lnTo>
                  <a:lnTo>
                    <a:pt x="1079277" y="2569"/>
                  </a:lnTo>
                  <a:lnTo>
                    <a:pt x="1129087" y="6064"/>
                  </a:lnTo>
                  <a:lnTo>
                    <a:pt x="1179352" y="11043"/>
                  </a:lnTo>
                  <a:lnTo>
                    <a:pt x="1230025" y="17515"/>
                  </a:lnTo>
                  <a:lnTo>
                    <a:pt x="1281058" y="25487"/>
                  </a:lnTo>
                  <a:lnTo>
                    <a:pt x="1332402" y="34967"/>
                  </a:lnTo>
                  <a:lnTo>
                    <a:pt x="1384009" y="45963"/>
                  </a:lnTo>
                  <a:lnTo>
                    <a:pt x="1435831" y="58483"/>
                  </a:lnTo>
                  <a:lnTo>
                    <a:pt x="1487820" y="72535"/>
                  </a:lnTo>
                  <a:lnTo>
                    <a:pt x="1539926" y="88127"/>
                  </a:lnTo>
                  <a:lnTo>
                    <a:pt x="1592103" y="105266"/>
                  </a:lnTo>
                  <a:lnTo>
                    <a:pt x="1644302" y="123961"/>
                  </a:lnTo>
                  <a:lnTo>
                    <a:pt x="1696475" y="144220"/>
                  </a:lnTo>
                  <a:lnTo>
                    <a:pt x="1748573" y="166051"/>
                  </a:lnTo>
                  <a:lnTo>
                    <a:pt x="1800548" y="189461"/>
                  </a:lnTo>
                  <a:lnTo>
                    <a:pt x="1851897" y="214232"/>
                  </a:lnTo>
                  <a:lnTo>
                    <a:pt x="1902115" y="240113"/>
                  </a:lnTo>
                  <a:lnTo>
                    <a:pt x="1951176" y="267060"/>
                  </a:lnTo>
                  <a:lnTo>
                    <a:pt x="1999056" y="295033"/>
                  </a:lnTo>
                  <a:lnTo>
                    <a:pt x="2045729" y="323988"/>
                  </a:lnTo>
                  <a:lnTo>
                    <a:pt x="2091171" y="353885"/>
                  </a:lnTo>
                  <a:lnTo>
                    <a:pt x="2135357" y="384681"/>
                  </a:lnTo>
                  <a:lnTo>
                    <a:pt x="2178262" y="416333"/>
                  </a:lnTo>
                  <a:lnTo>
                    <a:pt x="2219861" y="448801"/>
                  </a:lnTo>
                  <a:lnTo>
                    <a:pt x="2260129" y="482041"/>
                  </a:lnTo>
                  <a:lnTo>
                    <a:pt x="2299042" y="516013"/>
                  </a:lnTo>
                  <a:lnTo>
                    <a:pt x="2336574" y="550673"/>
                  </a:lnTo>
                  <a:lnTo>
                    <a:pt x="2372700" y="585980"/>
                  </a:lnTo>
                  <a:lnTo>
                    <a:pt x="2407396" y="621891"/>
                  </a:lnTo>
                  <a:lnTo>
                    <a:pt x="2440637" y="658366"/>
                  </a:lnTo>
                  <a:lnTo>
                    <a:pt x="2472398" y="695361"/>
                  </a:lnTo>
                  <a:lnTo>
                    <a:pt x="2502653" y="732835"/>
                  </a:lnTo>
                  <a:lnTo>
                    <a:pt x="2531378" y="770745"/>
                  </a:lnTo>
                  <a:lnTo>
                    <a:pt x="2558549" y="809050"/>
                  </a:lnTo>
                  <a:lnTo>
                    <a:pt x="2584139" y="847707"/>
                  </a:lnTo>
                  <a:lnTo>
                    <a:pt x="2608125" y="886675"/>
                  </a:lnTo>
                  <a:lnTo>
                    <a:pt x="2630481" y="925912"/>
                  </a:lnTo>
                  <a:lnTo>
                    <a:pt x="2651183" y="965374"/>
                  </a:lnTo>
                  <a:lnTo>
                    <a:pt x="2670205" y="1005022"/>
                  </a:lnTo>
                  <a:lnTo>
                    <a:pt x="2687524" y="1044811"/>
                  </a:lnTo>
                  <a:lnTo>
                    <a:pt x="2703112" y="1084701"/>
                  </a:lnTo>
                  <a:lnTo>
                    <a:pt x="2716947" y="1124650"/>
                  </a:lnTo>
                  <a:lnTo>
                    <a:pt x="2729003" y="1164614"/>
                  </a:lnTo>
                  <a:lnTo>
                    <a:pt x="2739254" y="1204553"/>
                  </a:lnTo>
                  <a:lnTo>
                    <a:pt x="2747677" y="1244424"/>
                  </a:lnTo>
                  <a:lnTo>
                    <a:pt x="2754247" y="1284185"/>
                  </a:lnTo>
                  <a:lnTo>
                    <a:pt x="2758937" y="1323794"/>
                  </a:lnTo>
                  <a:lnTo>
                    <a:pt x="2761724" y="1363209"/>
                  </a:lnTo>
                  <a:lnTo>
                    <a:pt x="2762583" y="1402389"/>
                  </a:lnTo>
                  <a:lnTo>
                    <a:pt x="2761488" y="1441290"/>
                  </a:lnTo>
                  <a:lnTo>
                    <a:pt x="2758415" y="1479871"/>
                  </a:lnTo>
                  <a:lnTo>
                    <a:pt x="2753339" y="1518091"/>
                  </a:lnTo>
                  <a:lnTo>
                    <a:pt x="2746235" y="1555906"/>
                  </a:lnTo>
                  <a:lnTo>
                    <a:pt x="2737078" y="1593275"/>
                  </a:lnTo>
                  <a:lnTo>
                    <a:pt x="2725844" y="1630156"/>
                  </a:lnTo>
                  <a:lnTo>
                    <a:pt x="2712506" y="1666507"/>
                  </a:lnTo>
                  <a:lnTo>
                    <a:pt x="2697041" y="1702285"/>
                  </a:lnTo>
                  <a:lnTo>
                    <a:pt x="2679576" y="1737126"/>
                  </a:lnTo>
                  <a:lnTo>
                    <a:pt x="2660305" y="1770705"/>
                  </a:lnTo>
                  <a:lnTo>
                    <a:pt x="2639276" y="1803014"/>
                  </a:lnTo>
                  <a:lnTo>
                    <a:pt x="2616538" y="1834045"/>
                  </a:lnTo>
                  <a:lnTo>
                    <a:pt x="2592138" y="1863791"/>
                  </a:lnTo>
                  <a:lnTo>
                    <a:pt x="2566126" y="1892243"/>
                  </a:lnTo>
                  <a:lnTo>
                    <a:pt x="2538549" y="1919393"/>
                  </a:lnTo>
                  <a:lnTo>
                    <a:pt x="2509455" y="1945233"/>
                  </a:lnTo>
                  <a:lnTo>
                    <a:pt x="2478892" y="1969756"/>
                  </a:lnTo>
                  <a:lnTo>
                    <a:pt x="2446909" y="1992954"/>
                  </a:lnTo>
                  <a:lnTo>
                    <a:pt x="2413555" y="2014818"/>
                  </a:lnTo>
                  <a:lnTo>
                    <a:pt x="2378876" y="2035341"/>
                  </a:lnTo>
                  <a:lnTo>
                    <a:pt x="2342922" y="2054514"/>
                  </a:lnTo>
                  <a:lnTo>
                    <a:pt x="2305740" y="2072330"/>
                  </a:lnTo>
                  <a:lnTo>
                    <a:pt x="2267379" y="2088781"/>
                  </a:lnTo>
                  <a:lnTo>
                    <a:pt x="2227887" y="2103859"/>
                  </a:lnTo>
                  <a:lnTo>
                    <a:pt x="2187312" y="2117556"/>
                  </a:lnTo>
                  <a:lnTo>
                    <a:pt x="2145702" y="2129864"/>
                  </a:lnTo>
                  <a:lnTo>
                    <a:pt x="2103106" y="2140775"/>
                  </a:lnTo>
                  <a:lnTo>
                    <a:pt x="2059571" y="2150281"/>
                  </a:lnTo>
                  <a:lnTo>
                    <a:pt x="2015146" y="2158374"/>
                  </a:lnTo>
                  <a:lnTo>
                    <a:pt x="1969880" y="2165046"/>
                  </a:lnTo>
                  <a:lnTo>
                    <a:pt x="1923819" y="2170290"/>
                  </a:lnTo>
                  <a:lnTo>
                    <a:pt x="1877013" y="2174097"/>
                  </a:lnTo>
                  <a:lnTo>
                    <a:pt x="1829510" y="2176460"/>
                  </a:lnTo>
                  <a:lnTo>
                    <a:pt x="1781358" y="2177370"/>
                  </a:lnTo>
                  <a:lnTo>
                    <a:pt x="1732605" y="2176819"/>
                  </a:lnTo>
                  <a:lnTo>
                    <a:pt x="1683299" y="2174800"/>
                  </a:lnTo>
                  <a:lnTo>
                    <a:pt x="1633488" y="2171305"/>
                  </a:lnTo>
                  <a:lnTo>
                    <a:pt x="1583221" y="2166326"/>
                  </a:lnTo>
                  <a:lnTo>
                    <a:pt x="1532546" y="2159854"/>
                  </a:lnTo>
                  <a:lnTo>
                    <a:pt x="1481511" y="2151882"/>
                  </a:lnTo>
                  <a:lnTo>
                    <a:pt x="1430165" y="2142402"/>
                  </a:lnTo>
                  <a:lnTo>
                    <a:pt x="1378554" y="2131406"/>
                  </a:lnTo>
                  <a:lnTo>
                    <a:pt x="1326729" y="2118886"/>
                  </a:lnTo>
                  <a:lnTo>
                    <a:pt x="1274736" y="2104834"/>
                  </a:lnTo>
                  <a:lnTo>
                    <a:pt x="1222624" y="2089243"/>
                  </a:lnTo>
                  <a:lnTo>
                    <a:pt x="1170441" y="2072103"/>
                  </a:lnTo>
                  <a:lnTo>
                    <a:pt x="1118236" y="2053408"/>
                  </a:lnTo>
                  <a:lnTo>
                    <a:pt x="1066057" y="2033149"/>
                  </a:lnTo>
                  <a:lnTo>
                    <a:pt x="1013951" y="2011318"/>
                  </a:lnTo>
                  <a:lnTo>
                    <a:pt x="961967" y="1987908"/>
                  </a:lnTo>
                  <a:lnTo>
                    <a:pt x="910618" y="1963137"/>
                  </a:lnTo>
                  <a:lnTo>
                    <a:pt x="860400" y="1937257"/>
                  </a:lnTo>
                  <a:lnTo>
                    <a:pt x="811339" y="1910309"/>
                  </a:lnTo>
                  <a:lnTo>
                    <a:pt x="763460" y="1882336"/>
                  </a:lnTo>
                  <a:lnTo>
                    <a:pt x="716786" y="1853381"/>
                  </a:lnTo>
                  <a:lnTo>
                    <a:pt x="671344" y="1823484"/>
                  </a:lnTo>
                  <a:lnTo>
                    <a:pt x="627159" y="1792688"/>
                  </a:lnTo>
                  <a:lnTo>
                    <a:pt x="584254" y="1761036"/>
                  </a:lnTo>
                  <a:lnTo>
                    <a:pt x="542655" y="1728568"/>
                  </a:lnTo>
                  <a:lnTo>
                    <a:pt x="502387" y="1695328"/>
                  </a:lnTo>
                  <a:lnTo>
                    <a:pt x="463475" y="1661357"/>
                  </a:lnTo>
                  <a:lnTo>
                    <a:pt x="425944" y="1626696"/>
                  </a:lnTo>
                  <a:lnTo>
                    <a:pt x="389818" y="1591389"/>
                  </a:lnTo>
                  <a:lnTo>
                    <a:pt x="355123" y="1555478"/>
                  </a:lnTo>
                  <a:lnTo>
                    <a:pt x="321884" y="1519003"/>
                  </a:lnTo>
                  <a:lnTo>
                    <a:pt x="290125" y="1482008"/>
                  </a:lnTo>
                  <a:lnTo>
                    <a:pt x="259871" y="1444535"/>
                  </a:lnTo>
                  <a:lnTo>
                    <a:pt x="231147" y="1406624"/>
                  </a:lnTo>
                  <a:lnTo>
                    <a:pt x="203978" y="1368319"/>
                  </a:lnTo>
                  <a:lnTo>
                    <a:pt x="178389" y="1329662"/>
                  </a:lnTo>
                  <a:lnTo>
                    <a:pt x="154406" y="1290694"/>
                  </a:lnTo>
                  <a:lnTo>
                    <a:pt x="132052" y="1251458"/>
                  </a:lnTo>
                  <a:lnTo>
                    <a:pt x="111353" y="1211995"/>
                  </a:lnTo>
                  <a:lnTo>
                    <a:pt x="92333" y="1172347"/>
                  </a:lnTo>
                  <a:lnTo>
                    <a:pt x="75018" y="1132558"/>
                  </a:lnTo>
                  <a:lnTo>
                    <a:pt x="59433" y="1092668"/>
                  </a:lnTo>
                  <a:lnTo>
                    <a:pt x="45602" y="1052720"/>
                  </a:lnTo>
                  <a:lnTo>
                    <a:pt x="33550" y="1012755"/>
                  </a:lnTo>
                  <a:lnTo>
                    <a:pt x="23302" y="972816"/>
                  </a:lnTo>
                  <a:lnTo>
                    <a:pt x="14884" y="932945"/>
                  </a:lnTo>
                  <a:lnTo>
                    <a:pt x="8320" y="893184"/>
                  </a:lnTo>
                  <a:lnTo>
                    <a:pt x="3634" y="853575"/>
                  </a:lnTo>
                  <a:lnTo>
                    <a:pt x="852" y="814160"/>
                  </a:lnTo>
                  <a:lnTo>
                    <a:pt x="0" y="774980"/>
                  </a:lnTo>
                  <a:lnTo>
                    <a:pt x="1100" y="736079"/>
                  </a:lnTo>
                  <a:lnTo>
                    <a:pt x="4180" y="697498"/>
                  </a:lnTo>
                  <a:lnTo>
                    <a:pt x="9263" y="659278"/>
                  </a:lnTo>
                  <a:lnTo>
                    <a:pt x="16374" y="621463"/>
                  </a:lnTo>
                  <a:lnTo>
                    <a:pt x="25538" y="584094"/>
                  </a:lnTo>
                  <a:lnTo>
                    <a:pt x="36781" y="547213"/>
                  </a:lnTo>
                  <a:lnTo>
                    <a:pt x="50127" y="510863"/>
                  </a:lnTo>
                  <a:lnTo>
                    <a:pt x="65601" y="47508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520430" cy="2499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叉车停放库房门口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spcBef>
                <a:spcPts val="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《仓库防火安全管理规则》（公安部6号令）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第三十一条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：各种机动车辆装卸物品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后，不准在库区、库房、货场内停放和修理。（各类仓库、堆栈、货场）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50000"/>
              </a:lnSpc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《危险化学品经营企业开业条件和技术要求》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GB</a:t>
            </a:r>
            <a:r>
              <a:rPr sz="1800" b="1" spc="-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18265-2000第6.3.3条b)款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：进入 危险化学品库区的机动车辆应安装防火罩。机动车装卸货物后，不准在库区、库房、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货场内停放和修理。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危险化学品经营企业）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161" y="383793"/>
            <a:ext cx="5949950" cy="2941955"/>
            <a:chOff x="2185161" y="383793"/>
            <a:chExt cx="5949950" cy="2941955"/>
          </a:xfrm>
        </p:grpSpPr>
        <p:sp>
          <p:nvSpPr>
            <p:cNvPr id="18" name="object 18"/>
            <p:cNvSpPr/>
            <p:nvPr/>
          </p:nvSpPr>
          <p:spPr>
            <a:xfrm>
              <a:off x="2191511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300" y="428243"/>
              <a:ext cx="3829811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45329" y="790193"/>
              <a:ext cx="1588135" cy="1998345"/>
            </a:xfrm>
            <a:custGeom>
              <a:avLst/>
              <a:gdLst/>
              <a:ahLst/>
              <a:cxnLst/>
              <a:rect l="l" t="t" r="r" b="b"/>
              <a:pathLst>
                <a:path w="1588135" h="1998345">
                  <a:moveTo>
                    <a:pt x="0" y="998981"/>
                  </a:moveTo>
                  <a:lnTo>
                    <a:pt x="1100" y="945930"/>
                  </a:lnTo>
                  <a:lnTo>
                    <a:pt x="4365" y="893599"/>
                  </a:lnTo>
                  <a:lnTo>
                    <a:pt x="9740" y="842058"/>
                  </a:lnTo>
                  <a:lnTo>
                    <a:pt x="17169" y="791376"/>
                  </a:lnTo>
                  <a:lnTo>
                    <a:pt x="26599" y="741622"/>
                  </a:lnTo>
                  <a:lnTo>
                    <a:pt x="37973" y="692865"/>
                  </a:lnTo>
                  <a:lnTo>
                    <a:pt x="51238" y="645174"/>
                  </a:lnTo>
                  <a:lnTo>
                    <a:pt x="66338" y="598618"/>
                  </a:lnTo>
                  <a:lnTo>
                    <a:pt x="83219" y="553267"/>
                  </a:lnTo>
                  <a:lnTo>
                    <a:pt x="101825" y="509189"/>
                  </a:lnTo>
                  <a:lnTo>
                    <a:pt x="122102" y="466454"/>
                  </a:lnTo>
                  <a:lnTo>
                    <a:pt x="143995" y="425130"/>
                  </a:lnTo>
                  <a:lnTo>
                    <a:pt x="167449" y="385286"/>
                  </a:lnTo>
                  <a:lnTo>
                    <a:pt x="192408" y="346992"/>
                  </a:lnTo>
                  <a:lnTo>
                    <a:pt x="218820" y="310317"/>
                  </a:lnTo>
                  <a:lnTo>
                    <a:pt x="246627" y="275329"/>
                  </a:lnTo>
                  <a:lnTo>
                    <a:pt x="275777" y="242098"/>
                  </a:lnTo>
                  <a:lnTo>
                    <a:pt x="306212" y="210693"/>
                  </a:lnTo>
                  <a:lnTo>
                    <a:pt x="337880" y="181183"/>
                  </a:lnTo>
                  <a:lnTo>
                    <a:pt x="370725" y="153636"/>
                  </a:lnTo>
                  <a:lnTo>
                    <a:pt x="404691" y="128123"/>
                  </a:lnTo>
                  <a:lnTo>
                    <a:pt x="439725" y="104712"/>
                  </a:lnTo>
                  <a:lnTo>
                    <a:pt x="475772" y="83472"/>
                  </a:lnTo>
                  <a:lnTo>
                    <a:pt x="512776" y="64472"/>
                  </a:lnTo>
                  <a:lnTo>
                    <a:pt x="550682" y="47782"/>
                  </a:lnTo>
                  <a:lnTo>
                    <a:pt x="589436" y="33469"/>
                  </a:lnTo>
                  <a:lnTo>
                    <a:pt x="628983" y="21604"/>
                  </a:lnTo>
                  <a:lnTo>
                    <a:pt x="669269" y="12256"/>
                  </a:lnTo>
                  <a:lnTo>
                    <a:pt x="710237" y="5493"/>
                  </a:lnTo>
                  <a:lnTo>
                    <a:pt x="751833" y="1384"/>
                  </a:lnTo>
                  <a:lnTo>
                    <a:pt x="794004" y="0"/>
                  </a:lnTo>
                  <a:lnTo>
                    <a:pt x="836174" y="1384"/>
                  </a:lnTo>
                  <a:lnTo>
                    <a:pt x="877770" y="5493"/>
                  </a:lnTo>
                  <a:lnTo>
                    <a:pt x="918738" y="12256"/>
                  </a:lnTo>
                  <a:lnTo>
                    <a:pt x="959024" y="21604"/>
                  </a:lnTo>
                  <a:lnTo>
                    <a:pt x="998571" y="33469"/>
                  </a:lnTo>
                  <a:lnTo>
                    <a:pt x="1037325" y="47782"/>
                  </a:lnTo>
                  <a:lnTo>
                    <a:pt x="1075231" y="64472"/>
                  </a:lnTo>
                  <a:lnTo>
                    <a:pt x="1112235" y="83472"/>
                  </a:lnTo>
                  <a:lnTo>
                    <a:pt x="1148282" y="104712"/>
                  </a:lnTo>
                  <a:lnTo>
                    <a:pt x="1183316" y="128123"/>
                  </a:lnTo>
                  <a:lnTo>
                    <a:pt x="1217282" y="153636"/>
                  </a:lnTo>
                  <a:lnTo>
                    <a:pt x="1250127" y="181183"/>
                  </a:lnTo>
                  <a:lnTo>
                    <a:pt x="1281795" y="210693"/>
                  </a:lnTo>
                  <a:lnTo>
                    <a:pt x="1312230" y="242098"/>
                  </a:lnTo>
                  <a:lnTo>
                    <a:pt x="1341380" y="275329"/>
                  </a:lnTo>
                  <a:lnTo>
                    <a:pt x="1369187" y="310317"/>
                  </a:lnTo>
                  <a:lnTo>
                    <a:pt x="1395599" y="346992"/>
                  </a:lnTo>
                  <a:lnTo>
                    <a:pt x="1420558" y="385286"/>
                  </a:lnTo>
                  <a:lnTo>
                    <a:pt x="1444012" y="425130"/>
                  </a:lnTo>
                  <a:lnTo>
                    <a:pt x="1465905" y="466454"/>
                  </a:lnTo>
                  <a:lnTo>
                    <a:pt x="1486182" y="509189"/>
                  </a:lnTo>
                  <a:lnTo>
                    <a:pt x="1504788" y="553267"/>
                  </a:lnTo>
                  <a:lnTo>
                    <a:pt x="1521669" y="598618"/>
                  </a:lnTo>
                  <a:lnTo>
                    <a:pt x="1536769" y="645174"/>
                  </a:lnTo>
                  <a:lnTo>
                    <a:pt x="1550034" y="692865"/>
                  </a:lnTo>
                  <a:lnTo>
                    <a:pt x="1561408" y="741622"/>
                  </a:lnTo>
                  <a:lnTo>
                    <a:pt x="1570838" y="791376"/>
                  </a:lnTo>
                  <a:lnTo>
                    <a:pt x="1578267" y="842058"/>
                  </a:lnTo>
                  <a:lnTo>
                    <a:pt x="1583642" y="893599"/>
                  </a:lnTo>
                  <a:lnTo>
                    <a:pt x="1586907" y="945930"/>
                  </a:lnTo>
                  <a:lnTo>
                    <a:pt x="1588008" y="998981"/>
                  </a:lnTo>
                  <a:lnTo>
                    <a:pt x="1586907" y="1052033"/>
                  </a:lnTo>
                  <a:lnTo>
                    <a:pt x="1583642" y="1104364"/>
                  </a:lnTo>
                  <a:lnTo>
                    <a:pt x="1578267" y="1155905"/>
                  </a:lnTo>
                  <a:lnTo>
                    <a:pt x="1570838" y="1206587"/>
                  </a:lnTo>
                  <a:lnTo>
                    <a:pt x="1561408" y="1256341"/>
                  </a:lnTo>
                  <a:lnTo>
                    <a:pt x="1550034" y="1305098"/>
                  </a:lnTo>
                  <a:lnTo>
                    <a:pt x="1536769" y="1352789"/>
                  </a:lnTo>
                  <a:lnTo>
                    <a:pt x="1521669" y="1399345"/>
                  </a:lnTo>
                  <a:lnTo>
                    <a:pt x="1504788" y="1444696"/>
                  </a:lnTo>
                  <a:lnTo>
                    <a:pt x="1486182" y="1488774"/>
                  </a:lnTo>
                  <a:lnTo>
                    <a:pt x="1465905" y="1531509"/>
                  </a:lnTo>
                  <a:lnTo>
                    <a:pt x="1444012" y="1572833"/>
                  </a:lnTo>
                  <a:lnTo>
                    <a:pt x="1420558" y="1612677"/>
                  </a:lnTo>
                  <a:lnTo>
                    <a:pt x="1395599" y="1650971"/>
                  </a:lnTo>
                  <a:lnTo>
                    <a:pt x="1369187" y="1687646"/>
                  </a:lnTo>
                  <a:lnTo>
                    <a:pt x="1341380" y="1722634"/>
                  </a:lnTo>
                  <a:lnTo>
                    <a:pt x="1312230" y="1755865"/>
                  </a:lnTo>
                  <a:lnTo>
                    <a:pt x="1281795" y="1787270"/>
                  </a:lnTo>
                  <a:lnTo>
                    <a:pt x="1250127" y="1816780"/>
                  </a:lnTo>
                  <a:lnTo>
                    <a:pt x="1217282" y="1844327"/>
                  </a:lnTo>
                  <a:lnTo>
                    <a:pt x="1183316" y="1869840"/>
                  </a:lnTo>
                  <a:lnTo>
                    <a:pt x="1148282" y="1893251"/>
                  </a:lnTo>
                  <a:lnTo>
                    <a:pt x="1112235" y="1914491"/>
                  </a:lnTo>
                  <a:lnTo>
                    <a:pt x="1075231" y="1933491"/>
                  </a:lnTo>
                  <a:lnTo>
                    <a:pt x="1037325" y="1950181"/>
                  </a:lnTo>
                  <a:lnTo>
                    <a:pt x="998571" y="1964494"/>
                  </a:lnTo>
                  <a:lnTo>
                    <a:pt x="959024" y="1976359"/>
                  </a:lnTo>
                  <a:lnTo>
                    <a:pt x="918738" y="1985707"/>
                  </a:lnTo>
                  <a:lnTo>
                    <a:pt x="877770" y="1992470"/>
                  </a:lnTo>
                  <a:lnTo>
                    <a:pt x="836174" y="1996579"/>
                  </a:lnTo>
                  <a:lnTo>
                    <a:pt x="794004" y="1997964"/>
                  </a:lnTo>
                  <a:lnTo>
                    <a:pt x="751833" y="1996579"/>
                  </a:lnTo>
                  <a:lnTo>
                    <a:pt x="710237" y="1992470"/>
                  </a:lnTo>
                  <a:lnTo>
                    <a:pt x="669269" y="1985707"/>
                  </a:lnTo>
                  <a:lnTo>
                    <a:pt x="628983" y="1976359"/>
                  </a:lnTo>
                  <a:lnTo>
                    <a:pt x="589436" y="1964494"/>
                  </a:lnTo>
                  <a:lnTo>
                    <a:pt x="550682" y="1950181"/>
                  </a:lnTo>
                  <a:lnTo>
                    <a:pt x="512776" y="1933491"/>
                  </a:lnTo>
                  <a:lnTo>
                    <a:pt x="475772" y="1914491"/>
                  </a:lnTo>
                  <a:lnTo>
                    <a:pt x="439725" y="1893251"/>
                  </a:lnTo>
                  <a:lnTo>
                    <a:pt x="404691" y="1869840"/>
                  </a:lnTo>
                  <a:lnTo>
                    <a:pt x="370725" y="1844327"/>
                  </a:lnTo>
                  <a:lnTo>
                    <a:pt x="337880" y="1816780"/>
                  </a:lnTo>
                  <a:lnTo>
                    <a:pt x="306212" y="1787270"/>
                  </a:lnTo>
                  <a:lnTo>
                    <a:pt x="275777" y="1755865"/>
                  </a:lnTo>
                  <a:lnTo>
                    <a:pt x="246627" y="1722634"/>
                  </a:lnTo>
                  <a:lnTo>
                    <a:pt x="218820" y="1687646"/>
                  </a:lnTo>
                  <a:lnTo>
                    <a:pt x="192408" y="1650971"/>
                  </a:lnTo>
                  <a:lnTo>
                    <a:pt x="167449" y="1612677"/>
                  </a:lnTo>
                  <a:lnTo>
                    <a:pt x="143995" y="1572833"/>
                  </a:lnTo>
                  <a:lnTo>
                    <a:pt x="122102" y="1531509"/>
                  </a:lnTo>
                  <a:lnTo>
                    <a:pt x="101825" y="1488774"/>
                  </a:lnTo>
                  <a:lnTo>
                    <a:pt x="83219" y="1444696"/>
                  </a:lnTo>
                  <a:lnTo>
                    <a:pt x="66338" y="1399345"/>
                  </a:lnTo>
                  <a:lnTo>
                    <a:pt x="51238" y="1352789"/>
                  </a:lnTo>
                  <a:lnTo>
                    <a:pt x="37973" y="1305098"/>
                  </a:lnTo>
                  <a:lnTo>
                    <a:pt x="26599" y="1256341"/>
                  </a:lnTo>
                  <a:lnTo>
                    <a:pt x="17169" y="1206587"/>
                  </a:lnTo>
                  <a:lnTo>
                    <a:pt x="9740" y="1155905"/>
                  </a:lnTo>
                  <a:lnTo>
                    <a:pt x="4365" y="1104364"/>
                  </a:lnTo>
                  <a:lnTo>
                    <a:pt x="1100" y="1052033"/>
                  </a:lnTo>
                  <a:lnTo>
                    <a:pt x="0" y="99898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712200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375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叉车超高、超载运物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20000"/>
              </a:lnSpc>
              <a:spcBef>
                <a:spcPts val="103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《中华人民共和国安全生产法》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第二十二条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：生产经营单位的安全生产管理机构以 及安全生产管理人员应该制止和纠正违章指挥、强令冒险作业、违反操作规程的行为。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（通用）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20000"/>
              </a:lnSpc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《场(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)内专用机动车辆安全技术监察规程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TSG</a:t>
            </a:r>
            <a:r>
              <a:rPr sz="1800" spc="-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N0001-2017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第3.1.1条：使用单位 应当遵守《特种设备使用管理规则》的规定，同时还应对其区域内使用场车的安全负 责，制定安全操作规程，至少包括系安全带、转弯减速、下坡减速和超高限速等要求。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（场(厂)内专用机动车辆）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27965">
              <a:lnSpc>
                <a:spcPct val="120000"/>
              </a:lnSpc>
              <a:buSzPct val="94000"/>
              <a:buAutoNum type="arabicPeriod" startAt="3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《特种设备使用管理规则》TSG</a:t>
            </a:r>
            <a:r>
              <a:rPr sz="1800" spc="-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08-2017第4.1条：特种设备使用管理除满足本规则 的要求外，还应当满足有关安全技术规范的专项要求。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特种设备使用）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44267" y="428244"/>
            <a:ext cx="2174875" cy="2880360"/>
            <a:chOff x="2144267" y="428244"/>
            <a:chExt cx="2174875" cy="288036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4267" y="428244"/>
              <a:ext cx="2161032" cy="28803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50185" y="790194"/>
              <a:ext cx="2056130" cy="1998345"/>
            </a:xfrm>
            <a:custGeom>
              <a:avLst/>
              <a:gdLst/>
              <a:ahLst/>
              <a:cxnLst/>
              <a:rect l="l" t="t" r="r" b="b"/>
              <a:pathLst>
                <a:path w="2056129" h="1998345">
                  <a:moveTo>
                    <a:pt x="0" y="998981"/>
                  </a:moveTo>
                  <a:lnTo>
                    <a:pt x="1118" y="951958"/>
                  </a:lnTo>
                  <a:lnTo>
                    <a:pt x="4442" y="905493"/>
                  </a:lnTo>
                  <a:lnTo>
                    <a:pt x="9922" y="859636"/>
                  </a:lnTo>
                  <a:lnTo>
                    <a:pt x="17507" y="814434"/>
                  </a:lnTo>
                  <a:lnTo>
                    <a:pt x="27149" y="769935"/>
                  </a:lnTo>
                  <a:lnTo>
                    <a:pt x="38799" y="726187"/>
                  </a:lnTo>
                  <a:lnTo>
                    <a:pt x="52407" y="683239"/>
                  </a:lnTo>
                  <a:lnTo>
                    <a:pt x="67923" y="641138"/>
                  </a:lnTo>
                  <a:lnTo>
                    <a:pt x="85299" y="599932"/>
                  </a:lnTo>
                  <a:lnTo>
                    <a:pt x="104485" y="559670"/>
                  </a:lnTo>
                  <a:lnTo>
                    <a:pt x="125431" y="520398"/>
                  </a:lnTo>
                  <a:lnTo>
                    <a:pt x="148088" y="482166"/>
                  </a:lnTo>
                  <a:lnTo>
                    <a:pt x="172407" y="445021"/>
                  </a:lnTo>
                  <a:lnTo>
                    <a:pt x="198339" y="409011"/>
                  </a:lnTo>
                  <a:lnTo>
                    <a:pt x="225834" y="374184"/>
                  </a:lnTo>
                  <a:lnTo>
                    <a:pt x="254842" y="340588"/>
                  </a:lnTo>
                  <a:lnTo>
                    <a:pt x="285315" y="308271"/>
                  </a:lnTo>
                  <a:lnTo>
                    <a:pt x="317202" y="277282"/>
                  </a:lnTo>
                  <a:lnTo>
                    <a:pt x="350456" y="247667"/>
                  </a:lnTo>
                  <a:lnTo>
                    <a:pt x="385025" y="219475"/>
                  </a:lnTo>
                  <a:lnTo>
                    <a:pt x="420861" y="192755"/>
                  </a:lnTo>
                  <a:lnTo>
                    <a:pt x="457915" y="167554"/>
                  </a:lnTo>
                  <a:lnTo>
                    <a:pt x="496137" y="143919"/>
                  </a:lnTo>
                  <a:lnTo>
                    <a:pt x="535477" y="121900"/>
                  </a:lnTo>
                  <a:lnTo>
                    <a:pt x="575887" y="101543"/>
                  </a:lnTo>
                  <a:lnTo>
                    <a:pt x="617317" y="82898"/>
                  </a:lnTo>
                  <a:lnTo>
                    <a:pt x="659717" y="66011"/>
                  </a:lnTo>
                  <a:lnTo>
                    <a:pt x="703039" y="50932"/>
                  </a:lnTo>
                  <a:lnTo>
                    <a:pt x="747232" y="37707"/>
                  </a:lnTo>
                  <a:lnTo>
                    <a:pt x="792248" y="26385"/>
                  </a:lnTo>
                  <a:lnTo>
                    <a:pt x="838038" y="17014"/>
                  </a:lnTo>
                  <a:lnTo>
                    <a:pt x="884550" y="9642"/>
                  </a:lnTo>
                  <a:lnTo>
                    <a:pt x="931738" y="4317"/>
                  </a:lnTo>
                  <a:lnTo>
                    <a:pt x="979550" y="1087"/>
                  </a:lnTo>
                  <a:lnTo>
                    <a:pt x="1027938" y="0"/>
                  </a:lnTo>
                  <a:lnTo>
                    <a:pt x="1076325" y="1087"/>
                  </a:lnTo>
                  <a:lnTo>
                    <a:pt x="1124137" y="4317"/>
                  </a:lnTo>
                  <a:lnTo>
                    <a:pt x="1171325" y="9642"/>
                  </a:lnTo>
                  <a:lnTo>
                    <a:pt x="1217837" y="17014"/>
                  </a:lnTo>
                  <a:lnTo>
                    <a:pt x="1263627" y="26385"/>
                  </a:lnTo>
                  <a:lnTo>
                    <a:pt x="1308643" y="37707"/>
                  </a:lnTo>
                  <a:lnTo>
                    <a:pt x="1352836" y="50932"/>
                  </a:lnTo>
                  <a:lnTo>
                    <a:pt x="1396158" y="66011"/>
                  </a:lnTo>
                  <a:lnTo>
                    <a:pt x="1438558" y="82898"/>
                  </a:lnTo>
                  <a:lnTo>
                    <a:pt x="1479988" y="101543"/>
                  </a:lnTo>
                  <a:lnTo>
                    <a:pt x="1520398" y="121900"/>
                  </a:lnTo>
                  <a:lnTo>
                    <a:pt x="1559738" y="143919"/>
                  </a:lnTo>
                  <a:lnTo>
                    <a:pt x="1597960" y="167554"/>
                  </a:lnTo>
                  <a:lnTo>
                    <a:pt x="1635014" y="192755"/>
                  </a:lnTo>
                  <a:lnTo>
                    <a:pt x="1670850" y="219475"/>
                  </a:lnTo>
                  <a:lnTo>
                    <a:pt x="1705419" y="247667"/>
                  </a:lnTo>
                  <a:lnTo>
                    <a:pt x="1738673" y="277282"/>
                  </a:lnTo>
                  <a:lnTo>
                    <a:pt x="1770560" y="308271"/>
                  </a:lnTo>
                  <a:lnTo>
                    <a:pt x="1801033" y="340588"/>
                  </a:lnTo>
                  <a:lnTo>
                    <a:pt x="1830041" y="374184"/>
                  </a:lnTo>
                  <a:lnTo>
                    <a:pt x="1857536" y="409011"/>
                  </a:lnTo>
                  <a:lnTo>
                    <a:pt x="1883468" y="445021"/>
                  </a:lnTo>
                  <a:lnTo>
                    <a:pt x="1907787" y="482166"/>
                  </a:lnTo>
                  <a:lnTo>
                    <a:pt x="1930444" y="520398"/>
                  </a:lnTo>
                  <a:lnTo>
                    <a:pt x="1951390" y="559670"/>
                  </a:lnTo>
                  <a:lnTo>
                    <a:pt x="1970576" y="599932"/>
                  </a:lnTo>
                  <a:lnTo>
                    <a:pt x="1987952" y="641138"/>
                  </a:lnTo>
                  <a:lnTo>
                    <a:pt x="2003468" y="683239"/>
                  </a:lnTo>
                  <a:lnTo>
                    <a:pt x="2017076" y="726187"/>
                  </a:lnTo>
                  <a:lnTo>
                    <a:pt x="2028726" y="769935"/>
                  </a:lnTo>
                  <a:lnTo>
                    <a:pt x="2038368" y="814434"/>
                  </a:lnTo>
                  <a:lnTo>
                    <a:pt x="2045953" y="859636"/>
                  </a:lnTo>
                  <a:lnTo>
                    <a:pt x="2051433" y="905493"/>
                  </a:lnTo>
                  <a:lnTo>
                    <a:pt x="2054757" y="951958"/>
                  </a:lnTo>
                  <a:lnTo>
                    <a:pt x="2055876" y="998981"/>
                  </a:lnTo>
                  <a:lnTo>
                    <a:pt x="2054757" y="1046005"/>
                  </a:lnTo>
                  <a:lnTo>
                    <a:pt x="2051433" y="1092470"/>
                  </a:lnTo>
                  <a:lnTo>
                    <a:pt x="2045953" y="1138327"/>
                  </a:lnTo>
                  <a:lnTo>
                    <a:pt x="2038368" y="1183529"/>
                  </a:lnTo>
                  <a:lnTo>
                    <a:pt x="2028726" y="1228028"/>
                  </a:lnTo>
                  <a:lnTo>
                    <a:pt x="2017076" y="1271776"/>
                  </a:lnTo>
                  <a:lnTo>
                    <a:pt x="2003468" y="1314724"/>
                  </a:lnTo>
                  <a:lnTo>
                    <a:pt x="1987952" y="1356825"/>
                  </a:lnTo>
                  <a:lnTo>
                    <a:pt x="1970576" y="1398031"/>
                  </a:lnTo>
                  <a:lnTo>
                    <a:pt x="1951390" y="1438293"/>
                  </a:lnTo>
                  <a:lnTo>
                    <a:pt x="1930444" y="1477565"/>
                  </a:lnTo>
                  <a:lnTo>
                    <a:pt x="1907787" y="1515797"/>
                  </a:lnTo>
                  <a:lnTo>
                    <a:pt x="1883468" y="1552942"/>
                  </a:lnTo>
                  <a:lnTo>
                    <a:pt x="1857536" y="1588952"/>
                  </a:lnTo>
                  <a:lnTo>
                    <a:pt x="1830041" y="1623779"/>
                  </a:lnTo>
                  <a:lnTo>
                    <a:pt x="1801033" y="1657375"/>
                  </a:lnTo>
                  <a:lnTo>
                    <a:pt x="1770560" y="1689692"/>
                  </a:lnTo>
                  <a:lnTo>
                    <a:pt x="1738673" y="1720681"/>
                  </a:lnTo>
                  <a:lnTo>
                    <a:pt x="1705419" y="1750296"/>
                  </a:lnTo>
                  <a:lnTo>
                    <a:pt x="1670850" y="1778488"/>
                  </a:lnTo>
                  <a:lnTo>
                    <a:pt x="1635014" y="1805208"/>
                  </a:lnTo>
                  <a:lnTo>
                    <a:pt x="1597960" y="1830409"/>
                  </a:lnTo>
                  <a:lnTo>
                    <a:pt x="1559738" y="1854044"/>
                  </a:lnTo>
                  <a:lnTo>
                    <a:pt x="1520398" y="1876063"/>
                  </a:lnTo>
                  <a:lnTo>
                    <a:pt x="1479988" y="1896420"/>
                  </a:lnTo>
                  <a:lnTo>
                    <a:pt x="1438558" y="1915065"/>
                  </a:lnTo>
                  <a:lnTo>
                    <a:pt x="1396158" y="1931952"/>
                  </a:lnTo>
                  <a:lnTo>
                    <a:pt x="1352836" y="1947031"/>
                  </a:lnTo>
                  <a:lnTo>
                    <a:pt x="1308643" y="1960256"/>
                  </a:lnTo>
                  <a:lnTo>
                    <a:pt x="1263627" y="1971578"/>
                  </a:lnTo>
                  <a:lnTo>
                    <a:pt x="1217837" y="1980949"/>
                  </a:lnTo>
                  <a:lnTo>
                    <a:pt x="1171325" y="1988321"/>
                  </a:lnTo>
                  <a:lnTo>
                    <a:pt x="1124137" y="1993646"/>
                  </a:lnTo>
                  <a:lnTo>
                    <a:pt x="1076325" y="1996876"/>
                  </a:lnTo>
                  <a:lnTo>
                    <a:pt x="1027938" y="1997964"/>
                  </a:lnTo>
                  <a:lnTo>
                    <a:pt x="979550" y="1996876"/>
                  </a:lnTo>
                  <a:lnTo>
                    <a:pt x="931738" y="1993646"/>
                  </a:lnTo>
                  <a:lnTo>
                    <a:pt x="884550" y="1988321"/>
                  </a:lnTo>
                  <a:lnTo>
                    <a:pt x="838038" y="1980949"/>
                  </a:lnTo>
                  <a:lnTo>
                    <a:pt x="792248" y="1971578"/>
                  </a:lnTo>
                  <a:lnTo>
                    <a:pt x="747232" y="1960256"/>
                  </a:lnTo>
                  <a:lnTo>
                    <a:pt x="703039" y="1947031"/>
                  </a:lnTo>
                  <a:lnTo>
                    <a:pt x="659717" y="1931952"/>
                  </a:lnTo>
                  <a:lnTo>
                    <a:pt x="617317" y="1915065"/>
                  </a:lnTo>
                  <a:lnTo>
                    <a:pt x="575887" y="1896420"/>
                  </a:lnTo>
                  <a:lnTo>
                    <a:pt x="535477" y="1876063"/>
                  </a:lnTo>
                  <a:lnTo>
                    <a:pt x="496137" y="1854044"/>
                  </a:lnTo>
                  <a:lnTo>
                    <a:pt x="457915" y="1830409"/>
                  </a:lnTo>
                  <a:lnTo>
                    <a:pt x="420861" y="1805208"/>
                  </a:lnTo>
                  <a:lnTo>
                    <a:pt x="385025" y="1778488"/>
                  </a:lnTo>
                  <a:lnTo>
                    <a:pt x="350456" y="1750296"/>
                  </a:lnTo>
                  <a:lnTo>
                    <a:pt x="317202" y="1720681"/>
                  </a:lnTo>
                  <a:lnTo>
                    <a:pt x="285315" y="1689692"/>
                  </a:lnTo>
                  <a:lnTo>
                    <a:pt x="254842" y="1657375"/>
                  </a:lnTo>
                  <a:lnTo>
                    <a:pt x="225834" y="1623779"/>
                  </a:lnTo>
                  <a:lnTo>
                    <a:pt x="198339" y="1588952"/>
                  </a:lnTo>
                  <a:lnTo>
                    <a:pt x="172407" y="1552942"/>
                  </a:lnTo>
                  <a:lnTo>
                    <a:pt x="148088" y="1515797"/>
                  </a:lnTo>
                  <a:lnTo>
                    <a:pt x="125431" y="1477565"/>
                  </a:lnTo>
                  <a:lnTo>
                    <a:pt x="104485" y="1438293"/>
                  </a:lnTo>
                  <a:lnTo>
                    <a:pt x="85299" y="1398031"/>
                  </a:lnTo>
                  <a:lnTo>
                    <a:pt x="67923" y="1356825"/>
                  </a:lnTo>
                  <a:lnTo>
                    <a:pt x="52407" y="1314724"/>
                  </a:lnTo>
                  <a:lnTo>
                    <a:pt x="38799" y="1271776"/>
                  </a:lnTo>
                  <a:lnTo>
                    <a:pt x="27149" y="1228028"/>
                  </a:lnTo>
                  <a:lnTo>
                    <a:pt x="17507" y="1183529"/>
                  </a:lnTo>
                  <a:lnTo>
                    <a:pt x="9922" y="1138327"/>
                  </a:lnTo>
                  <a:lnTo>
                    <a:pt x="4442" y="1092470"/>
                  </a:lnTo>
                  <a:lnTo>
                    <a:pt x="1118" y="1046005"/>
                  </a:lnTo>
                  <a:lnTo>
                    <a:pt x="0" y="99898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161" y="383793"/>
            <a:ext cx="5124450" cy="2941955"/>
            <a:chOff x="2185161" y="383793"/>
            <a:chExt cx="5124450" cy="2941955"/>
          </a:xfrm>
        </p:grpSpPr>
        <p:sp>
          <p:nvSpPr>
            <p:cNvPr id="18" name="object 18"/>
            <p:cNvSpPr/>
            <p:nvPr/>
          </p:nvSpPr>
          <p:spPr>
            <a:xfrm>
              <a:off x="2191511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411" y="428243"/>
              <a:ext cx="3872484" cy="288036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86918" y="3339210"/>
            <a:ext cx="8599170" cy="3309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使用叉车货叉载人作业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30000"/>
              </a:lnSpc>
              <a:spcBef>
                <a:spcPts val="98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《场(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)内专用机动车辆安全技术监察规程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TSG</a:t>
            </a:r>
            <a:r>
              <a:rPr sz="1800" spc="-7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N0001-2017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第3.1.1条：使用单位 应当遵守《特种设备使用管理规则》的规定。（场(厂)内专用机动车辆）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20015" algn="just">
              <a:lnSpc>
                <a:spcPct val="130000"/>
              </a:lnSpc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《工业企业厂内铁路、道路运输安全规程》GB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4387-2008第6.3.8e条：机动车车厢 以外的任何部位或货运汽车的挂车、拖拉机的挂车、电瓶车、起重车、罐车、平板车 和轮胎式专用车，不得载人。（工业企业）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870">
              <a:lnSpc>
                <a:spcPct val="100000"/>
              </a:lnSpc>
              <a:spcBef>
                <a:spcPts val="645"/>
              </a:spcBef>
              <a:buSzPct val="94000"/>
              <a:buAutoNum type="arabicPeriod"/>
              <a:tabLst>
                <a:tab pos="242570" algn="l"/>
              </a:tabLst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《工业车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辆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使用、操作与维护安全规范</a:t>
            </a:r>
            <a:r>
              <a:rPr sz="1800" spc="-3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GB/T 36507-2018第4.1.10条：无论工业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车辆是否装载，任何人员不得通过或站在已起升的属具（如货叉）等起升部件之下。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（工业车辆）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84726" y="537209"/>
            <a:ext cx="1693545" cy="2664460"/>
          </a:xfrm>
          <a:custGeom>
            <a:avLst/>
            <a:gdLst/>
            <a:ahLst/>
            <a:cxnLst/>
            <a:rect l="l" t="t" r="r" b="b"/>
            <a:pathLst>
              <a:path w="1693545" h="2664460">
                <a:moveTo>
                  <a:pt x="0" y="1331976"/>
                </a:moveTo>
                <a:lnTo>
                  <a:pt x="782" y="1274201"/>
                </a:lnTo>
                <a:lnTo>
                  <a:pt x="3106" y="1217054"/>
                </a:lnTo>
                <a:lnTo>
                  <a:pt x="6943" y="1160586"/>
                </a:lnTo>
                <a:lnTo>
                  <a:pt x="12258" y="1104846"/>
                </a:lnTo>
                <a:lnTo>
                  <a:pt x="19021" y="1049884"/>
                </a:lnTo>
                <a:lnTo>
                  <a:pt x="27201" y="995751"/>
                </a:lnTo>
                <a:lnTo>
                  <a:pt x="36764" y="942496"/>
                </a:lnTo>
                <a:lnTo>
                  <a:pt x="47680" y="890170"/>
                </a:lnTo>
                <a:lnTo>
                  <a:pt x="59916" y="838821"/>
                </a:lnTo>
                <a:lnTo>
                  <a:pt x="73442" y="788501"/>
                </a:lnTo>
                <a:lnTo>
                  <a:pt x="88224" y="739260"/>
                </a:lnTo>
                <a:lnTo>
                  <a:pt x="104232" y="691146"/>
                </a:lnTo>
                <a:lnTo>
                  <a:pt x="121434" y="644211"/>
                </a:lnTo>
                <a:lnTo>
                  <a:pt x="139798" y="598504"/>
                </a:lnTo>
                <a:lnTo>
                  <a:pt x="159292" y="554076"/>
                </a:lnTo>
                <a:lnTo>
                  <a:pt x="179884" y="510975"/>
                </a:lnTo>
                <a:lnTo>
                  <a:pt x="201544" y="469253"/>
                </a:lnTo>
                <a:lnTo>
                  <a:pt x="224238" y="428959"/>
                </a:lnTo>
                <a:lnTo>
                  <a:pt x="247935" y="390143"/>
                </a:lnTo>
                <a:lnTo>
                  <a:pt x="272604" y="352856"/>
                </a:lnTo>
                <a:lnTo>
                  <a:pt x="298213" y="317147"/>
                </a:lnTo>
                <a:lnTo>
                  <a:pt x="324730" y="283066"/>
                </a:lnTo>
                <a:lnTo>
                  <a:pt x="352123" y="250663"/>
                </a:lnTo>
                <a:lnTo>
                  <a:pt x="380360" y="219988"/>
                </a:lnTo>
                <a:lnTo>
                  <a:pt x="409410" y="191092"/>
                </a:lnTo>
                <a:lnTo>
                  <a:pt x="439242" y="164024"/>
                </a:lnTo>
                <a:lnTo>
                  <a:pt x="469822" y="138833"/>
                </a:lnTo>
                <a:lnTo>
                  <a:pt x="501120" y="115572"/>
                </a:lnTo>
                <a:lnTo>
                  <a:pt x="533104" y="94288"/>
                </a:lnTo>
                <a:lnTo>
                  <a:pt x="599002" y="57855"/>
                </a:lnTo>
                <a:lnTo>
                  <a:pt x="667263" y="29934"/>
                </a:lnTo>
                <a:lnTo>
                  <a:pt x="737631" y="10926"/>
                </a:lnTo>
                <a:lnTo>
                  <a:pt x="809854" y="1230"/>
                </a:lnTo>
                <a:lnTo>
                  <a:pt x="846582" y="0"/>
                </a:lnTo>
                <a:lnTo>
                  <a:pt x="883309" y="1230"/>
                </a:lnTo>
                <a:lnTo>
                  <a:pt x="955532" y="10926"/>
                </a:lnTo>
                <a:lnTo>
                  <a:pt x="1025900" y="29934"/>
                </a:lnTo>
                <a:lnTo>
                  <a:pt x="1094161" y="57855"/>
                </a:lnTo>
                <a:lnTo>
                  <a:pt x="1160059" y="94288"/>
                </a:lnTo>
                <a:lnTo>
                  <a:pt x="1192043" y="115572"/>
                </a:lnTo>
                <a:lnTo>
                  <a:pt x="1223341" y="138833"/>
                </a:lnTo>
                <a:lnTo>
                  <a:pt x="1253921" y="164024"/>
                </a:lnTo>
                <a:lnTo>
                  <a:pt x="1283753" y="191092"/>
                </a:lnTo>
                <a:lnTo>
                  <a:pt x="1312803" y="219988"/>
                </a:lnTo>
                <a:lnTo>
                  <a:pt x="1341040" y="250663"/>
                </a:lnTo>
                <a:lnTo>
                  <a:pt x="1368433" y="283066"/>
                </a:lnTo>
                <a:lnTo>
                  <a:pt x="1394950" y="317147"/>
                </a:lnTo>
                <a:lnTo>
                  <a:pt x="1420559" y="352856"/>
                </a:lnTo>
                <a:lnTo>
                  <a:pt x="1445228" y="390144"/>
                </a:lnTo>
                <a:lnTo>
                  <a:pt x="1468925" y="428959"/>
                </a:lnTo>
                <a:lnTo>
                  <a:pt x="1491619" y="469253"/>
                </a:lnTo>
                <a:lnTo>
                  <a:pt x="1513279" y="510975"/>
                </a:lnTo>
                <a:lnTo>
                  <a:pt x="1533871" y="554076"/>
                </a:lnTo>
                <a:lnTo>
                  <a:pt x="1553365" y="598504"/>
                </a:lnTo>
                <a:lnTo>
                  <a:pt x="1571729" y="644211"/>
                </a:lnTo>
                <a:lnTo>
                  <a:pt x="1588931" y="691146"/>
                </a:lnTo>
                <a:lnTo>
                  <a:pt x="1604939" y="739260"/>
                </a:lnTo>
                <a:lnTo>
                  <a:pt x="1619721" y="788501"/>
                </a:lnTo>
                <a:lnTo>
                  <a:pt x="1633247" y="838821"/>
                </a:lnTo>
                <a:lnTo>
                  <a:pt x="1645483" y="890170"/>
                </a:lnTo>
                <a:lnTo>
                  <a:pt x="1656399" y="942496"/>
                </a:lnTo>
                <a:lnTo>
                  <a:pt x="1665962" y="995751"/>
                </a:lnTo>
                <a:lnTo>
                  <a:pt x="1674142" y="1049884"/>
                </a:lnTo>
                <a:lnTo>
                  <a:pt x="1680905" y="1104846"/>
                </a:lnTo>
                <a:lnTo>
                  <a:pt x="1686220" y="1160586"/>
                </a:lnTo>
                <a:lnTo>
                  <a:pt x="1690057" y="1217054"/>
                </a:lnTo>
                <a:lnTo>
                  <a:pt x="1692381" y="1274201"/>
                </a:lnTo>
                <a:lnTo>
                  <a:pt x="1693164" y="1331976"/>
                </a:lnTo>
                <a:lnTo>
                  <a:pt x="1692381" y="1389750"/>
                </a:lnTo>
                <a:lnTo>
                  <a:pt x="1690057" y="1446897"/>
                </a:lnTo>
                <a:lnTo>
                  <a:pt x="1686220" y="1503365"/>
                </a:lnTo>
                <a:lnTo>
                  <a:pt x="1680905" y="1559105"/>
                </a:lnTo>
                <a:lnTo>
                  <a:pt x="1674142" y="1614067"/>
                </a:lnTo>
                <a:lnTo>
                  <a:pt x="1665962" y="1668200"/>
                </a:lnTo>
                <a:lnTo>
                  <a:pt x="1656399" y="1721455"/>
                </a:lnTo>
                <a:lnTo>
                  <a:pt x="1645483" y="1773781"/>
                </a:lnTo>
                <a:lnTo>
                  <a:pt x="1633247" y="1825130"/>
                </a:lnTo>
                <a:lnTo>
                  <a:pt x="1619721" y="1875450"/>
                </a:lnTo>
                <a:lnTo>
                  <a:pt x="1604939" y="1924691"/>
                </a:lnTo>
                <a:lnTo>
                  <a:pt x="1588931" y="1972805"/>
                </a:lnTo>
                <a:lnTo>
                  <a:pt x="1571729" y="2019740"/>
                </a:lnTo>
                <a:lnTo>
                  <a:pt x="1553365" y="2065447"/>
                </a:lnTo>
                <a:lnTo>
                  <a:pt x="1533871" y="2109875"/>
                </a:lnTo>
                <a:lnTo>
                  <a:pt x="1513279" y="2152976"/>
                </a:lnTo>
                <a:lnTo>
                  <a:pt x="1491619" y="2194698"/>
                </a:lnTo>
                <a:lnTo>
                  <a:pt x="1468925" y="2234992"/>
                </a:lnTo>
                <a:lnTo>
                  <a:pt x="1445228" y="2273808"/>
                </a:lnTo>
                <a:lnTo>
                  <a:pt x="1420559" y="2311095"/>
                </a:lnTo>
                <a:lnTo>
                  <a:pt x="1394950" y="2346804"/>
                </a:lnTo>
                <a:lnTo>
                  <a:pt x="1368433" y="2380885"/>
                </a:lnTo>
                <a:lnTo>
                  <a:pt x="1341040" y="2413288"/>
                </a:lnTo>
                <a:lnTo>
                  <a:pt x="1312803" y="2443963"/>
                </a:lnTo>
                <a:lnTo>
                  <a:pt x="1283753" y="2472859"/>
                </a:lnTo>
                <a:lnTo>
                  <a:pt x="1253921" y="2499927"/>
                </a:lnTo>
                <a:lnTo>
                  <a:pt x="1223341" y="2525118"/>
                </a:lnTo>
                <a:lnTo>
                  <a:pt x="1192043" y="2548379"/>
                </a:lnTo>
                <a:lnTo>
                  <a:pt x="1160059" y="2569663"/>
                </a:lnTo>
                <a:lnTo>
                  <a:pt x="1094161" y="2606096"/>
                </a:lnTo>
                <a:lnTo>
                  <a:pt x="1025900" y="2634017"/>
                </a:lnTo>
                <a:lnTo>
                  <a:pt x="955532" y="2653025"/>
                </a:lnTo>
                <a:lnTo>
                  <a:pt x="883309" y="2662721"/>
                </a:lnTo>
                <a:lnTo>
                  <a:pt x="846582" y="2663952"/>
                </a:lnTo>
                <a:lnTo>
                  <a:pt x="809854" y="2662721"/>
                </a:lnTo>
                <a:lnTo>
                  <a:pt x="737631" y="2653025"/>
                </a:lnTo>
                <a:lnTo>
                  <a:pt x="667263" y="2634017"/>
                </a:lnTo>
                <a:lnTo>
                  <a:pt x="599002" y="2606096"/>
                </a:lnTo>
                <a:lnTo>
                  <a:pt x="533104" y="2569663"/>
                </a:lnTo>
                <a:lnTo>
                  <a:pt x="501120" y="2548379"/>
                </a:lnTo>
                <a:lnTo>
                  <a:pt x="469822" y="2525118"/>
                </a:lnTo>
                <a:lnTo>
                  <a:pt x="439242" y="2499927"/>
                </a:lnTo>
                <a:lnTo>
                  <a:pt x="409410" y="2472859"/>
                </a:lnTo>
                <a:lnTo>
                  <a:pt x="380360" y="2443963"/>
                </a:lnTo>
                <a:lnTo>
                  <a:pt x="352123" y="2413288"/>
                </a:lnTo>
                <a:lnTo>
                  <a:pt x="324730" y="2380885"/>
                </a:lnTo>
                <a:lnTo>
                  <a:pt x="298213" y="2346804"/>
                </a:lnTo>
                <a:lnTo>
                  <a:pt x="272604" y="2311095"/>
                </a:lnTo>
                <a:lnTo>
                  <a:pt x="247935" y="2273807"/>
                </a:lnTo>
                <a:lnTo>
                  <a:pt x="224238" y="2234992"/>
                </a:lnTo>
                <a:lnTo>
                  <a:pt x="201544" y="2194698"/>
                </a:lnTo>
                <a:lnTo>
                  <a:pt x="179884" y="2152976"/>
                </a:lnTo>
                <a:lnTo>
                  <a:pt x="159292" y="2109875"/>
                </a:lnTo>
                <a:lnTo>
                  <a:pt x="139798" y="2065447"/>
                </a:lnTo>
                <a:lnTo>
                  <a:pt x="121434" y="2019740"/>
                </a:lnTo>
                <a:lnTo>
                  <a:pt x="104232" y="1972805"/>
                </a:lnTo>
                <a:lnTo>
                  <a:pt x="88224" y="1924691"/>
                </a:lnTo>
                <a:lnTo>
                  <a:pt x="73442" y="1875450"/>
                </a:lnTo>
                <a:lnTo>
                  <a:pt x="59916" y="1825130"/>
                </a:lnTo>
                <a:lnTo>
                  <a:pt x="47680" y="1773781"/>
                </a:lnTo>
                <a:lnTo>
                  <a:pt x="36764" y="1721455"/>
                </a:lnTo>
                <a:lnTo>
                  <a:pt x="27201" y="1668200"/>
                </a:lnTo>
                <a:lnTo>
                  <a:pt x="19021" y="1614067"/>
                </a:lnTo>
                <a:lnTo>
                  <a:pt x="12258" y="1559105"/>
                </a:lnTo>
                <a:lnTo>
                  <a:pt x="6943" y="1503365"/>
                </a:lnTo>
                <a:lnTo>
                  <a:pt x="3106" y="1446897"/>
                </a:lnTo>
                <a:lnTo>
                  <a:pt x="782" y="1389750"/>
                </a:lnTo>
                <a:lnTo>
                  <a:pt x="0" y="133197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161" y="383793"/>
            <a:ext cx="5124450" cy="2941955"/>
            <a:chOff x="2185161" y="383793"/>
            <a:chExt cx="5124450" cy="2941955"/>
          </a:xfrm>
        </p:grpSpPr>
        <p:sp>
          <p:nvSpPr>
            <p:cNvPr id="18" name="object 18"/>
            <p:cNvSpPr/>
            <p:nvPr/>
          </p:nvSpPr>
          <p:spPr>
            <a:xfrm>
              <a:off x="2191511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47465" y="790193"/>
              <a:ext cx="1590040" cy="1998345"/>
            </a:xfrm>
            <a:custGeom>
              <a:avLst/>
              <a:gdLst/>
              <a:ahLst/>
              <a:cxnLst/>
              <a:rect l="l" t="t" r="r" b="b"/>
              <a:pathLst>
                <a:path w="1590039" h="1998345">
                  <a:moveTo>
                    <a:pt x="0" y="998981"/>
                  </a:moveTo>
                  <a:lnTo>
                    <a:pt x="1101" y="945930"/>
                  </a:lnTo>
                  <a:lnTo>
                    <a:pt x="4370" y="893599"/>
                  </a:lnTo>
                  <a:lnTo>
                    <a:pt x="9750" y="842058"/>
                  </a:lnTo>
                  <a:lnTo>
                    <a:pt x="17188" y="791376"/>
                  </a:lnTo>
                  <a:lnTo>
                    <a:pt x="26627" y="741622"/>
                  </a:lnTo>
                  <a:lnTo>
                    <a:pt x="38014" y="692865"/>
                  </a:lnTo>
                  <a:lnTo>
                    <a:pt x="51292" y="645174"/>
                  </a:lnTo>
                  <a:lnTo>
                    <a:pt x="66408" y="598618"/>
                  </a:lnTo>
                  <a:lnTo>
                    <a:pt x="83306" y="553267"/>
                  </a:lnTo>
                  <a:lnTo>
                    <a:pt x="101931" y="509189"/>
                  </a:lnTo>
                  <a:lnTo>
                    <a:pt x="122229" y="466454"/>
                  </a:lnTo>
                  <a:lnTo>
                    <a:pt x="144144" y="425130"/>
                  </a:lnTo>
                  <a:lnTo>
                    <a:pt x="167621" y="385286"/>
                  </a:lnTo>
                  <a:lnTo>
                    <a:pt x="192606" y="346992"/>
                  </a:lnTo>
                  <a:lnTo>
                    <a:pt x="219044" y="310317"/>
                  </a:lnTo>
                  <a:lnTo>
                    <a:pt x="246879" y="275329"/>
                  </a:lnTo>
                  <a:lnTo>
                    <a:pt x="276057" y="242098"/>
                  </a:lnTo>
                  <a:lnTo>
                    <a:pt x="306523" y="210693"/>
                  </a:lnTo>
                  <a:lnTo>
                    <a:pt x="338222" y="181183"/>
                  </a:lnTo>
                  <a:lnTo>
                    <a:pt x="371098" y="153636"/>
                  </a:lnTo>
                  <a:lnTo>
                    <a:pt x="405098" y="128123"/>
                  </a:lnTo>
                  <a:lnTo>
                    <a:pt x="440165" y="104712"/>
                  </a:lnTo>
                  <a:lnTo>
                    <a:pt x="476245" y="83472"/>
                  </a:lnTo>
                  <a:lnTo>
                    <a:pt x="513284" y="64472"/>
                  </a:lnTo>
                  <a:lnTo>
                    <a:pt x="551226" y="47782"/>
                  </a:lnTo>
                  <a:lnTo>
                    <a:pt x="590016" y="33469"/>
                  </a:lnTo>
                  <a:lnTo>
                    <a:pt x="629599" y="21604"/>
                  </a:lnTo>
                  <a:lnTo>
                    <a:pt x="669920" y="12256"/>
                  </a:lnTo>
                  <a:lnTo>
                    <a:pt x="710925" y="5493"/>
                  </a:lnTo>
                  <a:lnTo>
                    <a:pt x="752559" y="1384"/>
                  </a:lnTo>
                  <a:lnTo>
                    <a:pt x="794766" y="0"/>
                  </a:lnTo>
                  <a:lnTo>
                    <a:pt x="836972" y="1384"/>
                  </a:lnTo>
                  <a:lnTo>
                    <a:pt x="878606" y="5493"/>
                  </a:lnTo>
                  <a:lnTo>
                    <a:pt x="919611" y="12256"/>
                  </a:lnTo>
                  <a:lnTo>
                    <a:pt x="959932" y="21604"/>
                  </a:lnTo>
                  <a:lnTo>
                    <a:pt x="999515" y="33469"/>
                  </a:lnTo>
                  <a:lnTo>
                    <a:pt x="1038305" y="47782"/>
                  </a:lnTo>
                  <a:lnTo>
                    <a:pt x="1076247" y="64472"/>
                  </a:lnTo>
                  <a:lnTo>
                    <a:pt x="1113286" y="83472"/>
                  </a:lnTo>
                  <a:lnTo>
                    <a:pt x="1149366" y="104712"/>
                  </a:lnTo>
                  <a:lnTo>
                    <a:pt x="1184433" y="128123"/>
                  </a:lnTo>
                  <a:lnTo>
                    <a:pt x="1218433" y="153636"/>
                  </a:lnTo>
                  <a:lnTo>
                    <a:pt x="1251309" y="181183"/>
                  </a:lnTo>
                  <a:lnTo>
                    <a:pt x="1283008" y="210693"/>
                  </a:lnTo>
                  <a:lnTo>
                    <a:pt x="1313474" y="242098"/>
                  </a:lnTo>
                  <a:lnTo>
                    <a:pt x="1342652" y="275329"/>
                  </a:lnTo>
                  <a:lnTo>
                    <a:pt x="1370487" y="310317"/>
                  </a:lnTo>
                  <a:lnTo>
                    <a:pt x="1396925" y="346992"/>
                  </a:lnTo>
                  <a:lnTo>
                    <a:pt x="1421910" y="385286"/>
                  </a:lnTo>
                  <a:lnTo>
                    <a:pt x="1445387" y="425130"/>
                  </a:lnTo>
                  <a:lnTo>
                    <a:pt x="1467302" y="466454"/>
                  </a:lnTo>
                  <a:lnTo>
                    <a:pt x="1487600" y="509189"/>
                  </a:lnTo>
                  <a:lnTo>
                    <a:pt x="1506225" y="553267"/>
                  </a:lnTo>
                  <a:lnTo>
                    <a:pt x="1523123" y="598618"/>
                  </a:lnTo>
                  <a:lnTo>
                    <a:pt x="1538239" y="645174"/>
                  </a:lnTo>
                  <a:lnTo>
                    <a:pt x="1551517" y="692865"/>
                  </a:lnTo>
                  <a:lnTo>
                    <a:pt x="1562904" y="741622"/>
                  </a:lnTo>
                  <a:lnTo>
                    <a:pt x="1572343" y="791376"/>
                  </a:lnTo>
                  <a:lnTo>
                    <a:pt x="1579781" y="842058"/>
                  </a:lnTo>
                  <a:lnTo>
                    <a:pt x="1585161" y="893599"/>
                  </a:lnTo>
                  <a:lnTo>
                    <a:pt x="1588430" y="945930"/>
                  </a:lnTo>
                  <a:lnTo>
                    <a:pt x="1589532" y="998981"/>
                  </a:lnTo>
                  <a:lnTo>
                    <a:pt x="1588430" y="1052033"/>
                  </a:lnTo>
                  <a:lnTo>
                    <a:pt x="1585161" y="1104364"/>
                  </a:lnTo>
                  <a:lnTo>
                    <a:pt x="1579781" y="1155905"/>
                  </a:lnTo>
                  <a:lnTo>
                    <a:pt x="1572343" y="1206587"/>
                  </a:lnTo>
                  <a:lnTo>
                    <a:pt x="1562904" y="1256341"/>
                  </a:lnTo>
                  <a:lnTo>
                    <a:pt x="1551517" y="1305098"/>
                  </a:lnTo>
                  <a:lnTo>
                    <a:pt x="1538239" y="1352789"/>
                  </a:lnTo>
                  <a:lnTo>
                    <a:pt x="1523123" y="1399345"/>
                  </a:lnTo>
                  <a:lnTo>
                    <a:pt x="1506225" y="1444696"/>
                  </a:lnTo>
                  <a:lnTo>
                    <a:pt x="1487600" y="1488774"/>
                  </a:lnTo>
                  <a:lnTo>
                    <a:pt x="1467302" y="1531509"/>
                  </a:lnTo>
                  <a:lnTo>
                    <a:pt x="1445387" y="1572833"/>
                  </a:lnTo>
                  <a:lnTo>
                    <a:pt x="1421910" y="1612677"/>
                  </a:lnTo>
                  <a:lnTo>
                    <a:pt x="1396925" y="1650971"/>
                  </a:lnTo>
                  <a:lnTo>
                    <a:pt x="1370487" y="1687646"/>
                  </a:lnTo>
                  <a:lnTo>
                    <a:pt x="1342652" y="1722634"/>
                  </a:lnTo>
                  <a:lnTo>
                    <a:pt x="1313474" y="1755865"/>
                  </a:lnTo>
                  <a:lnTo>
                    <a:pt x="1283008" y="1787270"/>
                  </a:lnTo>
                  <a:lnTo>
                    <a:pt x="1251309" y="1816780"/>
                  </a:lnTo>
                  <a:lnTo>
                    <a:pt x="1218433" y="1844327"/>
                  </a:lnTo>
                  <a:lnTo>
                    <a:pt x="1184433" y="1869840"/>
                  </a:lnTo>
                  <a:lnTo>
                    <a:pt x="1149366" y="1893251"/>
                  </a:lnTo>
                  <a:lnTo>
                    <a:pt x="1113286" y="1914491"/>
                  </a:lnTo>
                  <a:lnTo>
                    <a:pt x="1076247" y="1933491"/>
                  </a:lnTo>
                  <a:lnTo>
                    <a:pt x="1038305" y="1950181"/>
                  </a:lnTo>
                  <a:lnTo>
                    <a:pt x="999515" y="1964494"/>
                  </a:lnTo>
                  <a:lnTo>
                    <a:pt x="959932" y="1976359"/>
                  </a:lnTo>
                  <a:lnTo>
                    <a:pt x="919611" y="1985707"/>
                  </a:lnTo>
                  <a:lnTo>
                    <a:pt x="878606" y="1992470"/>
                  </a:lnTo>
                  <a:lnTo>
                    <a:pt x="836972" y="1996579"/>
                  </a:lnTo>
                  <a:lnTo>
                    <a:pt x="794766" y="1997964"/>
                  </a:lnTo>
                  <a:lnTo>
                    <a:pt x="752559" y="1996579"/>
                  </a:lnTo>
                  <a:lnTo>
                    <a:pt x="710925" y="1992470"/>
                  </a:lnTo>
                  <a:lnTo>
                    <a:pt x="669920" y="1985707"/>
                  </a:lnTo>
                  <a:lnTo>
                    <a:pt x="629599" y="1976359"/>
                  </a:lnTo>
                  <a:lnTo>
                    <a:pt x="590016" y="1964494"/>
                  </a:lnTo>
                  <a:lnTo>
                    <a:pt x="551226" y="1950181"/>
                  </a:lnTo>
                  <a:lnTo>
                    <a:pt x="513284" y="1933491"/>
                  </a:lnTo>
                  <a:lnTo>
                    <a:pt x="476245" y="1914491"/>
                  </a:lnTo>
                  <a:lnTo>
                    <a:pt x="440165" y="1893251"/>
                  </a:lnTo>
                  <a:lnTo>
                    <a:pt x="405098" y="1869840"/>
                  </a:lnTo>
                  <a:lnTo>
                    <a:pt x="371098" y="1844327"/>
                  </a:lnTo>
                  <a:lnTo>
                    <a:pt x="338222" y="1816780"/>
                  </a:lnTo>
                  <a:lnTo>
                    <a:pt x="306523" y="1787270"/>
                  </a:lnTo>
                  <a:lnTo>
                    <a:pt x="276057" y="1755865"/>
                  </a:lnTo>
                  <a:lnTo>
                    <a:pt x="246879" y="1722634"/>
                  </a:lnTo>
                  <a:lnTo>
                    <a:pt x="219044" y="1687646"/>
                  </a:lnTo>
                  <a:lnTo>
                    <a:pt x="192606" y="1650971"/>
                  </a:lnTo>
                  <a:lnTo>
                    <a:pt x="167621" y="1612677"/>
                  </a:lnTo>
                  <a:lnTo>
                    <a:pt x="144144" y="1572833"/>
                  </a:lnTo>
                  <a:lnTo>
                    <a:pt x="122229" y="1531509"/>
                  </a:lnTo>
                  <a:lnTo>
                    <a:pt x="101931" y="1488774"/>
                  </a:lnTo>
                  <a:lnTo>
                    <a:pt x="83306" y="1444696"/>
                  </a:lnTo>
                  <a:lnTo>
                    <a:pt x="66408" y="1399345"/>
                  </a:lnTo>
                  <a:lnTo>
                    <a:pt x="51292" y="1352789"/>
                  </a:lnTo>
                  <a:lnTo>
                    <a:pt x="38014" y="1305098"/>
                  </a:lnTo>
                  <a:lnTo>
                    <a:pt x="26627" y="1256341"/>
                  </a:lnTo>
                  <a:lnTo>
                    <a:pt x="17188" y="1206587"/>
                  </a:lnTo>
                  <a:lnTo>
                    <a:pt x="9750" y="1155905"/>
                  </a:lnTo>
                  <a:lnTo>
                    <a:pt x="4370" y="1104364"/>
                  </a:lnTo>
                  <a:lnTo>
                    <a:pt x="1101" y="1052033"/>
                  </a:lnTo>
                  <a:lnTo>
                    <a:pt x="0" y="998981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86918" y="3339210"/>
            <a:ext cx="8828405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6580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塔吊基础排水不畅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49250">
              <a:lnSpc>
                <a:spcPct val="120000"/>
              </a:lnSpc>
              <a:spcBef>
                <a:spcPts val="103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《建筑机械使用安全技术规程》JGJ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33-2012第4.4.3条：塔式起重机的基础应排水 通畅，并应按专项方案与基坑保持安全距离。（建筑机械）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spcBef>
                <a:spcPts val="43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《建筑施工安全检查标准》JGJ</a:t>
            </a:r>
            <a:r>
              <a:rPr sz="1800" spc="-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59-2011第3.17.4.2.2条：基础应设置排水措施。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（建筑施工）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33045">
              <a:lnSpc>
                <a:spcPct val="120000"/>
              </a:lnSpc>
              <a:buSzPct val="94000"/>
              <a:buAutoNum type="arabicPeriod" startAt="3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《建筑施工塔式起重机安装、使用、拆卸安全技术规程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196-2010第3.1.2条：  塔式起重机的基础周围应有排水设施。（建筑施工）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buSzPct val="94000"/>
              <a:buAutoNum type="arabicPeriod" startAt="3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《建筑施工塔式起重机安装、使用、拆卸安全技术规程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196-2010第3.4.1.4条：  安装前应根据专项施工方案，对塔式起重机基础的排水措施进行检查，确认合格后方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可实施。（建筑施工）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0207" y="399288"/>
            <a:ext cx="8853170" cy="2938780"/>
            <a:chOff x="140207" y="399288"/>
            <a:chExt cx="8853170" cy="293878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3" y="428244"/>
              <a:ext cx="4352544" cy="28803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4685" y="413766"/>
              <a:ext cx="4381500" cy="2909570"/>
            </a:xfrm>
            <a:custGeom>
              <a:avLst/>
              <a:gdLst/>
              <a:ahLst/>
              <a:cxnLst/>
              <a:rect l="l" t="t" r="r" b="b"/>
              <a:pathLst>
                <a:path w="4381500" h="2909570">
                  <a:moveTo>
                    <a:pt x="0" y="2909316"/>
                  </a:moveTo>
                  <a:lnTo>
                    <a:pt x="4381500" y="2909316"/>
                  </a:lnTo>
                  <a:lnTo>
                    <a:pt x="4381500" y="0"/>
                  </a:lnTo>
                  <a:lnTo>
                    <a:pt x="0" y="0"/>
                  </a:lnTo>
                  <a:lnTo>
                    <a:pt x="0" y="2909316"/>
                  </a:lnTo>
                  <a:close/>
                </a:path>
              </a:pathLst>
            </a:custGeom>
            <a:ln w="2895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1707" y="428244"/>
              <a:ext cx="4442460" cy="28803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07229" y="413766"/>
              <a:ext cx="4471670" cy="2909570"/>
            </a:xfrm>
            <a:custGeom>
              <a:avLst/>
              <a:gdLst/>
              <a:ahLst/>
              <a:cxnLst/>
              <a:rect l="l" t="t" r="r" b="b"/>
              <a:pathLst>
                <a:path w="4471670" h="2909570">
                  <a:moveTo>
                    <a:pt x="0" y="2909316"/>
                  </a:moveTo>
                  <a:lnTo>
                    <a:pt x="4471416" y="2909316"/>
                  </a:lnTo>
                  <a:lnTo>
                    <a:pt x="4471416" y="0"/>
                  </a:lnTo>
                  <a:lnTo>
                    <a:pt x="0" y="0"/>
                  </a:lnTo>
                  <a:lnTo>
                    <a:pt x="0" y="2909316"/>
                  </a:lnTo>
                  <a:close/>
                </a:path>
              </a:pathLst>
            </a:custGeom>
            <a:ln w="2895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416" y="384047"/>
            <a:ext cx="5123815" cy="2941320"/>
            <a:chOff x="2185416" y="384047"/>
            <a:chExt cx="5123815" cy="2941320"/>
          </a:xfrm>
        </p:grpSpPr>
        <p:sp>
          <p:nvSpPr>
            <p:cNvPr id="18" name="object 18"/>
            <p:cNvSpPr/>
            <p:nvPr/>
          </p:nvSpPr>
          <p:spPr>
            <a:xfrm>
              <a:off x="2191512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008" y="428243"/>
              <a:ext cx="3473196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40173" y="1960625"/>
              <a:ext cx="890269" cy="881380"/>
            </a:xfrm>
            <a:custGeom>
              <a:avLst/>
              <a:gdLst/>
              <a:ahLst/>
              <a:cxnLst/>
              <a:rect l="l" t="t" r="r" b="b"/>
              <a:pathLst>
                <a:path w="890270" h="881380">
                  <a:moveTo>
                    <a:pt x="0" y="440436"/>
                  </a:moveTo>
                  <a:lnTo>
                    <a:pt x="2611" y="392452"/>
                  </a:lnTo>
                  <a:lnTo>
                    <a:pt x="10265" y="345964"/>
                  </a:lnTo>
                  <a:lnTo>
                    <a:pt x="22689" y="301239"/>
                  </a:lnTo>
                  <a:lnTo>
                    <a:pt x="39612" y="258548"/>
                  </a:lnTo>
                  <a:lnTo>
                    <a:pt x="60762" y="218157"/>
                  </a:lnTo>
                  <a:lnTo>
                    <a:pt x="85868" y="180337"/>
                  </a:lnTo>
                  <a:lnTo>
                    <a:pt x="114658" y="145357"/>
                  </a:lnTo>
                  <a:lnTo>
                    <a:pt x="146860" y="113485"/>
                  </a:lnTo>
                  <a:lnTo>
                    <a:pt x="182203" y="84990"/>
                  </a:lnTo>
                  <a:lnTo>
                    <a:pt x="220415" y="60141"/>
                  </a:lnTo>
                  <a:lnTo>
                    <a:pt x="261225" y="39207"/>
                  </a:lnTo>
                  <a:lnTo>
                    <a:pt x="304361" y="22457"/>
                  </a:lnTo>
                  <a:lnTo>
                    <a:pt x="349551" y="10160"/>
                  </a:lnTo>
                  <a:lnTo>
                    <a:pt x="396524" y="2584"/>
                  </a:lnTo>
                  <a:lnTo>
                    <a:pt x="445008" y="0"/>
                  </a:lnTo>
                  <a:lnTo>
                    <a:pt x="493491" y="2584"/>
                  </a:lnTo>
                  <a:lnTo>
                    <a:pt x="540464" y="10160"/>
                  </a:lnTo>
                  <a:lnTo>
                    <a:pt x="585654" y="22457"/>
                  </a:lnTo>
                  <a:lnTo>
                    <a:pt x="628790" y="39207"/>
                  </a:lnTo>
                  <a:lnTo>
                    <a:pt x="669600" y="60141"/>
                  </a:lnTo>
                  <a:lnTo>
                    <a:pt x="707812" y="84990"/>
                  </a:lnTo>
                  <a:lnTo>
                    <a:pt x="743155" y="113485"/>
                  </a:lnTo>
                  <a:lnTo>
                    <a:pt x="775357" y="145357"/>
                  </a:lnTo>
                  <a:lnTo>
                    <a:pt x="804147" y="180337"/>
                  </a:lnTo>
                  <a:lnTo>
                    <a:pt x="829253" y="218157"/>
                  </a:lnTo>
                  <a:lnTo>
                    <a:pt x="850403" y="258548"/>
                  </a:lnTo>
                  <a:lnTo>
                    <a:pt x="867326" y="301239"/>
                  </a:lnTo>
                  <a:lnTo>
                    <a:pt x="879750" y="345964"/>
                  </a:lnTo>
                  <a:lnTo>
                    <a:pt x="887404" y="392452"/>
                  </a:lnTo>
                  <a:lnTo>
                    <a:pt x="890015" y="440436"/>
                  </a:lnTo>
                  <a:lnTo>
                    <a:pt x="887404" y="488419"/>
                  </a:lnTo>
                  <a:lnTo>
                    <a:pt x="879750" y="534907"/>
                  </a:lnTo>
                  <a:lnTo>
                    <a:pt x="867326" y="579632"/>
                  </a:lnTo>
                  <a:lnTo>
                    <a:pt x="850403" y="622323"/>
                  </a:lnTo>
                  <a:lnTo>
                    <a:pt x="829253" y="662714"/>
                  </a:lnTo>
                  <a:lnTo>
                    <a:pt x="804147" y="700534"/>
                  </a:lnTo>
                  <a:lnTo>
                    <a:pt x="775357" y="735514"/>
                  </a:lnTo>
                  <a:lnTo>
                    <a:pt x="743155" y="767386"/>
                  </a:lnTo>
                  <a:lnTo>
                    <a:pt x="707812" y="795881"/>
                  </a:lnTo>
                  <a:lnTo>
                    <a:pt x="669600" y="820730"/>
                  </a:lnTo>
                  <a:lnTo>
                    <a:pt x="628790" y="841664"/>
                  </a:lnTo>
                  <a:lnTo>
                    <a:pt x="585654" y="858414"/>
                  </a:lnTo>
                  <a:lnTo>
                    <a:pt x="540464" y="870711"/>
                  </a:lnTo>
                  <a:lnTo>
                    <a:pt x="493491" y="878287"/>
                  </a:lnTo>
                  <a:lnTo>
                    <a:pt x="445008" y="880872"/>
                  </a:lnTo>
                  <a:lnTo>
                    <a:pt x="396524" y="878287"/>
                  </a:lnTo>
                  <a:lnTo>
                    <a:pt x="349551" y="870711"/>
                  </a:lnTo>
                  <a:lnTo>
                    <a:pt x="304361" y="858414"/>
                  </a:lnTo>
                  <a:lnTo>
                    <a:pt x="261225" y="841664"/>
                  </a:lnTo>
                  <a:lnTo>
                    <a:pt x="220415" y="820730"/>
                  </a:lnTo>
                  <a:lnTo>
                    <a:pt x="182203" y="795881"/>
                  </a:lnTo>
                  <a:lnTo>
                    <a:pt x="146860" y="767386"/>
                  </a:lnTo>
                  <a:lnTo>
                    <a:pt x="114658" y="735514"/>
                  </a:lnTo>
                  <a:lnTo>
                    <a:pt x="85868" y="700534"/>
                  </a:lnTo>
                  <a:lnTo>
                    <a:pt x="60762" y="662714"/>
                  </a:lnTo>
                  <a:lnTo>
                    <a:pt x="39612" y="622323"/>
                  </a:lnTo>
                  <a:lnTo>
                    <a:pt x="22689" y="579632"/>
                  </a:lnTo>
                  <a:lnTo>
                    <a:pt x="10265" y="534907"/>
                  </a:lnTo>
                  <a:lnTo>
                    <a:pt x="2611" y="488419"/>
                  </a:lnTo>
                  <a:lnTo>
                    <a:pt x="0" y="44043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714105" cy="2753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716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塔身附加广告牌或其他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语牌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spcBef>
                <a:spcPts val="178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《建筑机械使用安全技术规程》JGJ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33-2012第4.4.43条：动臂式和未附着塔式起重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机及附着以上塔式起重机桁架上不得悬挂标语牌。（建筑机械使用）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34950">
              <a:lnSpc>
                <a:spcPct val="140000"/>
              </a:lnSpc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《施工现场机械设备检查技术规范》JGJ</a:t>
            </a:r>
            <a:r>
              <a:rPr sz="1800" spc="-7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160-2016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第7.1.21条：动臂式和尚未附着 的自升式塔式起重机，塔身上不得悬挂标语牌。（施工现场）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ts val="3030"/>
              </a:lnSpc>
              <a:spcBef>
                <a:spcPts val="240"/>
              </a:spcBef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《建筑施工塔式起重机安装、使用、拆卸安全技术规程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196-2010第4.0.17条：  严禁在塔式起重机塔身上附加广告牌或其他标语牌。（建筑施工）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416" y="384047"/>
            <a:ext cx="5123815" cy="2941320"/>
            <a:chOff x="2185416" y="384047"/>
            <a:chExt cx="5123815" cy="2941320"/>
          </a:xfrm>
        </p:grpSpPr>
        <p:sp>
          <p:nvSpPr>
            <p:cNvPr id="18" name="object 18"/>
            <p:cNvSpPr/>
            <p:nvPr/>
          </p:nvSpPr>
          <p:spPr>
            <a:xfrm>
              <a:off x="2191512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0" y="428243"/>
              <a:ext cx="3745992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48405" y="1576578"/>
              <a:ext cx="3392804" cy="1576070"/>
            </a:xfrm>
            <a:custGeom>
              <a:avLst/>
              <a:gdLst/>
              <a:ahLst/>
              <a:cxnLst/>
              <a:rect l="l" t="t" r="r" b="b"/>
              <a:pathLst>
                <a:path w="3392804" h="1576070">
                  <a:moveTo>
                    <a:pt x="1696211" y="0"/>
                  </a:moveTo>
                  <a:lnTo>
                    <a:pt x="1761271" y="569"/>
                  </a:lnTo>
                  <a:lnTo>
                    <a:pt x="1825712" y="2262"/>
                  </a:lnTo>
                  <a:lnTo>
                    <a:pt x="1889489" y="5059"/>
                  </a:lnTo>
                  <a:lnTo>
                    <a:pt x="1952560" y="8941"/>
                  </a:lnTo>
                  <a:lnTo>
                    <a:pt x="2014879" y="13885"/>
                  </a:lnTo>
                  <a:lnTo>
                    <a:pt x="2076403" y="19872"/>
                  </a:lnTo>
                  <a:lnTo>
                    <a:pt x="2137088" y="26881"/>
                  </a:lnTo>
                  <a:lnTo>
                    <a:pt x="2196891" y="34893"/>
                  </a:lnTo>
                  <a:lnTo>
                    <a:pt x="2255767" y="43886"/>
                  </a:lnTo>
                  <a:lnTo>
                    <a:pt x="2313672" y="53840"/>
                  </a:lnTo>
                  <a:lnTo>
                    <a:pt x="2370562" y="64735"/>
                  </a:lnTo>
                  <a:lnTo>
                    <a:pt x="2426394" y="76550"/>
                  </a:lnTo>
                  <a:lnTo>
                    <a:pt x="2481123" y="89265"/>
                  </a:lnTo>
                  <a:lnTo>
                    <a:pt x="2534706" y="102859"/>
                  </a:lnTo>
                  <a:lnTo>
                    <a:pt x="2587098" y="117313"/>
                  </a:lnTo>
                  <a:lnTo>
                    <a:pt x="2638256" y="132605"/>
                  </a:lnTo>
                  <a:lnTo>
                    <a:pt x="2688136" y="148715"/>
                  </a:lnTo>
                  <a:lnTo>
                    <a:pt x="2736694" y="165623"/>
                  </a:lnTo>
                  <a:lnTo>
                    <a:pt x="2783886" y="183309"/>
                  </a:lnTo>
                  <a:lnTo>
                    <a:pt x="2829667" y="201752"/>
                  </a:lnTo>
                  <a:lnTo>
                    <a:pt x="2873995" y="220931"/>
                  </a:lnTo>
                  <a:lnTo>
                    <a:pt x="2916824" y="240826"/>
                  </a:lnTo>
                  <a:lnTo>
                    <a:pt x="2958112" y="261417"/>
                  </a:lnTo>
                  <a:lnTo>
                    <a:pt x="2997814" y="282684"/>
                  </a:lnTo>
                  <a:lnTo>
                    <a:pt x="3035887" y="304605"/>
                  </a:lnTo>
                  <a:lnTo>
                    <a:pt x="3072285" y="327161"/>
                  </a:lnTo>
                  <a:lnTo>
                    <a:pt x="3106966" y="350331"/>
                  </a:lnTo>
                  <a:lnTo>
                    <a:pt x="3139886" y="374094"/>
                  </a:lnTo>
                  <a:lnTo>
                    <a:pt x="3171000" y="398431"/>
                  </a:lnTo>
                  <a:lnTo>
                    <a:pt x="3200265" y="423321"/>
                  </a:lnTo>
                  <a:lnTo>
                    <a:pt x="3253070" y="474677"/>
                  </a:lnTo>
                  <a:lnTo>
                    <a:pt x="3297951" y="528000"/>
                  </a:lnTo>
                  <a:lnTo>
                    <a:pt x="3334556" y="583126"/>
                  </a:lnTo>
                  <a:lnTo>
                    <a:pt x="3362533" y="639891"/>
                  </a:lnTo>
                  <a:lnTo>
                    <a:pt x="3381531" y="698133"/>
                  </a:lnTo>
                  <a:lnTo>
                    <a:pt x="3391199" y="757688"/>
                  </a:lnTo>
                  <a:lnTo>
                    <a:pt x="3392424" y="787908"/>
                  </a:lnTo>
                  <a:lnTo>
                    <a:pt x="3391199" y="818127"/>
                  </a:lnTo>
                  <a:lnTo>
                    <a:pt x="3381531" y="877682"/>
                  </a:lnTo>
                  <a:lnTo>
                    <a:pt x="3362533" y="935924"/>
                  </a:lnTo>
                  <a:lnTo>
                    <a:pt x="3334556" y="992689"/>
                  </a:lnTo>
                  <a:lnTo>
                    <a:pt x="3297951" y="1047815"/>
                  </a:lnTo>
                  <a:lnTo>
                    <a:pt x="3253070" y="1101138"/>
                  </a:lnTo>
                  <a:lnTo>
                    <a:pt x="3200265" y="1152494"/>
                  </a:lnTo>
                  <a:lnTo>
                    <a:pt x="3171000" y="1177384"/>
                  </a:lnTo>
                  <a:lnTo>
                    <a:pt x="3139886" y="1201721"/>
                  </a:lnTo>
                  <a:lnTo>
                    <a:pt x="3106966" y="1225484"/>
                  </a:lnTo>
                  <a:lnTo>
                    <a:pt x="3072285" y="1248654"/>
                  </a:lnTo>
                  <a:lnTo>
                    <a:pt x="3035887" y="1271210"/>
                  </a:lnTo>
                  <a:lnTo>
                    <a:pt x="2997814" y="1293131"/>
                  </a:lnTo>
                  <a:lnTo>
                    <a:pt x="2958112" y="1314398"/>
                  </a:lnTo>
                  <a:lnTo>
                    <a:pt x="2916824" y="1334989"/>
                  </a:lnTo>
                  <a:lnTo>
                    <a:pt x="2873995" y="1354884"/>
                  </a:lnTo>
                  <a:lnTo>
                    <a:pt x="2829667" y="1374063"/>
                  </a:lnTo>
                  <a:lnTo>
                    <a:pt x="2783886" y="1392506"/>
                  </a:lnTo>
                  <a:lnTo>
                    <a:pt x="2736694" y="1410192"/>
                  </a:lnTo>
                  <a:lnTo>
                    <a:pt x="2688136" y="1427100"/>
                  </a:lnTo>
                  <a:lnTo>
                    <a:pt x="2638256" y="1443210"/>
                  </a:lnTo>
                  <a:lnTo>
                    <a:pt x="2587098" y="1458502"/>
                  </a:lnTo>
                  <a:lnTo>
                    <a:pt x="2534706" y="1472956"/>
                  </a:lnTo>
                  <a:lnTo>
                    <a:pt x="2481123" y="1486550"/>
                  </a:lnTo>
                  <a:lnTo>
                    <a:pt x="2426394" y="1499265"/>
                  </a:lnTo>
                  <a:lnTo>
                    <a:pt x="2370562" y="1511080"/>
                  </a:lnTo>
                  <a:lnTo>
                    <a:pt x="2313672" y="1521975"/>
                  </a:lnTo>
                  <a:lnTo>
                    <a:pt x="2255767" y="1531929"/>
                  </a:lnTo>
                  <a:lnTo>
                    <a:pt x="2196891" y="1540922"/>
                  </a:lnTo>
                  <a:lnTo>
                    <a:pt x="2137088" y="1548934"/>
                  </a:lnTo>
                  <a:lnTo>
                    <a:pt x="2076403" y="1555943"/>
                  </a:lnTo>
                  <a:lnTo>
                    <a:pt x="2014879" y="1561930"/>
                  </a:lnTo>
                  <a:lnTo>
                    <a:pt x="1952560" y="1566874"/>
                  </a:lnTo>
                  <a:lnTo>
                    <a:pt x="1889489" y="1570756"/>
                  </a:lnTo>
                  <a:lnTo>
                    <a:pt x="1825712" y="1573553"/>
                  </a:lnTo>
                  <a:lnTo>
                    <a:pt x="1761271" y="1575246"/>
                  </a:lnTo>
                  <a:lnTo>
                    <a:pt x="1696211" y="1575816"/>
                  </a:lnTo>
                  <a:lnTo>
                    <a:pt x="1631152" y="1575246"/>
                  </a:lnTo>
                  <a:lnTo>
                    <a:pt x="1566711" y="1573553"/>
                  </a:lnTo>
                  <a:lnTo>
                    <a:pt x="1502934" y="1570756"/>
                  </a:lnTo>
                  <a:lnTo>
                    <a:pt x="1439863" y="1566874"/>
                  </a:lnTo>
                  <a:lnTo>
                    <a:pt x="1377544" y="1561930"/>
                  </a:lnTo>
                  <a:lnTo>
                    <a:pt x="1316020" y="1555943"/>
                  </a:lnTo>
                  <a:lnTo>
                    <a:pt x="1255335" y="1548934"/>
                  </a:lnTo>
                  <a:lnTo>
                    <a:pt x="1195532" y="1540922"/>
                  </a:lnTo>
                  <a:lnTo>
                    <a:pt x="1136656" y="1531929"/>
                  </a:lnTo>
                  <a:lnTo>
                    <a:pt x="1078751" y="1521975"/>
                  </a:lnTo>
                  <a:lnTo>
                    <a:pt x="1021861" y="1511080"/>
                  </a:lnTo>
                  <a:lnTo>
                    <a:pt x="966029" y="1499265"/>
                  </a:lnTo>
                  <a:lnTo>
                    <a:pt x="911300" y="1486550"/>
                  </a:lnTo>
                  <a:lnTo>
                    <a:pt x="857717" y="1472956"/>
                  </a:lnTo>
                  <a:lnTo>
                    <a:pt x="805325" y="1458502"/>
                  </a:lnTo>
                  <a:lnTo>
                    <a:pt x="754167" y="1443210"/>
                  </a:lnTo>
                  <a:lnTo>
                    <a:pt x="704287" y="1427100"/>
                  </a:lnTo>
                  <a:lnTo>
                    <a:pt x="655729" y="1410192"/>
                  </a:lnTo>
                  <a:lnTo>
                    <a:pt x="608537" y="1392506"/>
                  </a:lnTo>
                  <a:lnTo>
                    <a:pt x="562756" y="1374063"/>
                  </a:lnTo>
                  <a:lnTo>
                    <a:pt x="518428" y="1354884"/>
                  </a:lnTo>
                  <a:lnTo>
                    <a:pt x="475599" y="1334989"/>
                  </a:lnTo>
                  <a:lnTo>
                    <a:pt x="434311" y="1314398"/>
                  </a:lnTo>
                  <a:lnTo>
                    <a:pt x="394609" y="1293131"/>
                  </a:lnTo>
                  <a:lnTo>
                    <a:pt x="356536" y="1271210"/>
                  </a:lnTo>
                  <a:lnTo>
                    <a:pt x="320138" y="1248654"/>
                  </a:lnTo>
                  <a:lnTo>
                    <a:pt x="285457" y="1225484"/>
                  </a:lnTo>
                  <a:lnTo>
                    <a:pt x="252537" y="1201721"/>
                  </a:lnTo>
                  <a:lnTo>
                    <a:pt x="221423" y="1177384"/>
                  </a:lnTo>
                  <a:lnTo>
                    <a:pt x="192158" y="1152494"/>
                  </a:lnTo>
                  <a:lnTo>
                    <a:pt x="139353" y="1101138"/>
                  </a:lnTo>
                  <a:lnTo>
                    <a:pt x="94472" y="1047815"/>
                  </a:lnTo>
                  <a:lnTo>
                    <a:pt x="57867" y="992689"/>
                  </a:lnTo>
                  <a:lnTo>
                    <a:pt x="29890" y="935924"/>
                  </a:lnTo>
                  <a:lnTo>
                    <a:pt x="10892" y="877682"/>
                  </a:lnTo>
                  <a:lnTo>
                    <a:pt x="1224" y="818127"/>
                  </a:lnTo>
                  <a:lnTo>
                    <a:pt x="0" y="787908"/>
                  </a:lnTo>
                  <a:lnTo>
                    <a:pt x="1224" y="757688"/>
                  </a:lnTo>
                  <a:lnTo>
                    <a:pt x="10892" y="698133"/>
                  </a:lnTo>
                  <a:lnTo>
                    <a:pt x="29890" y="639891"/>
                  </a:lnTo>
                  <a:lnTo>
                    <a:pt x="57867" y="583126"/>
                  </a:lnTo>
                  <a:lnTo>
                    <a:pt x="94472" y="528000"/>
                  </a:lnTo>
                  <a:lnTo>
                    <a:pt x="139353" y="474677"/>
                  </a:lnTo>
                  <a:lnTo>
                    <a:pt x="192158" y="423321"/>
                  </a:lnTo>
                  <a:lnTo>
                    <a:pt x="221423" y="398431"/>
                  </a:lnTo>
                  <a:lnTo>
                    <a:pt x="252537" y="374094"/>
                  </a:lnTo>
                  <a:lnTo>
                    <a:pt x="285457" y="350331"/>
                  </a:lnTo>
                  <a:lnTo>
                    <a:pt x="320138" y="327161"/>
                  </a:lnTo>
                  <a:lnTo>
                    <a:pt x="356536" y="304605"/>
                  </a:lnTo>
                  <a:lnTo>
                    <a:pt x="394609" y="282684"/>
                  </a:lnTo>
                  <a:lnTo>
                    <a:pt x="434311" y="261417"/>
                  </a:lnTo>
                  <a:lnTo>
                    <a:pt x="475599" y="240826"/>
                  </a:lnTo>
                  <a:lnTo>
                    <a:pt x="518428" y="220931"/>
                  </a:lnTo>
                  <a:lnTo>
                    <a:pt x="562756" y="201752"/>
                  </a:lnTo>
                  <a:lnTo>
                    <a:pt x="608537" y="183309"/>
                  </a:lnTo>
                  <a:lnTo>
                    <a:pt x="655729" y="165623"/>
                  </a:lnTo>
                  <a:lnTo>
                    <a:pt x="704287" y="148715"/>
                  </a:lnTo>
                  <a:lnTo>
                    <a:pt x="754167" y="132605"/>
                  </a:lnTo>
                  <a:lnTo>
                    <a:pt x="805325" y="117313"/>
                  </a:lnTo>
                  <a:lnTo>
                    <a:pt x="857717" y="102859"/>
                  </a:lnTo>
                  <a:lnTo>
                    <a:pt x="911300" y="89265"/>
                  </a:lnTo>
                  <a:lnTo>
                    <a:pt x="966029" y="76550"/>
                  </a:lnTo>
                  <a:lnTo>
                    <a:pt x="1021861" y="64735"/>
                  </a:lnTo>
                  <a:lnTo>
                    <a:pt x="1078751" y="53840"/>
                  </a:lnTo>
                  <a:lnTo>
                    <a:pt x="1136656" y="43886"/>
                  </a:lnTo>
                  <a:lnTo>
                    <a:pt x="1195532" y="34893"/>
                  </a:lnTo>
                  <a:lnTo>
                    <a:pt x="1255335" y="26881"/>
                  </a:lnTo>
                  <a:lnTo>
                    <a:pt x="1316020" y="19872"/>
                  </a:lnTo>
                  <a:lnTo>
                    <a:pt x="1377544" y="13885"/>
                  </a:lnTo>
                  <a:lnTo>
                    <a:pt x="1439863" y="8941"/>
                  </a:lnTo>
                  <a:lnTo>
                    <a:pt x="1502934" y="5059"/>
                  </a:lnTo>
                  <a:lnTo>
                    <a:pt x="1566711" y="2262"/>
                  </a:lnTo>
                  <a:lnTo>
                    <a:pt x="1631152" y="569"/>
                  </a:lnTo>
                  <a:lnTo>
                    <a:pt x="1696211" y="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599170" cy="3488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6580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螺栓缺失、未冒头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10000"/>
              </a:lnSpc>
              <a:spcBef>
                <a:spcPts val="109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《机械设备安装工程施工及验收通用规范》GB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50231-2009第5.2.1条：多只螺栓或 螺钉联紧同一个装配件紧固时，各螺栓或螺钉应交叉、对称和均匀的拧紧；螺栓头、 螺母与被连接件的接触应紧密；螺栓应露出螺母2-3个螺距；每个螺母下面不得使用两 个相同的垫圈。（机械设备）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18745" algn="just">
              <a:lnSpc>
                <a:spcPct val="110000"/>
              </a:lnSpc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《机械设备安装工程施工及验收通用规范》GB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50231-2009第6.2.2.6条：法兰联接 应使用同一规格的螺栓，安装方向应一致，紧固螺栓时应对称、均匀的进行；紧固后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螺纹外露长度，不应大于螺距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2～3倍。（机械设备）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18745" algn="just">
              <a:lnSpc>
                <a:spcPct val="110000"/>
              </a:lnSpc>
              <a:spcBef>
                <a:spcPts val="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《石油化工静设备安装施工质量验收规范》GB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50461-2008第4.2.4条：地脚螺栓的 螺母和垫圈齐全，锁紧螺母与螺母、螺母与垫圈、垫圈与设备底座间的接触应良好。 紧固后螺纹露出螺母不应少于</a:t>
            </a:r>
            <a:r>
              <a:rPr sz="1800" spc="-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2个螺距。螺纹外露部分应涂防锈脂。（石油化工）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6388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6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0"/>
                </a:lnTo>
                <a:lnTo>
                  <a:pt x="11812" y="9651"/>
                </a:lnTo>
                <a:lnTo>
                  <a:pt x="9022080" y="9651"/>
                </a:lnTo>
                <a:lnTo>
                  <a:pt x="9022080" y="6476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1"/>
                </a:moveTo>
                <a:lnTo>
                  <a:pt x="9010269" y="9651"/>
                </a:lnTo>
                <a:lnTo>
                  <a:pt x="9012428" y="11810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1"/>
                </a:lnTo>
                <a:close/>
              </a:path>
              <a:path w="9022080" h="6745605">
                <a:moveTo>
                  <a:pt x="9002776" y="19303"/>
                </a:moveTo>
                <a:lnTo>
                  <a:pt x="19304" y="19303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5"/>
                </a:lnTo>
                <a:lnTo>
                  <a:pt x="9002776" y="28955"/>
                </a:lnTo>
                <a:lnTo>
                  <a:pt x="9002776" y="19303"/>
                </a:lnTo>
                <a:close/>
              </a:path>
              <a:path w="9022080" h="6745605">
                <a:moveTo>
                  <a:pt x="9002776" y="28955"/>
                </a:moveTo>
                <a:lnTo>
                  <a:pt x="8993124" y="28955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357371"/>
              <a:ext cx="428244" cy="312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155" y="384047"/>
            <a:ext cx="8937625" cy="6350"/>
          </a:xfrm>
          <a:custGeom>
            <a:avLst/>
            <a:gdLst/>
            <a:ahLst/>
            <a:cxnLst/>
            <a:rect l="l" t="t" r="r" b="b"/>
            <a:pathLst>
              <a:path w="8937625" h="6350">
                <a:moveTo>
                  <a:pt x="0" y="0"/>
                </a:moveTo>
                <a:lnTo>
                  <a:pt x="8937625" y="6350"/>
                </a:lnTo>
              </a:path>
            </a:pathLst>
          </a:custGeom>
          <a:ln w="9144">
            <a:solidFill>
              <a:srgbClr val="006D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1511" y="3331464"/>
            <a:ext cx="5111750" cy="358140"/>
          </a:xfrm>
          <a:custGeom>
            <a:avLst/>
            <a:gdLst/>
            <a:ahLst/>
            <a:cxnLst/>
            <a:rect l="l" t="t" r="r" b="b"/>
            <a:pathLst>
              <a:path w="5111750" h="358139">
                <a:moveTo>
                  <a:pt x="0" y="358140"/>
                </a:moveTo>
                <a:lnTo>
                  <a:pt x="5111495" y="358140"/>
                </a:lnTo>
                <a:lnTo>
                  <a:pt x="5111495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192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14" name="object 14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185416" y="384047"/>
            <a:ext cx="5123815" cy="2941320"/>
            <a:chOff x="2185416" y="384047"/>
            <a:chExt cx="5123815" cy="2941320"/>
          </a:xfrm>
        </p:grpSpPr>
        <p:sp>
          <p:nvSpPr>
            <p:cNvPr id="18" name="object 18"/>
            <p:cNvSpPr/>
            <p:nvPr/>
          </p:nvSpPr>
          <p:spPr>
            <a:xfrm>
              <a:off x="2191512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0152" y="428243"/>
              <a:ext cx="4165092" cy="28803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39618" y="1861565"/>
              <a:ext cx="1374775" cy="375285"/>
            </a:xfrm>
            <a:custGeom>
              <a:avLst/>
              <a:gdLst/>
              <a:ahLst/>
              <a:cxnLst/>
              <a:rect l="l" t="t" r="r" b="b"/>
              <a:pathLst>
                <a:path w="1374775" h="375285">
                  <a:moveTo>
                    <a:pt x="0" y="187451"/>
                  </a:moveTo>
                  <a:lnTo>
                    <a:pt x="13963" y="149680"/>
                  </a:lnTo>
                  <a:lnTo>
                    <a:pt x="54012" y="114496"/>
                  </a:lnTo>
                  <a:lnTo>
                    <a:pt x="117382" y="82655"/>
                  </a:lnTo>
                  <a:lnTo>
                    <a:pt x="156949" y="68224"/>
                  </a:lnTo>
                  <a:lnTo>
                    <a:pt x="201310" y="54911"/>
                  </a:lnTo>
                  <a:lnTo>
                    <a:pt x="250120" y="42811"/>
                  </a:lnTo>
                  <a:lnTo>
                    <a:pt x="303032" y="32019"/>
                  </a:lnTo>
                  <a:lnTo>
                    <a:pt x="359702" y="22628"/>
                  </a:lnTo>
                  <a:lnTo>
                    <a:pt x="419784" y="14733"/>
                  </a:lnTo>
                  <a:lnTo>
                    <a:pt x="482933" y="8429"/>
                  </a:lnTo>
                  <a:lnTo>
                    <a:pt x="548802" y="3809"/>
                  </a:lnTo>
                  <a:lnTo>
                    <a:pt x="617048" y="968"/>
                  </a:lnTo>
                  <a:lnTo>
                    <a:pt x="687323" y="0"/>
                  </a:lnTo>
                  <a:lnTo>
                    <a:pt x="757599" y="968"/>
                  </a:lnTo>
                  <a:lnTo>
                    <a:pt x="825845" y="3809"/>
                  </a:lnTo>
                  <a:lnTo>
                    <a:pt x="891714" y="8429"/>
                  </a:lnTo>
                  <a:lnTo>
                    <a:pt x="954863" y="14733"/>
                  </a:lnTo>
                  <a:lnTo>
                    <a:pt x="1014945" y="22628"/>
                  </a:lnTo>
                  <a:lnTo>
                    <a:pt x="1071615" y="32019"/>
                  </a:lnTo>
                  <a:lnTo>
                    <a:pt x="1124527" y="42811"/>
                  </a:lnTo>
                  <a:lnTo>
                    <a:pt x="1173337" y="54911"/>
                  </a:lnTo>
                  <a:lnTo>
                    <a:pt x="1217698" y="68224"/>
                  </a:lnTo>
                  <a:lnTo>
                    <a:pt x="1257265" y="82655"/>
                  </a:lnTo>
                  <a:lnTo>
                    <a:pt x="1320635" y="114496"/>
                  </a:lnTo>
                  <a:lnTo>
                    <a:pt x="1360684" y="149680"/>
                  </a:lnTo>
                  <a:lnTo>
                    <a:pt x="1374647" y="187451"/>
                  </a:lnTo>
                  <a:lnTo>
                    <a:pt x="1371099" y="206614"/>
                  </a:lnTo>
                  <a:lnTo>
                    <a:pt x="1343747" y="243186"/>
                  </a:lnTo>
                  <a:lnTo>
                    <a:pt x="1291692" y="276793"/>
                  </a:lnTo>
                  <a:lnTo>
                    <a:pt x="1217698" y="306679"/>
                  </a:lnTo>
                  <a:lnTo>
                    <a:pt x="1173337" y="319992"/>
                  </a:lnTo>
                  <a:lnTo>
                    <a:pt x="1124527" y="332092"/>
                  </a:lnTo>
                  <a:lnTo>
                    <a:pt x="1071615" y="342884"/>
                  </a:lnTo>
                  <a:lnTo>
                    <a:pt x="1014945" y="352275"/>
                  </a:lnTo>
                  <a:lnTo>
                    <a:pt x="954863" y="360170"/>
                  </a:lnTo>
                  <a:lnTo>
                    <a:pt x="891714" y="366474"/>
                  </a:lnTo>
                  <a:lnTo>
                    <a:pt x="825845" y="371094"/>
                  </a:lnTo>
                  <a:lnTo>
                    <a:pt x="757599" y="373935"/>
                  </a:lnTo>
                  <a:lnTo>
                    <a:pt x="687323" y="374904"/>
                  </a:lnTo>
                  <a:lnTo>
                    <a:pt x="617048" y="373935"/>
                  </a:lnTo>
                  <a:lnTo>
                    <a:pt x="548802" y="371094"/>
                  </a:lnTo>
                  <a:lnTo>
                    <a:pt x="482933" y="366474"/>
                  </a:lnTo>
                  <a:lnTo>
                    <a:pt x="419784" y="360170"/>
                  </a:lnTo>
                  <a:lnTo>
                    <a:pt x="359702" y="352275"/>
                  </a:lnTo>
                  <a:lnTo>
                    <a:pt x="303032" y="342884"/>
                  </a:lnTo>
                  <a:lnTo>
                    <a:pt x="250120" y="332092"/>
                  </a:lnTo>
                  <a:lnTo>
                    <a:pt x="201310" y="319992"/>
                  </a:lnTo>
                  <a:lnTo>
                    <a:pt x="156949" y="306679"/>
                  </a:lnTo>
                  <a:lnTo>
                    <a:pt x="117382" y="292248"/>
                  </a:lnTo>
                  <a:lnTo>
                    <a:pt x="54012" y="260407"/>
                  </a:lnTo>
                  <a:lnTo>
                    <a:pt x="13963" y="225223"/>
                  </a:lnTo>
                  <a:lnTo>
                    <a:pt x="0" y="18745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86918" y="3339210"/>
            <a:ext cx="8827770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921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压力表过期未检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20000"/>
              </a:lnSpc>
              <a:spcBef>
                <a:spcPts val="103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《锅炉安全技术监察规程》TSG</a:t>
            </a:r>
            <a:r>
              <a:rPr sz="1800" spc="-8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G0001-2012第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6.2.3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条：压力表安装前应当进行校验，  刻度盘上应当划出指示工作压力的红线，注明下次校验日期。压力表校验后应当加铅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封。（锅炉）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47980">
              <a:lnSpc>
                <a:spcPct val="120000"/>
              </a:lnSpc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《建筑机械使用安全技术规程》JGJ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33-2012第3.5.4条：压力表和安全阀应每年至 少校验一次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（建筑机械使用）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47345">
              <a:lnSpc>
                <a:spcPts val="2590"/>
              </a:lnSpc>
              <a:spcBef>
                <a:spcPts val="160"/>
              </a:spcBef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《弹性元件式一般压力表、压力真空表和真空表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JJG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52-2013第7.5条：压力表的 检定周期可根据使用环境及使用频繁程度确定，一般不超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过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6个月。（通用）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33045">
              <a:lnSpc>
                <a:spcPts val="2590"/>
              </a:lnSpc>
              <a:spcBef>
                <a:spcPts val="5"/>
              </a:spcBef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《石油化工建设工程施工安全技术规范》GB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50484-2008第10.6.5条：压力表和安全 阀应定期检定。（石油化工）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8655" y="431291"/>
            <a:ext cx="3095625" cy="2880360"/>
            <a:chOff x="1438655" y="431291"/>
            <a:chExt cx="3095625" cy="2880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38655" y="431291"/>
              <a:ext cx="3095244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54173" y="953261"/>
              <a:ext cx="1929764" cy="1332230"/>
            </a:xfrm>
            <a:custGeom>
              <a:avLst/>
              <a:gdLst/>
              <a:ahLst/>
              <a:cxnLst/>
              <a:rect l="l" t="t" r="r" b="b"/>
              <a:pathLst>
                <a:path w="1929764" h="1332230">
                  <a:moveTo>
                    <a:pt x="0" y="665988"/>
                  </a:moveTo>
                  <a:lnTo>
                    <a:pt x="1637" y="626858"/>
                  </a:lnTo>
                  <a:lnTo>
                    <a:pt x="6490" y="588323"/>
                  </a:lnTo>
                  <a:lnTo>
                    <a:pt x="14467" y="550447"/>
                  </a:lnTo>
                  <a:lnTo>
                    <a:pt x="25479" y="513290"/>
                  </a:lnTo>
                  <a:lnTo>
                    <a:pt x="39434" y="476916"/>
                  </a:lnTo>
                  <a:lnTo>
                    <a:pt x="56242" y="441386"/>
                  </a:lnTo>
                  <a:lnTo>
                    <a:pt x="75813" y="406765"/>
                  </a:lnTo>
                  <a:lnTo>
                    <a:pt x="98055" y="373113"/>
                  </a:lnTo>
                  <a:lnTo>
                    <a:pt x="122880" y="340494"/>
                  </a:lnTo>
                  <a:lnTo>
                    <a:pt x="150195" y="308969"/>
                  </a:lnTo>
                  <a:lnTo>
                    <a:pt x="179911" y="278603"/>
                  </a:lnTo>
                  <a:lnTo>
                    <a:pt x="211938" y="249456"/>
                  </a:lnTo>
                  <a:lnTo>
                    <a:pt x="246184" y="221591"/>
                  </a:lnTo>
                  <a:lnTo>
                    <a:pt x="282559" y="195072"/>
                  </a:lnTo>
                  <a:lnTo>
                    <a:pt x="320972" y="169959"/>
                  </a:lnTo>
                  <a:lnTo>
                    <a:pt x="361334" y="146317"/>
                  </a:lnTo>
                  <a:lnTo>
                    <a:pt x="403554" y="124207"/>
                  </a:lnTo>
                  <a:lnTo>
                    <a:pt x="447540" y="103691"/>
                  </a:lnTo>
                  <a:lnTo>
                    <a:pt x="493204" y="84834"/>
                  </a:lnTo>
                  <a:lnTo>
                    <a:pt x="540453" y="67695"/>
                  </a:lnTo>
                  <a:lnTo>
                    <a:pt x="589198" y="52339"/>
                  </a:lnTo>
                  <a:lnTo>
                    <a:pt x="639348" y="38828"/>
                  </a:lnTo>
                  <a:lnTo>
                    <a:pt x="690813" y="27224"/>
                  </a:lnTo>
                  <a:lnTo>
                    <a:pt x="743503" y="17590"/>
                  </a:lnTo>
                  <a:lnTo>
                    <a:pt x="797326" y="9988"/>
                  </a:lnTo>
                  <a:lnTo>
                    <a:pt x="852192" y="4480"/>
                  </a:lnTo>
                  <a:lnTo>
                    <a:pt x="908010" y="1130"/>
                  </a:lnTo>
                  <a:lnTo>
                    <a:pt x="964692" y="0"/>
                  </a:lnTo>
                  <a:lnTo>
                    <a:pt x="1021373" y="1130"/>
                  </a:lnTo>
                  <a:lnTo>
                    <a:pt x="1077191" y="4480"/>
                  </a:lnTo>
                  <a:lnTo>
                    <a:pt x="1132057" y="9988"/>
                  </a:lnTo>
                  <a:lnTo>
                    <a:pt x="1185880" y="17590"/>
                  </a:lnTo>
                  <a:lnTo>
                    <a:pt x="1238570" y="27224"/>
                  </a:lnTo>
                  <a:lnTo>
                    <a:pt x="1290035" y="38828"/>
                  </a:lnTo>
                  <a:lnTo>
                    <a:pt x="1340185" y="52339"/>
                  </a:lnTo>
                  <a:lnTo>
                    <a:pt x="1388930" y="67695"/>
                  </a:lnTo>
                  <a:lnTo>
                    <a:pt x="1436179" y="84834"/>
                  </a:lnTo>
                  <a:lnTo>
                    <a:pt x="1481843" y="103691"/>
                  </a:lnTo>
                  <a:lnTo>
                    <a:pt x="1525829" y="124207"/>
                  </a:lnTo>
                  <a:lnTo>
                    <a:pt x="1568049" y="146317"/>
                  </a:lnTo>
                  <a:lnTo>
                    <a:pt x="1608411" y="169959"/>
                  </a:lnTo>
                  <a:lnTo>
                    <a:pt x="1646824" y="195072"/>
                  </a:lnTo>
                  <a:lnTo>
                    <a:pt x="1683199" y="221591"/>
                  </a:lnTo>
                  <a:lnTo>
                    <a:pt x="1717445" y="249456"/>
                  </a:lnTo>
                  <a:lnTo>
                    <a:pt x="1749472" y="278603"/>
                  </a:lnTo>
                  <a:lnTo>
                    <a:pt x="1779188" y="308969"/>
                  </a:lnTo>
                  <a:lnTo>
                    <a:pt x="1806503" y="340494"/>
                  </a:lnTo>
                  <a:lnTo>
                    <a:pt x="1831328" y="373113"/>
                  </a:lnTo>
                  <a:lnTo>
                    <a:pt x="1853570" y="406765"/>
                  </a:lnTo>
                  <a:lnTo>
                    <a:pt x="1873141" y="441386"/>
                  </a:lnTo>
                  <a:lnTo>
                    <a:pt x="1889949" y="476916"/>
                  </a:lnTo>
                  <a:lnTo>
                    <a:pt x="1903904" y="513290"/>
                  </a:lnTo>
                  <a:lnTo>
                    <a:pt x="1914916" y="550447"/>
                  </a:lnTo>
                  <a:lnTo>
                    <a:pt x="1922893" y="588323"/>
                  </a:lnTo>
                  <a:lnTo>
                    <a:pt x="1927746" y="626858"/>
                  </a:lnTo>
                  <a:lnTo>
                    <a:pt x="1929384" y="665988"/>
                  </a:lnTo>
                  <a:lnTo>
                    <a:pt x="1927746" y="705117"/>
                  </a:lnTo>
                  <a:lnTo>
                    <a:pt x="1922893" y="743652"/>
                  </a:lnTo>
                  <a:lnTo>
                    <a:pt x="1914916" y="781528"/>
                  </a:lnTo>
                  <a:lnTo>
                    <a:pt x="1903904" y="818685"/>
                  </a:lnTo>
                  <a:lnTo>
                    <a:pt x="1889949" y="855059"/>
                  </a:lnTo>
                  <a:lnTo>
                    <a:pt x="1873141" y="890589"/>
                  </a:lnTo>
                  <a:lnTo>
                    <a:pt x="1853570" y="925210"/>
                  </a:lnTo>
                  <a:lnTo>
                    <a:pt x="1831328" y="958862"/>
                  </a:lnTo>
                  <a:lnTo>
                    <a:pt x="1806503" y="991481"/>
                  </a:lnTo>
                  <a:lnTo>
                    <a:pt x="1779188" y="1023006"/>
                  </a:lnTo>
                  <a:lnTo>
                    <a:pt x="1749472" y="1053372"/>
                  </a:lnTo>
                  <a:lnTo>
                    <a:pt x="1717445" y="1082519"/>
                  </a:lnTo>
                  <a:lnTo>
                    <a:pt x="1683199" y="1110384"/>
                  </a:lnTo>
                  <a:lnTo>
                    <a:pt x="1646824" y="1136903"/>
                  </a:lnTo>
                  <a:lnTo>
                    <a:pt x="1608411" y="1162016"/>
                  </a:lnTo>
                  <a:lnTo>
                    <a:pt x="1568049" y="1185658"/>
                  </a:lnTo>
                  <a:lnTo>
                    <a:pt x="1525829" y="1207768"/>
                  </a:lnTo>
                  <a:lnTo>
                    <a:pt x="1481843" y="1228284"/>
                  </a:lnTo>
                  <a:lnTo>
                    <a:pt x="1436179" y="1247141"/>
                  </a:lnTo>
                  <a:lnTo>
                    <a:pt x="1388930" y="1264280"/>
                  </a:lnTo>
                  <a:lnTo>
                    <a:pt x="1340185" y="1279636"/>
                  </a:lnTo>
                  <a:lnTo>
                    <a:pt x="1290035" y="1293147"/>
                  </a:lnTo>
                  <a:lnTo>
                    <a:pt x="1238570" y="1304751"/>
                  </a:lnTo>
                  <a:lnTo>
                    <a:pt x="1185880" y="1314385"/>
                  </a:lnTo>
                  <a:lnTo>
                    <a:pt x="1132057" y="1321987"/>
                  </a:lnTo>
                  <a:lnTo>
                    <a:pt x="1077191" y="1327495"/>
                  </a:lnTo>
                  <a:lnTo>
                    <a:pt x="1021373" y="1330845"/>
                  </a:lnTo>
                  <a:lnTo>
                    <a:pt x="964692" y="1331976"/>
                  </a:lnTo>
                  <a:lnTo>
                    <a:pt x="908010" y="1330845"/>
                  </a:lnTo>
                  <a:lnTo>
                    <a:pt x="852192" y="1327495"/>
                  </a:lnTo>
                  <a:lnTo>
                    <a:pt x="797326" y="1321987"/>
                  </a:lnTo>
                  <a:lnTo>
                    <a:pt x="743503" y="1314385"/>
                  </a:lnTo>
                  <a:lnTo>
                    <a:pt x="690813" y="1304751"/>
                  </a:lnTo>
                  <a:lnTo>
                    <a:pt x="639348" y="1293147"/>
                  </a:lnTo>
                  <a:lnTo>
                    <a:pt x="589198" y="1279636"/>
                  </a:lnTo>
                  <a:lnTo>
                    <a:pt x="540453" y="1264280"/>
                  </a:lnTo>
                  <a:lnTo>
                    <a:pt x="493204" y="1247141"/>
                  </a:lnTo>
                  <a:lnTo>
                    <a:pt x="447540" y="1228284"/>
                  </a:lnTo>
                  <a:lnTo>
                    <a:pt x="403554" y="1207768"/>
                  </a:lnTo>
                  <a:lnTo>
                    <a:pt x="361334" y="1185658"/>
                  </a:lnTo>
                  <a:lnTo>
                    <a:pt x="320972" y="1162016"/>
                  </a:lnTo>
                  <a:lnTo>
                    <a:pt x="282559" y="1136903"/>
                  </a:lnTo>
                  <a:lnTo>
                    <a:pt x="246184" y="1110384"/>
                  </a:lnTo>
                  <a:lnTo>
                    <a:pt x="211938" y="1082519"/>
                  </a:lnTo>
                  <a:lnTo>
                    <a:pt x="179911" y="1053372"/>
                  </a:lnTo>
                  <a:lnTo>
                    <a:pt x="150195" y="1023006"/>
                  </a:lnTo>
                  <a:lnTo>
                    <a:pt x="122880" y="991481"/>
                  </a:lnTo>
                  <a:lnTo>
                    <a:pt x="98055" y="958862"/>
                  </a:lnTo>
                  <a:lnTo>
                    <a:pt x="75813" y="925210"/>
                  </a:lnTo>
                  <a:lnTo>
                    <a:pt x="56242" y="890589"/>
                  </a:lnTo>
                  <a:lnTo>
                    <a:pt x="39434" y="855059"/>
                  </a:lnTo>
                  <a:lnTo>
                    <a:pt x="25479" y="818685"/>
                  </a:lnTo>
                  <a:lnTo>
                    <a:pt x="14467" y="781528"/>
                  </a:lnTo>
                  <a:lnTo>
                    <a:pt x="6490" y="743652"/>
                  </a:lnTo>
                  <a:lnTo>
                    <a:pt x="1637" y="705117"/>
                  </a:lnTo>
                  <a:lnTo>
                    <a:pt x="0" y="66598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712200" cy="3408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541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法兰漏水、漏油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spcBef>
                <a:spcPts val="133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《生产设备安全卫生设计总则》GB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5083-1999第6.4.1.2条：生产、使用、贮存和运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输易燃易爆物质和可燃物质的生产设备严禁跑、冒、滴、漏。（通用）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18110">
              <a:lnSpc>
                <a:spcPct val="120000"/>
              </a:lnSpc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《生产设备安全卫生设计总则》GB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5083-1999第6.7.2条：对于有毒、有害物质的密 闭系统，应避免跑、冒、滴、漏。（除空中、水上交通工具、水上设施、电气设备以 及核能设备之外的各类生产设备）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870">
              <a:lnSpc>
                <a:spcPct val="100000"/>
              </a:lnSpc>
              <a:spcBef>
                <a:spcPts val="435"/>
              </a:spcBef>
              <a:buSzPct val="94000"/>
              <a:buAutoNum type="arabicPeriod" startAt="2"/>
              <a:tabLst>
                <a:tab pos="242570" algn="l"/>
              </a:tabLst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《立式圆筒形钢制焊接储罐安全技术规范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AQ 3053-2015第10.5条：作业人员应加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2000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强密封点和仪表等安全附件的管理，消除跑、冒、滴、漏。（非冷冻式低温储罐储罐）  4.《工贸行业企业安全生产标准化建设实施指南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第7.1.3条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：现场不应有“跑、冒、 滴、漏”现象，无大面积积水、积料。（工贸）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0" y="428244"/>
            <a:ext cx="2825495" cy="2880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990344"/>
            <a:ext cx="1557527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923" y="1631391"/>
            <a:ext cx="43065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6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）一图多违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24200" y="3564635"/>
            <a:ext cx="3220212" cy="28788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57911"/>
            <a:ext cx="9022080" cy="6745605"/>
          </a:xfrm>
          <a:custGeom>
            <a:avLst/>
            <a:gdLst/>
            <a:ahLst/>
            <a:cxnLst/>
            <a:rect l="l" t="t" r="r" b="b"/>
            <a:pathLst>
              <a:path w="9022080" h="6745605">
                <a:moveTo>
                  <a:pt x="9015603" y="0"/>
                </a:moveTo>
                <a:lnTo>
                  <a:pt x="6482" y="0"/>
                </a:lnTo>
                <a:lnTo>
                  <a:pt x="0" y="6477"/>
                </a:lnTo>
                <a:lnTo>
                  <a:pt x="0" y="6738739"/>
                </a:lnTo>
                <a:lnTo>
                  <a:pt x="6482" y="6745222"/>
                </a:lnTo>
                <a:lnTo>
                  <a:pt x="9015603" y="6745222"/>
                </a:lnTo>
                <a:lnTo>
                  <a:pt x="9022080" y="6738739"/>
                </a:lnTo>
                <a:lnTo>
                  <a:pt x="9022080" y="6735569"/>
                </a:lnTo>
                <a:lnTo>
                  <a:pt x="11812" y="6735569"/>
                </a:lnTo>
                <a:lnTo>
                  <a:pt x="9651" y="6733409"/>
                </a:lnTo>
                <a:lnTo>
                  <a:pt x="9651" y="11811"/>
                </a:lnTo>
                <a:lnTo>
                  <a:pt x="11812" y="9652"/>
                </a:lnTo>
                <a:lnTo>
                  <a:pt x="9022080" y="9652"/>
                </a:lnTo>
                <a:lnTo>
                  <a:pt x="9022080" y="6477"/>
                </a:lnTo>
                <a:lnTo>
                  <a:pt x="9015603" y="0"/>
                </a:lnTo>
                <a:close/>
              </a:path>
              <a:path w="9022080" h="6745605">
                <a:moveTo>
                  <a:pt x="9022080" y="9652"/>
                </a:moveTo>
                <a:lnTo>
                  <a:pt x="9010269" y="9652"/>
                </a:lnTo>
                <a:lnTo>
                  <a:pt x="9012428" y="11811"/>
                </a:lnTo>
                <a:lnTo>
                  <a:pt x="9012428" y="6733409"/>
                </a:lnTo>
                <a:lnTo>
                  <a:pt x="9010269" y="6735569"/>
                </a:lnTo>
                <a:lnTo>
                  <a:pt x="9022080" y="6735569"/>
                </a:lnTo>
                <a:lnTo>
                  <a:pt x="9022080" y="9652"/>
                </a:lnTo>
                <a:close/>
              </a:path>
              <a:path w="9022080" h="6745605">
                <a:moveTo>
                  <a:pt x="9002776" y="19304"/>
                </a:moveTo>
                <a:lnTo>
                  <a:pt x="19304" y="19304"/>
                </a:lnTo>
                <a:lnTo>
                  <a:pt x="19304" y="6725917"/>
                </a:lnTo>
                <a:lnTo>
                  <a:pt x="9002776" y="6725917"/>
                </a:lnTo>
                <a:lnTo>
                  <a:pt x="9002776" y="6716265"/>
                </a:lnTo>
                <a:lnTo>
                  <a:pt x="28956" y="6716265"/>
                </a:lnTo>
                <a:lnTo>
                  <a:pt x="28956" y="28956"/>
                </a:lnTo>
                <a:lnTo>
                  <a:pt x="9002776" y="28956"/>
                </a:lnTo>
                <a:lnTo>
                  <a:pt x="9002776" y="19304"/>
                </a:lnTo>
                <a:close/>
              </a:path>
              <a:path w="9022080" h="6745605">
                <a:moveTo>
                  <a:pt x="9002776" y="28956"/>
                </a:moveTo>
                <a:lnTo>
                  <a:pt x="8993124" y="28956"/>
                </a:lnTo>
                <a:lnTo>
                  <a:pt x="8993124" y="6716265"/>
                </a:lnTo>
                <a:lnTo>
                  <a:pt x="9002776" y="6716265"/>
                </a:lnTo>
                <a:lnTo>
                  <a:pt x="9002776" y="2895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20" y="3284156"/>
            <a:ext cx="9086215" cy="106680"/>
            <a:chOff x="7620" y="3284156"/>
            <a:chExt cx="9086215" cy="106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620" y="3284156"/>
              <a:ext cx="9086088" cy="106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" y="3320034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5051" y="3319271"/>
            <a:ext cx="9086215" cy="441959"/>
            <a:chOff x="35051" y="3319271"/>
            <a:chExt cx="9086215" cy="441959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051" y="3654488"/>
              <a:ext cx="9086088" cy="106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486" y="3690365"/>
              <a:ext cx="8991600" cy="0"/>
            </a:xfrm>
            <a:custGeom>
              <a:avLst/>
              <a:gdLst/>
              <a:ahLst/>
              <a:cxnLst/>
              <a:rect l="l" t="t" r="r" b="b"/>
              <a:pathLst>
                <a:path w="8991600">
                  <a:moveTo>
                    <a:pt x="0" y="0"/>
                  </a:moveTo>
                  <a:lnTo>
                    <a:pt x="899160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8575" y="3375659"/>
              <a:ext cx="352044" cy="2575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" y="3319271"/>
              <a:ext cx="455676" cy="42976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0393" y="131063"/>
            <a:ext cx="8947150" cy="3194685"/>
            <a:chOff x="100393" y="131063"/>
            <a:chExt cx="8947150" cy="3194685"/>
          </a:xfrm>
        </p:grpSpPr>
        <p:sp>
          <p:nvSpPr>
            <p:cNvPr id="12" name="object 12"/>
            <p:cNvSpPr/>
            <p:nvPr/>
          </p:nvSpPr>
          <p:spPr>
            <a:xfrm>
              <a:off x="105156" y="384047"/>
              <a:ext cx="8937625" cy="6350"/>
            </a:xfrm>
            <a:custGeom>
              <a:avLst/>
              <a:gdLst/>
              <a:ahLst/>
              <a:cxnLst/>
              <a:rect l="l" t="t" r="r" b="b"/>
              <a:pathLst>
                <a:path w="8937625" h="6350">
                  <a:moveTo>
                    <a:pt x="0" y="0"/>
                  </a:moveTo>
                  <a:lnTo>
                    <a:pt x="8937625" y="6350"/>
                  </a:lnTo>
                </a:path>
              </a:pathLst>
            </a:custGeom>
            <a:ln w="9144">
              <a:solidFill>
                <a:srgbClr val="006D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82168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91511" y="390143"/>
              <a:ext cx="5111750" cy="2929255"/>
            </a:xfrm>
            <a:custGeom>
              <a:avLst/>
              <a:gdLst/>
              <a:ahLst/>
              <a:cxnLst/>
              <a:rect l="l" t="t" r="r" b="b"/>
              <a:pathLst>
                <a:path w="5111750" h="2929254">
                  <a:moveTo>
                    <a:pt x="0" y="2929128"/>
                  </a:moveTo>
                  <a:lnTo>
                    <a:pt x="5111495" y="2929128"/>
                  </a:lnTo>
                  <a:lnTo>
                    <a:pt x="5111495" y="0"/>
                  </a:lnTo>
                  <a:lnTo>
                    <a:pt x="0" y="0"/>
                  </a:lnTo>
                  <a:lnTo>
                    <a:pt x="0" y="2929128"/>
                  </a:lnTo>
                  <a:close/>
                </a:path>
              </a:pathLst>
            </a:custGeom>
            <a:ln w="12192">
              <a:solidFill>
                <a:srgbClr val="0050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9107" y="428243"/>
              <a:ext cx="4000500" cy="28803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46526" y="1759458"/>
              <a:ext cx="2429510" cy="815340"/>
            </a:xfrm>
            <a:custGeom>
              <a:avLst/>
              <a:gdLst/>
              <a:ahLst/>
              <a:cxnLst/>
              <a:rect l="l" t="t" r="r" b="b"/>
              <a:pathLst>
                <a:path w="2429510" h="815339">
                  <a:moveTo>
                    <a:pt x="0" y="407669"/>
                  </a:moveTo>
                  <a:lnTo>
                    <a:pt x="7622" y="361737"/>
                  </a:lnTo>
                  <a:lnTo>
                    <a:pt x="29944" y="317298"/>
                  </a:lnTo>
                  <a:lnTo>
                    <a:pt x="66144" y="274626"/>
                  </a:lnTo>
                  <a:lnTo>
                    <a:pt x="115402" y="233998"/>
                  </a:lnTo>
                  <a:lnTo>
                    <a:pt x="176898" y="195689"/>
                  </a:lnTo>
                  <a:lnTo>
                    <a:pt x="211978" y="177490"/>
                  </a:lnTo>
                  <a:lnTo>
                    <a:pt x="249811" y="159973"/>
                  </a:lnTo>
                  <a:lnTo>
                    <a:pt x="290293" y="143174"/>
                  </a:lnTo>
                  <a:lnTo>
                    <a:pt x="333321" y="127127"/>
                  </a:lnTo>
                  <a:lnTo>
                    <a:pt x="378794" y="111865"/>
                  </a:lnTo>
                  <a:lnTo>
                    <a:pt x="426608" y="97424"/>
                  </a:lnTo>
                  <a:lnTo>
                    <a:pt x="476661" y="83838"/>
                  </a:lnTo>
                  <a:lnTo>
                    <a:pt x="528851" y="71140"/>
                  </a:lnTo>
                  <a:lnTo>
                    <a:pt x="583075" y="59367"/>
                  </a:lnTo>
                  <a:lnTo>
                    <a:pt x="639231" y="48552"/>
                  </a:lnTo>
                  <a:lnTo>
                    <a:pt x="697215" y="38729"/>
                  </a:lnTo>
                  <a:lnTo>
                    <a:pt x="756926" y="29932"/>
                  </a:lnTo>
                  <a:lnTo>
                    <a:pt x="818261" y="22197"/>
                  </a:lnTo>
                  <a:lnTo>
                    <a:pt x="881117" y="15558"/>
                  </a:lnTo>
                  <a:lnTo>
                    <a:pt x="945392" y="10049"/>
                  </a:lnTo>
                  <a:lnTo>
                    <a:pt x="1010983" y="5704"/>
                  </a:lnTo>
                  <a:lnTo>
                    <a:pt x="1077787" y="2558"/>
                  </a:lnTo>
                  <a:lnTo>
                    <a:pt x="1145703" y="645"/>
                  </a:lnTo>
                  <a:lnTo>
                    <a:pt x="1214627" y="0"/>
                  </a:lnTo>
                  <a:lnTo>
                    <a:pt x="1283552" y="645"/>
                  </a:lnTo>
                  <a:lnTo>
                    <a:pt x="1351468" y="2558"/>
                  </a:lnTo>
                  <a:lnTo>
                    <a:pt x="1418272" y="5704"/>
                  </a:lnTo>
                  <a:lnTo>
                    <a:pt x="1483863" y="10049"/>
                  </a:lnTo>
                  <a:lnTo>
                    <a:pt x="1548138" y="15558"/>
                  </a:lnTo>
                  <a:lnTo>
                    <a:pt x="1610994" y="22197"/>
                  </a:lnTo>
                  <a:lnTo>
                    <a:pt x="1672329" y="29932"/>
                  </a:lnTo>
                  <a:lnTo>
                    <a:pt x="1732040" y="38729"/>
                  </a:lnTo>
                  <a:lnTo>
                    <a:pt x="1790024" y="48552"/>
                  </a:lnTo>
                  <a:lnTo>
                    <a:pt x="1846180" y="59367"/>
                  </a:lnTo>
                  <a:lnTo>
                    <a:pt x="1900404" y="71140"/>
                  </a:lnTo>
                  <a:lnTo>
                    <a:pt x="1952594" y="83838"/>
                  </a:lnTo>
                  <a:lnTo>
                    <a:pt x="2002647" y="97424"/>
                  </a:lnTo>
                  <a:lnTo>
                    <a:pt x="2050461" y="111865"/>
                  </a:lnTo>
                  <a:lnTo>
                    <a:pt x="2095934" y="127127"/>
                  </a:lnTo>
                  <a:lnTo>
                    <a:pt x="2138962" y="143174"/>
                  </a:lnTo>
                  <a:lnTo>
                    <a:pt x="2179444" y="159973"/>
                  </a:lnTo>
                  <a:lnTo>
                    <a:pt x="2217277" y="177490"/>
                  </a:lnTo>
                  <a:lnTo>
                    <a:pt x="2252357" y="195689"/>
                  </a:lnTo>
                  <a:lnTo>
                    <a:pt x="2313853" y="233998"/>
                  </a:lnTo>
                  <a:lnTo>
                    <a:pt x="2363111" y="274626"/>
                  </a:lnTo>
                  <a:lnTo>
                    <a:pt x="2399311" y="317298"/>
                  </a:lnTo>
                  <a:lnTo>
                    <a:pt x="2421633" y="361737"/>
                  </a:lnTo>
                  <a:lnTo>
                    <a:pt x="2429256" y="407669"/>
                  </a:lnTo>
                  <a:lnTo>
                    <a:pt x="2427333" y="430805"/>
                  </a:lnTo>
                  <a:lnTo>
                    <a:pt x="2412258" y="476025"/>
                  </a:lnTo>
                  <a:lnTo>
                    <a:pt x="2382895" y="519615"/>
                  </a:lnTo>
                  <a:lnTo>
                    <a:pt x="2340063" y="561299"/>
                  </a:lnTo>
                  <a:lnTo>
                    <a:pt x="2284584" y="600802"/>
                  </a:lnTo>
                  <a:lnTo>
                    <a:pt x="2217277" y="637849"/>
                  </a:lnTo>
                  <a:lnTo>
                    <a:pt x="2179444" y="655366"/>
                  </a:lnTo>
                  <a:lnTo>
                    <a:pt x="2138962" y="672165"/>
                  </a:lnTo>
                  <a:lnTo>
                    <a:pt x="2095934" y="688212"/>
                  </a:lnTo>
                  <a:lnTo>
                    <a:pt x="2050461" y="703474"/>
                  </a:lnTo>
                  <a:lnTo>
                    <a:pt x="2002647" y="717915"/>
                  </a:lnTo>
                  <a:lnTo>
                    <a:pt x="1952594" y="731501"/>
                  </a:lnTo>
                  <a:lnTo>
                    <a:pt x="1900404" y="744199"/>
                  </a:lnTo>
                  <a:lnTo>
                    <a:pt x="1846180" y="755972"/>
                  </a:lnTo>
                  <a:lnTo>
                    <a:pt x="1790024" y="766787"/>
                  </a:lnTo>
                  <a:lnTo>
                    <a:pt x="1732040" y="776610"/>
                  </a:lnTo>
                  <a:lnTo>
                    <a:pt x="1672329" y="785407"/>
                  </a:lnTo>
                  <a:lnTo>
                    <a:pt x="1610994" y="793142"/>
                  </a:lnTo>
                  <a:lnTo>
                    <a:pt x="1548138" y="799781"/>
                  </a:lnTo>
                  <a:lnTo>
                    <a:pt x="1483863" y="805290"/>
                  </a:lnTo>
                  <a:lnTo>
                    <a:pt x="1418272" y="809635"/>
                  </a:lnTo>
                  <a:lnTo>
                    <a:pt x="1351468" y="812781"/>
                  </a:lnTo>
                  <a:lnTo>
                    <a:pt x="1283552" y="814694"/>
                  </a:lnTo>
                  <a:lnTo>
                    <a:pt x="1214627" y="815339"/>
                  </a:lnTo>
                  <a:lnTo>
                    <a:pt x="1145703" y="814694"/>
                  </a:lnTo>
                  <a:lnTo>
                    <a:pt x="1077787" y="812781"/>
                  </a:lnTo>
                  <a:lnTo>
                    <a:pt x="1010983" y="809635"/>
                  </a:lnTo>
                  <a:lnTo>
                    <a:pt x="945392" y="805290"/>
                  </a:lnTo>
                  <a:lnTo>
                    <a:pt x="881117" y="799781"/>
                  </a:lnTo>
                  <a:lnTo>
                    <a:pt x="818261" y="793142"/>
                  </a:lnTo>
                  <a:lnTo>
                    <a:pt x="756926" y="785407"/>
                  </a:lnTo>
                  <a:lnTo>
                    <a:pt x="697215" y="776610"/>
                  </a:lnTo>
                  <a:lnTo>
                    <a:pt x="639231" y="766787"/>
                  </a:lnTo>
                  <a:lnTo>
                    <a:pt x="583075" y="755972"/>
                  </a:lnTo>
                  <a:lnTo>
                    <a:pt x="528851" y="744199"/>
                  </a:lnTo>
                  <a:lnTo>
                    <a:pt x="476661" y="731501"/>
                  </a:lnTo>
                  <a:lnTo>
                    <a:pt x="426608" y="717915"/>
                  </a:lnTo>
                  <a:lnTo>
                    <a:pt x="378794" y="703474"/>
                  </a:lnTo>
                  <a:lnTo>
                    <a:pt x="333321" y="688212"/>
                  </a:lnTo>
                  <a:lnTo>
                    <a:pt x="290293" y="672165"/>
                  </a:lnTo>
                  <a:lnTo>
                    <a:pt x="249811" y="655366"/>
                  </a:lnTo>
                  <a:lnTo>
                    <a:pt x="211978" y="637849"/>
                  </a:lnTo>
                  <a:lnTo>
                    <a:pt x="176898" y="619650"/>
                  </a:lnTo>
                  <a:lnTo>
                    <a:pt x="115402" y="581341"/>
                  </a:lnTo>
                  <a:lnTo>
                    <a:pt x="66144" y="540713"/>
                  </a:lnTo>
                  <a:lnTo>
                    <a:pt x="29944" y="498041"/>
                  </a:lnTo>
                  <a:lnTo>
                    <a:pt x="7622" y="453602"/>
                  </a:lnTo>
                  <a:lnTo>
                    <a:pt x="0" y="40766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86918" y="3819905"/>
            <a:ext cx="86074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55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乙炔、氧气瓶存储间距不足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-《气瓶安全监察规定》（质监总局</a:t>
            </a:r>
            <a:r>
              <a:rPr sz="1800" spc="-30" dirty="0">
                <a:latin typeface="宋体" panose="02010600030101010101" pitchFamily="2" charset="-122"/>
                <a:cs typeface="宋体" panose="02010600030101010101" pitchFamily="2" charset="-122"/>
              </a:rPr>
              <a:t>令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46号）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第六章第 四十五条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：气瓶仓库应当符合《建筑设计防火规范》的要求。（注意适用范围）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870">
              <a:lnSpc>
                <a:spcPct val="100000"/>
              </a:lnSpc>
              <a:buClr>
                <a:srgbClr val="000000"/>
              </a:buClr>
              <a:buSzPct val="94000"/>
              <a:buAutoNum type="arabicPeriod"/>
              <a:tabLst>
                <a:tab pos="242570" algn="l"/>
              </a:tabLst>
            </a:pPr>
            <a:r>
              <a:rPr sz="18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气瓶存储时未做防倾倒措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施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《石油化工建设工程施工安全技术规范</a:t>
            </a:r>
            <a:r>
              <a:rPr sz="1800" spc="-4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GB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50484-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2008第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3.6.19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条：立防气瓶应有防倒措施。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石油化工）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27635" algn="just">
              <a:lnSpc>
                <a:spcPct val="100000"/>
              </a:lnSpc>
              <a:buClr>
                <a:srgbClr val="000000"/>
              </a:buClr>
              <a:buSzPct val="94000"/>
              <a:buAutoNum type="arabicPeriod" startAt="3"/>
              <a:tabLst>
                <a:tab pos="241935" algn="l"/>
              </a:tabLs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乙炔瓶褪</a:t>
            </a:r>
            <a:r>
              <a:rPr sz="18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色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-《气瓶颜色标志</a:t>
            </a:r>
            <a:r>
              <a:rPr sz="1800" spc="-1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GB/T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7144-2016第6.1条：充装乙炔的气瓶颜色应为 白色，瓶外应以红色字显示“乙炔不可近火”字样。（不适用不可重复充装，灭火气 瓶和机器设备上附属的瓶式压力容器）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000"/>
              <a:buAutoNum type="arabicPeriod" startAt="3"/>
              <a:tabLst>
                <a:tab pos="241935" algn="l"/>
              </a:tabLs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未设警示标识与灭火器材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-《石油化工建设工程施工安全技术标准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GB/T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50484-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2019第8.6.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条：油漆类涂料应专库储存，挥发性油漆应密封保管，可燃、易爆、有毒 材料应分别存放，库房严禁烟火，并设置警示标志和配置消防报材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（石油化工）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77233" y="1064463"/>
            <a:ext cx="1403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2634" y="2069973"/>
            <a:ext cx="140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6111" y="2008124"/>
            <a:ext cx="140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5085" y="887730"/>
            <a:ext cx="3243580" cy="1905000"/>
          </a:xfrm>
          <a:custGeom>
            <a:avLst/>
            <a:gdLst/>
            <a:ahLst/>
            <a:cxnLst/>
            <a:rect l="l" t="t" r="r" b="b"/>
            <a:pathLst>
              <a:path w="3243579" h="1905000">
                <a:moveTo>
                  <a:pt x="0" y="1351788"/>
                </a:moveTo>
                <a:lnTo>
                  <a:pt x="11795" y="1279863"/>
                </a:lnTo>
                <a:lnTo>
                  <a:pt x="45518" y="1213314"/>
                </a:lnTo>
                <a:lnTo>
                  <a:pt x="69821" y="1182567"/>
                </a:lnTo>
                <a:lnTo>
                  <a:pt x="98669" y="1153777"/>
                </a:lnTo>
                <a:lnTo>
                  <a:pt x="131750" y="1127149"/>
                </a:lnTo>
                <a:lnTo>
                  <a:pt x="168751" y="1102888"/>
                </a:lnTo>
                <a:lnTo>
                  <a:pt x="209361" y="1081198"/>
                </a:lnTo>
                <a:lnTo>
                  <a:pt x="253266" y="1062284"/>
                </a:lnTo>
                <a:lnTo>
                  <a:pt x="300155" y="1046350"/>
                </a:lnTo>
                <a:lnTo>
                  <a:pt x="349715" y="1033601"/>
                </a:lnTo>
                <a:lnTo>
                  <a:pt x="401634" y="1024241"/>
                </a:lnTo>
                <a:lnTo>
                  <a:pt x="455601" y="1018475"/>
                </a:lnTo>
                <a:lnTo>
                  <a:pt x="511301" y="1016508"/>
                </a:lnTo>
                <a:lnTo>
                  <a:pt x="567002" y="1018475"/>
                </a:lnTo>
                <a:lnTo>
                  <a:pt x="620969" y="1024241"/>
                </a:lnTo>
                <a:lnTo>
                  <a:pt x="672888" y="1033601"/>
                </a:lnTo>
                <a:lnTo>
                  <a:pt x="722448" y="1046350"/>
                </a:lnTo>
                <a:lnTo>
                  <a:pt x="769337" y="1062284"/>
                </a:lnTo>
                <a:lnTo>
                  <a:pt x="813242" y="1081198"/>
                </a:lnTo>
                <a:lnTo>
                  <a:pt x="853852" y="1102888"/>
                </a:lnTo>
                <a:lnTo>
                  <a:pt x="890853" y="1127149"/>
                </a:lnTo>
                <a:lnTo>
                  <a:pt x="923934" y="1153777"/>
                </a:lnTo>
                <a:lnTo>
                  <a:pt x="952782" y="1182567"/>
                </a:lnTo>
                <a:lnTo>
                  <a:pt x="977085" y="1213314"/>
                </a:lnTo>
                <a:lnTo>
                  <a:pt x="1010808" y="1279863"/>
                </a:lnTo>
                <a:lnTo>
                  <a:pt x="1022603" y="1351788"/>
                </a:lnTo>
                <a:lnTo>
                  <a:pt x="1019602" y="1388319"/>
                </a:lnTo>
                <a:lnTo>
                  <a:pt x="996531" y="1457760"/>
                </a:lnTo>
                <a:lnTo>
                  <a:pt x="952782" y="1521008"/>
                </a:lnTo>
                <a:lnTo>
                  <a:pt x="923934" y="1549798"/>
                </a:lnTo>
                <a:lnTo>
                  <a:pt x="890853" y="1576426"/>
                </a:lnTo>
                <a:lnTo>
                  <a:pt x="853852" y="1600687"/>
                </a:lnTo>
                <a:lnTo>
                  <a:pt x="813242" y="1622377"/>
                </a:lnTo>
                <a:lnTo>
                  <a:pt x="769337" y="1641291"/>
                </a:lnTo>
                <a:lnTo>
                  <a:pt x="722448" y="1657225"/>
                </a:lnTo>
                <a:lnTo>
                  <a:pt x="672888" y="1669974"/>
                </a:lnTo>
                <a:lnTo>
                  <a:pt x="620969" y="1679334"/>
                </a:lnTo>
                <a:lnTo>
                  <a:pt x="567002" y="1685100"/>
                </a:lnTo>
                <a:lnTo>
                  <a:pt x="511301" y="1687068"/>
                </a:lnTo>
                <a:lnTo>
                  <a:pt x="455601" y="1685100"/>
                </a:lnTo>
                <a:lnTo>
                  <a:pt x="401634" y="1679334"/>
                </a:lnTo>
                <a:lnTo>
                  <a:pt x="349715" y="1669974"/>
                </a:lnTo>
                <a:lnTo>
                  <a:pt x="300155" y="1657225"/>
                </a:lnTo>
                <a:lnTo>
                  <a:pt x="253266" y="1641291"/>
                </a:lnTo>
                <a:lnTo>
                  <a:pt x="209361" y="1622377"/>
                </a:lnTo>
                <a:lnTo>
                  <a:pt x="168751" y="1600687"/>
                </a:lnTo>
                <a:lnTo>
                  <a:pt x="131750" y="1576426"/>
                </a:lnTo>
                <a:lnTo>
                  <a:pt x="98669" y="1549798"/>
                </a:lnTo>
                <a:lnTo>
                  <a:pt x="69821" y="1521008"/>
                </a:lnTo>
                <a:lnTo>
                  <a:pt x="45518" y="1490261"/>
                </a:lnTo>
                <a:lnTo>
                  <a:pt x="11795" y="1423712"/>
                </a:lnTo>
                <a:lnTo>
                  <a:pt x="0" y="1351788"/>
                </a:lnTo>
                <a:close/>
              </a:path>
              <a:path w="3243579" h="1905000">
                <a:moveTo>
                  <a:pt x="472439" y="335280"/>
                </a:moveTo>
                <a:lnTo>
                  <a:pt x="484235" y="263355"/>
                </a:lnTo>
                <a:lnTo>
                  <a:pt x="517958" y="196806"/>
                </a:lnTo>
                <a:lnTo>
                  <a:pt x="542261" y="166059"/>
                </a:lnTo>
                <a:lnTo>
                  <a:pt x="571109" y="137269"/>
                </a:lnTo>
                <a:lnTo>
                  <a:pt x="604190" y="110641"/>
                </a:lnTo>
                <a:lnTo>
                  <a:pt x="641191" y="86380"/>
                </a:lnTo>
                <a:lnTo>
                  <a:pt x="681801" y="64690"/>
                </a:lnTo>
                <a:lnTo>
                  <a:pt x="725706" y="45776"/>
                </a:lnTo>
                <a:lnTo>
                  <a:pt x="772595" y="29842"/>
                </a:lnTo>
                <a:lnTo>
                  <a:pt x="822155" y="17093"/>
                </a:lnTo>
                <a:lnTo>
                  <a:pt x="874074" y="7733"/>
                </a:lnTo>
                <a:lnTo>
                  <a:pt x="928041" y="1967"/>
                </a:lnTo>
                <a:lnTo>
                  <a:pt x="983741" y="0"/>
                </a:lnTo>
                <a:lnTo>
                  <a:pt x="1039442" y="1967"/>
                </a:lnTo>
                <a:lnTo>
                  <a:pt x="1093409" y="7733"/>
                </a:lnTo>
                <a:lnTo>
                  <a:pt x="1145328" y="17093"/>
                </a:lnTo>
                <a:lnTo>
                  <a:pt x="1194888" y="29842"/>
                </a:lnTo>
                <a:lnTo>
                  <a:pt x="1241777" y="45776"/>
                </a:lnTo>
                <a:lnTo>
                  <a:pt x="1285682" y="64690"/>
                </a:lnTo>
                <a:lnTo>
                  <a:pt x="1326292" y="86380"/>
                </a:lnTo>
                <a:lnTo>
                  <a:pt x="1363293" y="110641"/>
                </a:lnTo>
                <a:lnTo>
                  <a:pt x="1396374" y="137269"/>
                </a:lnTo>
                <a:lnTo>
                  <a:pt x="1425222" y="166059"/>
                </a:lnTo>
                <a:lnTo>
                  <a:pt x="1449525" y="196806"/>
                </a:lnTo>
                <a:lnTo>
                  <a:pt x="1483248" y="263355"/>
                </a:lnTo>
                <a:lnTo>
                  <a:pt x="1495043" y="335280"/>
                </a:lnTo>
                <a:lnTo>
                  <a:pt x="1492042" y="371811"/>
                </a:lnTo>
                <a:lnTo>
                  <a:pt x="1468971" y="441252"/>
                </a:lnTo>
                <a:lnTo>
                  <a:pt x="1425222" y="504500"/>
                </a:lnTo>
                <a:lnTo>
                  <a:pt x="1396374" y="533290"/>
                </a:lnTo>
                <a:lnTo>
                  <a:pt x="1363293" y="559918"/>
                </a:lnTo>
                <a:lnTo>
                  <a:pt x="1326292" y="584179"/>
                </a:lnTo>
                <a:lnTo>
                  <a:pt x="1285682" y="605869"/>
                </a:lnTo>
                <a:lnTo>
                  <a:pt x="1241777" y="624783"/>
                </a:lnTo>
                <a:lnTo>
                  <a:pt x="1194888" y="640717"/>
                </a:lnTo>
                <a:lnTo>
                  <a:pt x="1145328" y="653466"/>
                </a:lnTo>
                <a:lnTo>
                  <a:pt x="1093409" y="662826"/>
                </a:lnTo>
                <a:lnTo>
                  <a:pt x="1039442" y="668592"/>
                </a:lnTo>
                <a:lnTo>
                  <a:pt x="983741" y="670560"/>
                </a:lnTo>
                <a:lnTo>
                  <a:pt x="928041" y="668592"/>
                </a:lnTo>
                <a:lnTo>
                  <a:pt x="874074" y="662826"/>
                </a:lnTo>
                <a:lnTo>
                  <a:pt x="822155" y="653466"/>
                </a:lnTo>
                <a:lnTo>
                  <a:pt x="772595" y="640717"/>
                </a:lnTo>
                <a:lnTo>
                  <a:pt x="725706" y="624783"/>
                </a:lnTo>
                <a:lnTo>
                  <a:pt x="681801" y="605869"/>
                </a:lnTo>
                <a:lnTo>
                  <a:pt x="641191" y="584179"/>
                </a:lnTo>
                <a:lnTo>
                  <a:pt x="604190" y="559918"/>
                </a:lnTo>
                <a:lnTo>
                  <a:pt x="571109" y="533290"/>
                </a:lnTo>
                <a:lnTo>
                  <a:pt x="542261" y="504500"/>
                </a:lnTo>
                <a:lnTo>
                  <a:pt x="517958" y="473753"/>
                </a:lnTo>
                <a:lnTo>
                  <a:pt x="484235" y="407204"/>
                </a:lnTo>
                <a:lnTo>
                  <a:pt x="472439" y="335280"/>
                </a:lnTo>
                <a:close/>
              </a:path>
              <a:path w="3243579" h="1905000">
                <a:moveTo>
                  <a:pt x="2220467" y="1570482"/>
                </a:moveTo>
                <a:lnTo>
                  <a:pt x="2232263" y="1498709"/>
                </a:lnTo>
                <a:lnTo>
                  <a:pt x="2265986" y="1432306"/>
                </a:lnTo>
                <a:lnTo>
                  <a:pt x="2290289" y="1401628"/>
                </a:lnTo>
                <a:lnTo>
                  <a:pt x="2319137" y="1372904"/>
                </a:lnTo>
                <a:lnTo>
                  <a:pt x="2352218" y="1346338"/>
                </a:lnTo>
                <a:lnTo>
                  <a:pt x="2389219" y="1322134"/>
                </a:lnTo>
                <a:lnTo>
                  <a:pt x="2429829" y="1300496"/>
                </a:lnTo>
                <a:lnTo>
                  <a:pt x="2473734" y="1281627"/>
                </a:lnTo>
                <a:lnTo>
                  <a:pt x="2520623" y="1265732"/>
                </a:lnTo>
                <a:lnTo>
                  <a:pt x="2570183" y="1253014"/>
                </a:lnTo>
                <a:lnTo>
                  <a:pt x="2622102" y="1243677"/>
                </a:lnTo>
                <a:lnTo>
                  <a:pt x="2676069" y="1237926"/>
                </a:lnTo>
                <a:lnTo>
                  <a:pt x="2731769" y="1235964"/>
                </a:lnTo>
                <a:lnTo>
                  <a:pt x="2787470" y="1237926"/>
                </a:lnTo>
                <a:lnTo>
                  <a:pt x="2841437" y="1243677"/>
                </a:lnTo>
                <a:lnTo>
                  <a:pt x="2893356" y="1253014"/>
                </a:lnTo>
                <a:lnTo>
                  <a:pt x="2942916" y="1265732"/>
                </a:lnTo>
                <a:lnTo>
                  <a:pt x="2989805" y="1281627"/>
                </a:lnTo>
                <a:lnTo>
                  <a:pt x="3033710" y="1300496"/>
                </a:lnTo>
                <a:lnTo>
                  <a:pt x="3074320" y="1322134"/>
                </a:lnTo>
                <a:lnTo>
                  <a:pt x="3111321" y="1346338"/>
                </a:lnTo>
                <a:lnTo>
                  <a:pt x="3144402" y="1372904"/>
                </a:lnTo>
                <a:lnTo>
                  <a:pt x="3173250" y="1401628"/>
                </a:lnTo>
                <a:lnTo>
                  <a:pt x="3197553" y="1432306"/>
                </a:lnTo>
                <a:lnTo>
                  <a:pt x="3231276" y="1498709"/>
                </a:lnTo>
                <a:lnTo>
                  <a:pt x="3243071" y="1570482"/>
                </a:lnTo>
                <a:lnTo>
                  <a:pt x="3240070" y="1606937"/>
                </a:lnTo>
                <a:lnTo>
                  <a:pt x="3216999" y="1676229"/>
                </a:lnTo>
                <a:lnTo>
                  <a:pt x="3173250" y="1739335"/>
                </a:lnTo>
                <a:lnTo>
                  <a:pt x="3144402" y="1768059"/>
                </a:lnTo>
                <a:lnTo>
                  <a:pt x="3111321" y="1794625"/>
                </a:lnTo>
                <a:lnTo>
                  <a:pt x="3074320" y="1818829"/>
                </a:lnTo>
                <a:lnTo>
                  <a:pt x="3033710" y="1840467"/>
                </a:lnTo>
                <a:lnTo>
                  <a:pt x="2989805" y="1859336"/>
                </a:lnTo>
                <a:lnTo>
                  <a:pt x="2942916" y="1875231"/>
                </a:lnTo>
                <a:lnTo>
                  <a:pt x="2893356" y="1887949"/>
                </a:lnTo>
                <a:lnTo>
                  <a:pt x="2841437" y="1897286"/>
                </a:lnTo>
                <a:lnTo>
                  <a:pt x="2787470" y="1903037"/>
                </a:lnTo>
                <a:lnTo>
                  <a:pt x="2731769" y="1905000"/>
                </a:lnTo>
                <a:lnTo>
                  <a:pt x="2676069" y="1903037"/>
                </a:lnTo>
                <a:lnTo>
                  <a:pt x="2622102" y="1897286"/>
                </a:lnTo>
                <a:lnTo>
                  <a:pt x="2570183" y="1887949"/>
                </a:lnTo>
                <a:lnTo>
                  <a:pt x="2520623" y="1875231"/>
                </a:lnTo>
                <a:lnTo>
                  <a:pt x="2473734" y="1859336"/>
                </a:lnTo>
                <a:lnTo>
                  <a:pt x="2429829" y="1840467"/>
                </a:lnTo>
                <a:lnTo>
                  <a:pt x="2389219" y="1818829"/>
                </a:lnTo>
                <a:lnTo>
                  <a:pt x="2352218" y="1794625"/>
                </a:lnTo>
                <a:lnTo>
                  <a:pt x="2319137" y="1768059"/>
                </a:lnTo>
                <a:lnTo>
                  <a:pt x="2290289" y="1739335"/>
                </a:lnTo>
                <a:lnTo>
                  <a:pt x="2265986" y="1708657"/>
                </a:lnTo>
                <a:lnTo>
                  <a:pt x="2232263" y="1642254"/>
                </a:lnTo>
                <a:lnTo>
                  <a:pt x="2220467" y="157048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49390" y="2298573"/>
            <a:ext cx="140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02457" y="2574798"/>
            <a:ext cx="1022985" cy="669290"/>
          </a:xfrm>
          <a:custGeom>
            <a:avLst/>
            <a:gdLst/>
            <a:ahLst/>
            <a:cxnLst/>
            <a:rect l="l" t="t" r="r" b="b"/>
            <a:pathLst>
              <a:path w="1022985" h="669289">
                <a:moveTo>
                  <a:pt x="0" y="334517"/>
                </a:moveTo>
                <a:lnTo>
                  <a:pt x="11795" y="262745"/>
                </a:lnTo>
                <a:lnTo>
                  <a:pt x="45518" y="196342"/>
                </a:lnTo>
                <a:lnTo>
                  <a:pt x="69821" y="165664"/>
                </a:lnTo>
                <a:lnTo>
                  <a:pt x="98669" y="136940"/>
                </a:lnTo>
                <a:lnTo>
                  <a:pt x="131750" y="110374"/>
                </a:lnTo>
                <a:lnTo>
                  <a:pt x="168751" y="86170"/>
                </a:lnTo>
                <a:lnTo>
                  <a:pt x="209361" y="64532"/>
                </a:lnTo>
                <a:lnTo>
                  <a:pt x="253266" y="45663"/>
                </a:lnTo>
                <a:lnTo>
                  <a:pt x="300155" y="29768"/>
                </a:lnTo>
                <a:lnTo>
                  <a:pt x="349715" y="17050"/>
                </a:lnTo>
                <a:lnTo>
                  <a:pt x="401634" y="7713"/>
                </a:lnTo>
                <a:lnTo>
                  <a:pt x="455601" y="1962"/>
                </a:lnTo>
                <a:lnTo>
                  <a:pt x="511302" y="0"/>
                </a:lnTo>
                <a:lnTo>
                  <a:pt x="567002" y="1962"/>
                </a:lnTo>
                <a:lnTo>
                  <a:pt x="620969" y="7713"/>
                </a:lnTo>
                <a:lnTo>
                  <a:pt x="672888" y="17050"/>
                </a:lnTo>
                <a:lnTo>
                  <a:pt x="722448" y="29768"/>
                </a:lnTo>
                <a:lnTo>
                  <a:pt x="769337" y="45663"/>
                </a:lnTo>
                <a:lnTo>
                  <a:pt x="813242" y="64532"/>
                </a:lnTo>
                <a:lnTo>
                  <a:pt x="853852" y="86170"/>
                </a:lnTo>
                <a:lnTo>
                  <a:pt x="890853" y="110374"/>
                </a:lnTo>
                <a:lnTo>
                  <a:pt x="923934" y="136940"/>
                </a:lnTo>
                <a:lnTo>
                  <a:pt x="952782" y="165664"/>
                </a:lnTo>
                <a:lnTo>
                  <a:pt x="977085" y="196342"/>
                </a:lnTo>
                <a:lnTo>
                  <a:pt x="1010808" y="262745"/>
                </a:lnTo>
                <a:lnTo>
                  <a:pt x="1022604" y="334517"/>
                </a:lnTo>
                <a:lnTo>
                  <a:pt x="1019602" y="370973"/>
                </a:lnTo>
                <a:lnTo>
                  <a:pt x="996531" y="440265"/>
                </a:lnTo>
                <a:lnTo>
                  <a:pt x="952782" y="503371"/>
                </a:lnTo>
                <a:lnTo>
                  <a:pt x="923934" y="532095"/>
                </a:lnTo>
                <a:lnTo>
                  <a:pt x="890853" y="558661"/>
                </a:lnTo>
                <a:lnTo>
                  <a:pt x="853852" y="582865"/>
                </a:lnTo>
                <a:lnTo>
                  <a:pt x="813242" y="604503"/>
                </a:lnTo>
                <a:lnTo>
                  <a:pt x="769337" y="623372"/>
                </a:lnTo>
                <a:lnTo>
                  <a:pt x="722448" y="639267"/>
                </a:lnTo>
                <a:lnTo>
                  <a:pt x="672888" y="651985"/>
                </a:lnTo>
                <a:lnTo>
                  <a:pt x="620969" y="661322"/>
                </a:lnTo>
                <a:lnTo>
                  <a:pt x="567002" y="667073"/>
                </a:lnTo>
                <a:lnTo>
                  <a:pt x="511302" y="669036"/>
                </a:lnTo>
                <a:lnTo>
                  <a:pt x="455601" y="667073"/>
                </a:lnTo>
                <a:lnTo>
                  <a:pt x="401634" y="661322"/>
                </a:lnTo>
                <a:lnTo>
                  <a:pt x="349715" y="651985"/>
                </a:lnTo>
                <a:lnTo>
                  <a:pt x="300155" y="639267"/>
                </a:lnTo>
                <a:lnTo>
                  <a:pt x="253266" y="623372"/>
                </a:lnTo>
                <a:lnTo>
                  <a:pt x="209361" y="604503"/>
                </a:lnTo>
                <a:lnTo>
                  <a:pt x="168751" y="582865"/>
                </a:lnTo>
                <a:lnTo>
                  <a:pt x="131750" y="558661"/>
                </a:lnTo>
                <a:lnTo>
                  <a:pt x="98669" y="532095"/>
                </a:lnTo>
                <a:lnTo>
                  <a:pt x="69821" y="503371"/>
                </a:lnTo>
                <a:lnTo>
                  <a:pt x="45518" y="472693"/>
                </a:lnTo>
                <a:lnTo>
                  <a:pt x="11795" y="406290"/>
                </a:lnTo>
                <a:lnTo>
                  <a:pt x="0" y="334517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348482" y="2751201"/>
            <a:ext cx="140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4900" y="431291"/>
            <a:ext cx="3423285" cy="2880360"/>
            <a:chOff x="1104900" y="431291"/>
            <a:chExt cx="3423285" cy="2880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04900" y="431291"/>
              <a:ext cx="3422904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02841" y="1101090"/>
              <a:ext cx="1929764" cy="1542415"/>
            </a:xfrm>
            <a:custGeom>
              <a:avLst/>
              <a:gdLst/>
              <a:ahLst/>
              <a:cxnLst/>
              <a:rect l="l" t="t" r="r" b="b"/>
              <a:pathLst>
                <a:path w="1929764" h="1542414">
                  <a:moveTo>
                    <a:pt x="0" y="771144"/>
                  </a:moveTo>
                  <a:lnTo>
                    <a:pt x="1427" y="728839"/>
                  </a:lnTo>
                  <a:lnTo>
                    <a:pt x="5660" y="687129"/>
                  </a:lnTo>
                  <a:lnTo>
                    <a:pt x="12626" y="646075"/>
                  </a:lnTo>
                  <a:lnTo>
                    <a:pt x="22251" y="605733"/>
                  </a:lnTo>
                  <a:lnTo>
                    <a:pt x="34461" y="566164"/>
                  </a:lnTo>
                  <a:lnTo>
                    <a:pt x="49182" y="527425"/>
                  </a:lnTo>
                  <a:lnTo>
                    <a:pt x="66342" y="489577"/>
                  </a:lnTo>
                  <a:lnTo>
                    <a:pt x="85865" y="452677"/>
                  </a:lnTo>
                  <a:lnTo>
                    <a:pt x="107680" y="416785"/>
                  </a:lnTo>
                  <a:lnTo>
                    <a:pt x="131713" y="381959"/>
                  </a:lnTo>
                  <a:lnTo>
                    <a:pt x="157889" y="348258"/>
                  </a:lnTo>
                  <a:lnTo>
                    <a:pt x="186135" y="315742"/>
                  </a:lnTo>
                  <a:lnTo>
                    <a:pt x="216378" y="284468"/>
                  </a:lnTo>
                  <a:lnTo>
                    <a:pt x="248543" y="254496"/>
                  </a:lnTo>
                  <a:lnTo>
                    <a:pt x="282559" y="225885"/>
                  </a:lnTo>
                  <a:lnTo>
                    <a:pt x="318350" y="198693"/>
                  </a:lnTo>
                  <a:lnTo>
                    <a:pt x="355843" y="172979"/>
                  </a:lnTo>
                  <a:lnTo>
                    <a:pt x="394965" y="148803"/>
                  </a:lnTo>
                  <a:lnTo>
                    <a:pt x="435643" y="126222"/>
                  </a:lnTo>
                  <a:lnTo>
                    <a:pt x="477802" y="105297"/>
                  </a:lnTo>
                  <a:lnTo>
                    <a:pt x="521369" y="86085"/>
                  </a:lnTo>
                  <a:lnTo>
                    <a:pt x="566270" y="68645"/>
                  </a:lnTo>
                  <a:lnTo>
                    <a:pt x="612432" y="53037"/>
                  </a:lnTo>
                  <a:lnTo>
                    <a:pt x="659782" y="39319"/>
                  </a:lnTo>
                  <a:lnTo>
                    <a:pt x="708245" y="27550"/>
                  </a:lnTo>
                  <a:lnTo>
                    <a:pt x="757748" y="17789"/>
                  </a:lnTo>
                  <a:lnTo>
                    <a:pt x="808218" y="10094"/>
                  </a:lnTo>
                  <a:lnTo>
                    <a:pt x="859581" y="4525"/>
                  </a:lnTo>
                  <a:lnTo>
                    <a:pt x="911763" y="1141"/>
                  </a:lnTo>
                  <a:lnTo>
                    <a:pt x="964691" y="0"/>
                  </a:lnTo>
                  <a:lnTo>
                    <a:pt x="1017620" y="1141"/>
                  </a:lnTo>
                  <a:lnTo>
                    <a:pt x="1069802" y="4525"/>
                  </a:lnTo>
                  <a:lnTo>
                    <a:pt x="1121165" y="10094"/>
                  </a:lnTo>
                  <a:lnTo>
                    <a:pt x="1171635" y="17789"/>
                  </a:lnTo>
                  <a:lnTo>
                    <a:pt x="1221138" y="27550"/>
                  </a:lnTo>
                  <a:lnTo>
                    <a:pt x="1269601" y="39319"/>
                  </a:lnTo>
                  <a:lnTo>
                    <a:pt x="1316951" y="53037"/>
                  </a:lnTo>
                  <a:lnTo>
                    <a:pt x="1363113" y="68645"/>
                  </a:lnTo>
                  <a:lnTo>
                    <a:pt x="1408014" y="86085"/>
                  </a:lnTo>
                  <a:lnTo>
                    <a:pt x="1451581" y="105297"/>
                  </a:lnTo>
                  <a:lnTo>
                    <a:pt x="1493740" y="126222"/>
                  </a:lnTo>
                  <a:lnTo>
                    <a:pt x="1534418" y="148803"/>
                  </a:lnTo>
                  <a:lnTo>
                    <a:pt x="1573540" y="172979"/>
                  </a:lnTo>
                  <a:lnTo>
                    <a:pt x="1611033" y="198693"/>
                  </a:lnTo>
                  <a:lnTo>
                    <a:pt x="1646824" y="225885"/>
                  </a:lnTo>
                  <a:lnTo>
                    <a:pt x="1680840" y="254496"/>
                  </a:lnTo>
                  <a:lnTo>
                    <a:pt x="1713005" y="284468"/>
                  </a:lnTo>
                  <a:lnTo>
                    <a:pt x="1743248" y="315742"/>
                  </a:lnTo>
                  <a:lnTo>
                    <a:pt x="1771494" y="348258"/>
                  </a:lnTo>
                  <a:lnTo>
                    <a:pt x="1797670" y="381959"/>
                  </a:lnTo>
                  <a:lnTo>
                    <a:pt x="1821703" y="416785"/>
                  </a:lnTo>
                  <a:lnTo>
                    <a:pt x="1843518" y="452677"/>
                  </a:lnTo>
                  <a:lnTo>
                    <a:pt x="1863041" y="489577"/>
                  </a:lnTo>
                  <a:lnTo>
                    <a:pt x="1880201" y="527425"/>
                  </a:lnTo>
                  <a:lnTo>
                    <a:pt x="1894922" y="566164"/>
                  </a:lnTo>
                  <a:lnTo>
                    <a:pt x="1907132" y="605733"/>
                  </a:lnTo>
                  <a:lnTo>
                    <a:pt x="1916757" y="646075"/>
                  </a:lnTo>
                  <a:lnTo>
                    <a:pt x="1923723" y="687129"/>
                  </a:lnTo>
                  <a:lnTo>
                    <a:pt x="1927956" y="728839"/>
                  </a:lnTo>
                  <a:lnTo>
                    <a:pt x="1929384" y="771144"/>
                  </a:lnTo>
                  <a:lnTo>
                    <a:pt x="1927956" y="813448"/>
                  </a:lnTo>
                  <a:lnTo>
                    <a:pt x="1923723" y="855158"/>
                  </a:lnTo>
                  <a:lnTo>
                    <a:pt x="1916757" y="896212"/>
                  </a:lnTo>
                  <a:lnTo>
                    <a:pt x="1907132" y="936554"/>
                  </a:lnTo>
                  <a:lnTo>
                    <a:pt x="1894922" y="976123"/>
                  </a:lnTo>
                  <a:lnTo>
                    <a:pt x="1880201" y="1014862"/>
                  </a:lnTo>
                  <a:lnTo>
                    <a:pt x="1863041" y="1052710"/>
                  </a:lnTo>
                  <a:lnTo>
                    <a:pt x="1843518" y="1089610"/>
                  </a:lnTo>
                  <a:lnTo>
                    <a:pt x="1821703" y="1125502"/>
                  </a:lnTo>
                  <a:lnTo>
                    <a:pt x="1797670" y="1160328"/>
                  </a:lnTo>
                  <a:lnTo>
                    <a:pt x="1771494" y="1194029"/>
                  </a:lnTo>
                  <a:lnTo>
                    <a:pt x="1743248" y="1226545"/>
                  </a:lnTo>
                  <a:lnTo>
                    <a:pt x="1713005" y="1257819"/>
                  </a:lnTo>
                  <a:lnTo>
                    <a:pt x="1680840" y="1287791"/>
                  </a:lnTo>
                  <a:lnTo>
                    <a:pt x="1646824" y="1316402"/>
                  </a:lnTo>
                  <a:lnTo>
                    <a:pt x="1611033" y="1343594"/>
                  </a:lnTo>
                  <a:lnTo>
                    <a:pt x="1573540" y="1369308"/>
                  </a:lnTo>
                  <a:lnTo>
                    <a:pt x="1534418" y="1393484"/>
                  </a:lnTo>
                  <a:lnTo>
                    <a:pt x="1493740" y="1416065"/>
                  </a:lnTo>
                  <a:lnTo>
                    <a:pt x="1451581" y="1436990"/>
                  </a:lnTo>
                  <a:lnTo>
                    <a:pt x="1408014" y="1456202"/>
                  </a:lnTo>
                  <a:lnTo>
                    <a:pt x="1363113" y="1473642"/>
                  </a:lnTo>
                  <a:lnTo>
                    <a:pt x="1316951" y="1489250"/>
                  </a:lnTo>
                  <a:lnTo>
                    <a:pt x="1269601" y="1502968"/>
                  </a:lnTo>
                  <a:lnTo>
                    <a:pt x="1221138" y="1514737"/>
                  </a:lnTo>
                  <a:lnTo>
                    <a:pt x="1171635" y="1524498"/>
                  </a:lnTo>
                  <a:lnTo>
                    <a:pt x="1121165" y="1532193"/>
                  </a:lnTo>
                  <a:lnTo>
                    <a:pt x="1069802" y="1537762"/>
                  </a:lnTo>
                  <a:lnTo>
                    <a:pt x="1017620" y="1541146"/>
                  </a:lnTo>
                  <a:lnTo>
                    <a:pt x="964691" y="1542288"/>
                  </a:lnTo>
                  <a:lnTo>
                    <a:pt x="911763" y="1541146"/>
                  </a:lnTo>
                  <a:lnTo>
                    <a:pt x="859581" y="1537762"/>
                  </a:lnTo>
                  <a:lnTo>
                    <a:pt x="808218" y="1532193"/>
                  </a:lnTo>
                  <a:lnTo>
                    <a:pt x="757748" y="1524498"/>
                  </a:lnTo>
                  <a:lnTo>
                    <a:pt x="708245" y="1514737"/>
                  </a:lnTo>
                  <a:lnTo>
                    <a:pt x="659782" y="1502968"/>
                  </a:lnTo>
                  <a:lnTo>
                    <a:pt x="612432" y="1489250"/>
                  </a:lnTo>
                  <a:lnTo>
                    <a:pt x="566270" y="1473642"/>
                  </a:lnTo>
                  <a:lnTo>
                    <a:pt x="521369" y="1456202"/>
                  </a:lnTo>
                  <a:lnTo>
                    <a:pt x="477802" y="1436990"/>
                  </a:lnTo>
                  <a:lnTo>
                    <a:pt x="435643" y="1416065"/>
                  </a:lnTo>
                  <a:lnTo>
                    <a:pt x="394965" y="1393484"/>
                  </a:lnTo>
                  <a:lnTo>
                    <a:pt x="355843" y="1369308"/>
                  </a:lnTo>
                  <a:lnTo>
                    <a:pt x="318350" y="1343594"/>
                  </a:lnTo>
                  <a:lnTo>
                    <a:pt x="282559" y="1316402"/>
                  </a:lnTo>
                  <a:lnTo>
                    <a:pt x="248543" y="1287791"/>
                  </a:lnTo>
                  <a:lnTo>
                    <a:pt x="216378" y="1257819"/>
                  </a:lnTo>
                  <a:lnTo>
                    <a:pt x="186135" y="1226545"/>
                  </a:lnTo>
                  <a:lnTo>
                    <a:pt x="157889" y="1194029"/>
                  </a:lnTo>
                  <a:lnTo>
                    <a:pt x="131713" y="1160328"/>
                  </a:lnTo>
                  <a:lnTo>
                    <a:pt x="107680" y="1125502"/>
                  </a:lnTo>
                  <a:lnTo>
                    <a:pt x="85865" y="1089610"/>
                  </a:lnTo>
                  <a:lnTo>
                    <a:pt x="66342" y="1052710"/>
                  </a:lnTo>
                  <a:lnTo>
                    <a:pt x="49182" y="1014862"/>
                  </a:lnTo>
                  <a:lnTo>
                    <a:pt x="34461" y="976123"/>
                  </a:lnTo>
                  <a:lnTo>
                    <a:pt x="22251" y="936554"/>
                  </a:lnTo>
                  <a:lnTo>
                    <a:pt x="12626" y="896212"/>
                  </a:lnTo>
                  <a:lnTo>
                    <a:pt x="5660" y="855158"/>
                  </a:lnTo>
                  <a:lnTo>
                    <a:pt x="1427" y="813448"/>
                  </a:lnTo>
                  <a:lnTo>
                    <a:pt x="0" y="77114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714105" cy="329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80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防脱钩保险失效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34950">
              <a:lnSpc>
                <a:spcPct val="130000"/>
              </a:lnSpc>
              <a:spcBef>
                <a:spcPts val="850"/>
              </a:spcBef>
              <a:buSzPct val="94000"/>
              <a:buAutoNum type="arabicPeriod"/>
              <a:tabLst>
                <a:tab pos="242570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《起重机安全规程</a:t>
            </a:r>
            <a:r>
              <a:rPr sz="1800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第1部分：总则》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GB</a:t>
            </a:r>
            <a:r>
              <a:rPr sz="1800" b="1" spc="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6067.1-2010第4.2.2.3条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：当使用条件或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操作方法会使重物意外脱钩时，应采用防脱绳带闭锁装置的吊钩；当吊钩起升过程中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有被其他物品钩住的危险时，应采用安全吊钩或采取其他有效措施。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起重机）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06375">
              <a:lnSpc>
                <a:spcPct val="130000"/>
              </a:lnSpc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《建筑机械使用安全技术规程》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b="1" spc="-3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33-2012</a:t>
            </a:r>
            <a:r>
              <a:rPr sz="1800" b="1" spc="5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2.0.3条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：机械上的各种安全防护及 保险装置和各种安全信息装置必须齐全有效。（建筑机械使用）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30000"/>
              </a:lnSpc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《建筑机械使用安全技术规程》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33-2012</a:t>
            </a:r>
            <a:r>
              <a:rPr sz="1800" b="1" spc="5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4.1.11条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：建筑起重机械变幅限位 器、力矩限制器、起重量限制器、防坠安全器、钢丝绳防脱装置、防脱钩装置及各种 行程限位开关等安全保护装置，必须齐有效、严禁随意调整或拆除。（建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筑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机械使用）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244" y="413004"/>
            <a:ext cx="3255263" cy="28788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1308" y="428244"/>
            <a:ext cx="3213100" cy="2880360"/>
            <a:chOff x="1321308" y="428244"/>
            <a:chExt cx="3213100" cy="2880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21308" y="428244"/>
              <a:ext cx="3212591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64486" y="1471422"/>
              <a:ext cx="1127760" cy="797560"/>
            </a:xfrm>
            <a:custGeom>
              <a:avLst/>
              <a:gdLst/>
              <a:ahLst/>
              <a:cxnLst/>
              <a:rect l="l" t="t" r="r" b="b"/>
              <a:pathLst>
                <a:path w="1127760" h="797560">
                  <a:moveTo>
                    <a:pt x="0" y="398525"/>
                  </a:moveTo>
                  <a:lnTo>
                    <a:pt x="2581" y="360146"/>
                  </a:lnTo>
                  <a:lnTo>
                    <a:pt x="10168" y="322799"/>
                  </a:lnTo>
                  <a:lnTo>
                    <a:pt x="22524" y="286650"/>
                  </a:lnTo>
                  <a:lnTo>
                    <a:pt x="39412" y="251868"/>
                  </a:lnTo>
                  <a:lnTo>
                    <a:pt x="60597" y="218618"/>
                  </a:lnTo>
                  <a:lnTo>
                    <a:pt x="85841" y="187068"/>
                  </a:lnTo>
                  <a:lnTo>
                    <a:pt x="114909" y="157386"/>
                  </a:lnTo>
                  <a:lnTo>
                    <a:pt x="147564" y="129738"/>
                  </a:lnTo>
                  <a:lnTo>
                    <a:pt x="183570" y="104290"/>
                  </a:lnTo>
                  <a:lnTo>
                    <a:pt x="222690" y="81211"/>
                  </a:lnTo>
                  <a:lnTo>
                    <a:pt x="264688" y="60668"/>
                  </a:lnTo>
                  <a:lnTo>
                    <a:pt x="309328" y="42826"/>
                  </a:lnTo>
                  <a:lnTo>
                    <a:pt x="356374" y="27854"/>
                  </a:lnTo>
                  <a:lnTo>
                    <a:pt x="405588" y="15918"/>
                  </a:lnTo>
                  <a:lnTo>
                    <a:pt x="456734" y="7186"/>
                  </a:lnTo>
                  <a:lnTo>
                    <a:pt x="509577" y="1824"/>
                  </a:lnTo>
                  <a:lnTo>
                    <a:pt x="563880" y="0"/>
                  </a:lnTo>
                  <a:lnTo>
                    <a:pt x="618182" y="1824"/>
                  </a:lnTo>
                  <a:lnTo>
                    <a:pt x="671025" y="7186"/>
                  </a:lnTo>
                  <a:lnTo>
                    <a:pt x="722171" y="15918"/>
                  </a:lnTo>
                  <a:lnTo>
                    <a:pt x="771385" y="27854"/>
                  </a:lnTo>
                  <a:lnTo>
                    <a:pt x="818431" y="42826"/>
                  </a:lnTo>
                  <a:lnTo>
                    <a:pt x="863071" y="60668"/>
                  </a:lnTo>
                  <a:lnTo>
                    <a:pt x="905069" y="81211"/>
                  </a:lnTo>
                  <a:lnTo>
                    <a:pt x="944189" y="104290"/>
                  </a:lnTo>
                  <a:lnTo>
                    <a:pt x="980195" y="129738"/>
                  </a:lnTo>
                  <a:lnTo>
                    <a:pt x="1012850" y="157386"/>
                  </a:lnTo>
                  <a:lnTo>
                    <a:pt x="1041918" y="187068"/>
                  </a:lnTo>
                  <a:lnTo>
                    <a:pt x="1067162" y="218618"/>
                  </a:lnTo>
                  <a:lnTo>
                    <a:pt x="1088347" y="251868"/>
                  </a:lnTo>
                  <a:lnTo>
                    <a:pt x="1105235" y="286650"/>
                  </a:lnTo>
                  <a:lnTo>
                    <a:pt x="1117591" y="322799"/>
                  </a:lnTo>
                  <a:lnTo>
                    <a:pt x="1125178" y="360146"/>
                  </a:lnTo>
                  <a:lnTo>
                    <a:pt x="1127760" y="398525"/>
                  </a:lnTo>
                  <a:lnTo>
                    <a:pt x="1125178" y="436905"/>
                  </a:lnTo>
                  <a:lnTo>
                    <a:pt x="1117591" y="474252"/>
                  </a:lnTo>
                  <a:lnTo>
                    <a:pt x="1105235" y="510401"/>
                  </a:lnTo>
                  <a:lnTo>
                    <a:pt x="1088347" y="545183"/>
                  </a:lnTo>
                  <a:lnTo>
                    <a:pt x="1067162" y="578433"/>
                  </a:lnTo>
                  <a:lnTo>
                    <a:pt x="1041918" y="609983"/>
                  </a:lnTo>
                  <a:lnTo>
                    <a:pt x="1012850" y="639665"/>
                  </a:lnTo>
                  <a:lnTo>
                    <a:pt x="980195" y="667313"/>
                  </a:lnTo>
                  <a:lnTo>
                    <a:pt x="944189" y="692761"/>
                  </a:lnTo>
                  <a:lnTo>
                    <a:pt x="905069" y="715840"/>
                  </a:lnTo>
                  <a:lnTo>
                    <a:pt x="863071" y="736383"/>
                  </a:lnTo>
                  <a:lnTo>
                    <a:pt x="818431" y="754225"/>
                  </a:lnTo>
                  <a:lnTo>
                    <a:pt x="771385" y="769197"/>
                  </a:lnTo>
                  <a:lnTo>
                    <a:pt x="722171" y="781133"/>
                  </a:lnTo>
                  <a:lnTo>
                    <a:pt x="671025" y="789865"/>
                  </a:lnTo>
                  <a:lnTo>
                    <a:pt x="618182" y="795227"/>
                  </a:lnTo>
                  <a:lnTo>
                    <a:pt x="563880" y="797051"/>
                  </a:lnTo>
                  <a:lnTo>
                    <a:pt x="509577" y="795227"/>
                  </a:lnTo>
                  <a:lnTo>
                    <a:pt x="456734" y="789865"/>
                  </a:lnTo>
                  <a:lnTo>
                    <a:pt x="405588" y="781133"/>
                  </a:lnTo>
                  <a:lnTo>
                    <a:pt x="356374" y="769197"/>
                  </a:lnTo>
                  <a:lnTo>
                    <a:pt x="309328" y="754225"/>
                  </a:lnTo>
                  <a:lnTo>
                    <a:pt x="264688" y="736383"/>
                  </a:lnTo>
                  <a:lnTo>
                    <a:pt x="222690" y="715840"/>
                  </a:lnTo>
                  <a:lnTo>
                    <a:pt x="183570" y="692761"/>
                  </a:lnTo>
                  <a:lnTo>
                    <a:pt x="147564" y="667313"/>
                  </a:lnTo>
                  <a:lnTo>
                    <a:pt x="114909" y="639665"/>
                  </a:lnTo>
                  <a:lnTo>
                    <a:pt x="85841" y="609983"/>
                  </a:lnTo>
                  <a:lnTo>
                    <a:pt x="60597" y="578433"/>
                  </a:lnTo>
                  <a:lnTo>
                    <a:pt x="39412" y="545183"/>
                  </a:lnTo>
                  <a:lnTo>
                    <a:pt x="22524" y="510401"/>
                  </a:lnTo>
                  <a:lnTo>
                    <a:pt x="10168" y="474252"/>
                  </a:lnTo>
                  <a:lnTo>
                    <a:pt x="2581" y="436905"/>
                  </a:lnTo>
                  <a:lnTo>
                    <a:pt x="0" y="39852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6" name="object 6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72592" y="3341954"/>
            <a:ext cx="8629015" cy="337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35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吊车滑线指示灯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亮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21285">
              <a:lnSpc>
                <a:spcPct val="147000"/>
              </a:lnSpc>
              <a:spcBef>
                <a:spcPts val="960"/>
              </a:spcBef>
              <a:buSzPct val="106000"/>
              <a:buAutoNum type="arabicPeriod"/>
              <a:tabLst>
                <a:tab pos="269240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《工贸行业企业安全生产标准化建设实施指南》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6.2.23条：吊车的滑线应安装通 电指示灯或采用其他标识带电的措施。（工贸行业）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870">
              <a:lnSpc>
                <a:spcPct val="100000"/>
              </a:lnSpc>
              <a:spcBef>
                <a:spcPts val="1080"/>
              </a:spcBef>
              <a:buSzPct val="94000"/>
              <a:buAutoNum type="arabicPeriod"/>
              <a:tabLst>
                <a:tab pos="242570" algn="l"/>
              </a:tabLst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《建筑施工塔式起重机安装、使用、拆卸安全技术规程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b="1" spc="3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196-2010第4.0.3条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4986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起重机的变幅指示器、力矩限制器、起重量限制器以及各种行程限位开关等安全保护 装置，应完好齐全、灵敏可靠，不应随意调整或拆除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（建筑施工）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870">
              <a:lnSpc>
                <a:spcPct val="100000"/>
              </a:lnSpc>
              <a:spcBef>
                <a:spcPts val="1080"/>
              </a:spcBef>
              <a:buSzPct val="94000"/>
              <a:buAutoNum type="arabicPeriod" startAt="3"/>
              <a:tabLst>
                <a:tab pos="242570" algn="l"/>
              </a:tabLst>
            </a:pP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《建筑机械使用安全技术规程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JGJ</a:t>
            </a:r>
            <a:r>
              <a:rPr sz="1800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33-2012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4.2.2.1条：起重机械启动前应重点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检查各安全防护装置及各指示仪表应齐全完好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（建筑机械使用）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340" y="431291"/>
            <a:ext cx="2945891" cy="288036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0739" y="428244"/>
            <a:ext cx="4937760" cy="2880360"/>
            <a:chOff x="2110739" y="428244"/>
            <a:chExt cx="4937760" cy="2880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110739" y="428244"/>
              <a:ext cx="4937760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50997" y="1282446"/>
              <a:ext cx="1929764" cy="1224280"/>
            </a:xfrm>
            <a:custGeom>
              <a:avLst/>
              <a:gdLst/>
              <a:ahLst/>
              <a:cxnLst/>
              <a:rect l="l" t="t" r="r" b="b"/>
              <a:pathLst>
                <a:path w="1929764" h="1224280">
                  <a:moveTo>
                    <a:pt x="0" y="611886"/>
                  </a:moveTo>
                  <a:lnTo>
                    <a:pt x="6975" y="537925"/>
                  </a:lnTo>
                  <a:lnTo>
                    <a:pt x="27363" y="466584"/>
                  </a:lnTo>
                  <a:lnTo>
                    <a:pt x="60355" y="398374"/>
                  </a:lnTo>
                  <a:lnTo>
                    <a:pt x="81326" y="365603"/>
                  </a:lnTo>
                  <a:lnTo>
                    <a:pt x="105146" y="333807"/>
                  </a:lnTo>
                  <a:lnTo>
                    <a:pt x="131713" y="303050"/>
                  </a:lnTo>
                  <a:lnTo>
                    <a:pt x="160926" y="273395"/>
                  </a:lnTo>
                  <a:lnTo>
                    <a:pt x="192685" y="244907"/>
                  </a:lnTo>
                  <a:lnTo>
                    <a:pt x="226889" y="217650"/>
                  </a:lnTo>
                  <a:lnTo>
                    <a:pt x="263437" y="191688"/>
                  </a:lnTo>
                  <a:lnTo>
                    <a:pt x="302228" y="167084"/>
                  </a:lnTo>
                  <a:lnTo>
                    <a:pt x="343161" y="143904"/>
                  </a:lnTo>
                  <a:lnTo>
                    <a:pt x="386135" y="122209"/>
                  </a:lnTo>
                  <a:lnTo>
                    <a:pt x="431049" y="102066"/>
                  </a:lnTo>
                  <a:lnTo>
                    <a:pt x="477802" y="83537"/>
                  </a:lnTo>
                  <a:lnTo>
                    <a:pt x="526293" y="66687"/>
                  </a:lnTo>
                  <a:lnTo>
                    <a:pt x="576422" y="51580"/>
                  </a:lnTo>
                  <a:lnTo>
                    <a:pt x="628087" y="38279"/>
                  </a:lnTo>
                  <a:lnTo>
                    <a:pt x="681188" y="26849"/>
                  </a:lnTo>
                  <a:lnTo>
                    <a:pt x="735623" y="17354"/>
                  </a:lnTo>
                  <a:lnTo>
                    <a:pt x="791292" y="9857"/>
                  </a:lnTo>
                  <a:lnTo>
                    <a:pt x="848094" y="4423"/>
                  </a:lnTo>
                  <a:lnTo>
                    <a:pt x="905927" y="1116"/>
                  </a:lnTo>
                  <a:lnTo>
                    <a:pt x="964691" y="0"/>
                  </a:lnTo>
                  <a:lnTo>
                    <a:pt x="1023456" y="1116"/>
                  </a:lnTo>
                  <a:lnTo>
                    <a:pt x="1081289" y="4423"/>
                  </a:lnTo>
                  <a:lnTo>
                    <a:pt x="1138091" y="9857"/>
                  </a:lnTo>
                  <a:lnTo>
                    <a:pt x="1193760" y="17354"/>
                  </a:lnTo>
                  <a:lnTo>
                    <a:pt x="1248195" y="26849"/>
                  </a:lnTo>
                  <a:lnTo>
                    <a:pt x="1301296" y="38279"/>
                  </a:lnTo>
                  <a:lnTo>
                    <a:pt x="1352961" y="51580"/>
                  </a:lnTo>
                  <a:lnTo>
                    <a:pt x="1403090" y="66687"/>
                  </a:lnTo>
                  <a:lnTo>
                    <a:pt x="1451581" y="83537"/>
                  </a:lnTo>
                  <a:lnTo>
                    <a:pt x="1498334" y="102066"/>
                  </a:lnTo>
                  <a:lnTo>
                    <a:pt x="1543248" y="122209"/>
                  </a:lnTo>
                  <a:lnTo>
                    <a:pt x="1586222" y="143904"/>
                  </a:lnTo>
                  <a:lnTo>
                    <a:pt x="1627155" y="167084"/>
                  </a:lnTo>
                  <a:lnTo>
                    <a:pt x="1665946" y="191688"/>
                  </a:lnTo>
                  <a:lnTo>
                    <a:pt x="1702494" y="217650"/>
                  </a:lnTo>
                  <a:lnTo>
                    <a:pt x="1736698" y="244907"/>
                  </a:lnTo>
                  <a:lnTo>
                    <a:pt x="1768457" y="273395"/>
                  </a:lnTo>
                  <a:lnTo>
                    <a:pt x="1797670" y="303050"/>
                  </a:lnTo>
                  <a:lnTo>
                    <a:pt x="1824237" y="333807"/>
                  </a:lnTo>
                  <a:lnTo>
                    <a:pt x="1848057" y="365603"/>
                  </a:lnTo>
                  <a:lnTo>
                    <a:pt x="1869028" y="398374"/>
                  </a:lnTo>
                  <a:lnTo>
                    <a:pt x="1887049" y="432056"/>
                  </a:lnTo>
                  <a:lnTo>
                    <a:pt x="1913840" y="501895"/>
                  </a:lnTo>
                  <a:lnTo>
                    <a:pt x="1927623" y="574610"/>
                  </a:lnTo>
                  <a:lnTo>
                    <a:pt x="1929384" y="611886"/>
                  </a:lnTo>
                  <a:lnTo>
                    <a:pt x="1927623" y="649161"/>
                  </a:lnTo>
                  <a:lnTo>
                    <a:pt x="1913840" y="721876"/>
                  </a:lnTo>
                  <a:lnTo>
                    <a:pt x="1887049" y="791715"/>
                  </a:lnTo>
                  <a:lnTo>
                    <a:pt x="1869028" y="825397"/>
                  </a:lnTo>
                  <a:lnTo>
                    <a:pt x="1848057" y="858168"/>
                  </a:lnTo>
                  <a:lnTo>
                    <a:pt x="1824237" y="889964"/>
                  </a:lnTo>
                  <a:lnTo>
                    <a:pt x="1797670" y="920721"/>
                  </a:lnTo>
                  <a:lnTo>
                    <a:pt x="1768457" y="950376"/>
                  </a:lnTo>
                  <a:lnTo>
                    <a:pt x="1736698" y="978864"/>
                  </a:lnTo>
                  <a:lnTo>
                    <a:pt x="1702494" y="1006121"/>
                  </a:lnTo>
                  <a:lnTo>
                    <a:pt x="1665946" y="1032083"/>
                  </a:lnTo>
                  <a:lnTo>
                    <a:pt x="1627155" y="1056687"/>
                  </a:lnTo>
                  <a:lnTo>
                    <a:pt x="1586222" y="1079867"/>
                  </a:lnTo>
                  <a:lnTo>
                    <a:pt x="1543248" y="1101562"/>
                  </a:lnTo>
                  <a:lnTo>
                    <a:pt x="1498334" y="1121705"/>
                  </a:lnTo>
                  <a:lnTo>
                    <a:pt x="1451581" y="1140234"/>
                  </a:lnTo>
                  <a:lnTo>
                    <a:pt x="1403090" y="1157084"/>
                  </a:lnTo>
                  <a:lnTo>
                    <a:pt x="1352961" y="1172191"/>
                  </a:lnTo>
                  <a:lnTo>
                    <a:pt x="1301296" y="1185492"/>
                  </a:lnTo>
                  <a:lnTo>
                    <a:pt x="1248195" y="1196922"/>
                  </a:lnTo>
                  <a:lnTo>
                    <a:pt x="1193760" y="1206417"/>
                  </a:lnTo>
                  <a:lnTo>
                    <a:pt x="1138091" y="1213914"/>
                  </a:lnTo>
                  <a:lnTo>
                    <a:pt x="1081289" y="1219348"/>
                  </a:lnTo>
                  <a:lnTo>
                    <a:pt x="1023456" y="1222655"/>
                  </a:lnTo>
                  <a:lnTo>
                    <a:pt x="964691" y="1223771"/>
                  </a:lnTo>
                  <a:lnTo>
                    <a:pt x="905927" y="1222655"/>
                  </a:lnTo>
                  <a:lnTo>
                    <a:pt x="848094" y="1219348"/>
                  </a:lnTo>
                  <a:lnTo>
                    <a:pt x="791292" y="1213914"/>
                  </a:lnTo>
                  <a:lnTo>
                    <a:pt x="735623" y="1206417"/>
                  </a:lnTo>
                  <a:lnTo>
                    <a:pt x="681188" y="1196922"/>
                  </a:lnTo>
                  <a:lnTo>
                    <a:pt x="628087" y="1185492"/>
                  </a:lnTo>
                  <a:lnTo>
                    <a:pt x="576422" y="1172191"/>
                  </a:lnTo>
                  <a:lnTo>
                    <a:pt x="526293" y="1157084"/>
                  </a:lnTo>
                  <a:lnTo>
                    <a:pt x="477802" y="1140234"/>
                  </a:lnTo>
                  <a:lnTo>
                    <a:pt x="431049" y="1121705"/>
                  </a:lnTo>
                  <a:lnTo>
                    <a:pt x="386135" y="1101562"/>
                  </a:lnTo>
                  <a:lnTo>
                    <a:pt x="343161" y="1079867"/>
                  </a:lnTo>
                  <a:lnTo>
                    <a:pt x="302228" y="1056687"/>
                  </a:lnTo>
                  <a:lnTo>
                    <a:pt x="263437" y="1032083"/>
                  </a:lnTo>
                  <a:lnTo>
                    <a:pt x="226889" y="1006121"/>
                  </a:lnTo>
                  <a:lnTo>
                    <a:pt x="192685" y="978864"/>
                  </a:lnTo>
                  <a:lnTo>
                    <a:pt x="160926" y="950376"/>
                  </a:lnTo>
                  <a:lnTo>
                    <a:pt x="131713" y="920721"/>
                  </a:lnTo>
                  <a:lnTo>
                    <a:pt x="105146" y="889964"/>
                  </a:lnTo>
                  <a:lnTo>
                    <a:pt x="81326" y="858168"/>
                  </a:lnTo>
                  <a:lnTo>
                    <a:pt x="60355" y="825397"/>
                  </a:lnTo>
                  <a:lnTo>
                    <a:pt x="42334" y="791715"/>
                  </a:lnTo>
                  <a:lnTo>
                    <a:pt x="15543" y="721876"/>
                  </a:lnTo>
                  <a:lnTo>
                    <a:pt x="1760" y="649161"/>
                  </a:lnTo>
                  <a:lnTo>
                    <a:pt x="0" y="61188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599170" cy="217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85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压力管道安装预留孔洞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未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封堵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60000"/>
              </a:lnSpc>
              <a:spcBef>
                <a:spcPts val="68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《建筑施工安全检查标准》JGJ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59-2011第3.13.3.5.1条：在建工程的预留洞口、楼 梯口、电梯井口等孔洞应采取防护措施。（建筑施工）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91440">
              <a:lnSpc>
                <a:spcPct val="160000"/>
              </a:lnSpc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《化学品生产单位特殊作业安全规范》</a:t>
            </a:r>
            <a:r>
              <a:rPr sz="1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GB</a:t>
            </a:r>
            <a:r>
              <a:rPr sz="1800" b="1" spc="-3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b="1" dirty="0">
                <a:latin typeface="宋体" panose="02010600030101010101" pitchFamily="2" charset="-122"/>
                <a:cs typeface="宋体" panose="02010600030101010101" pitchFamily="2" charset="-122"/>
              </a:rPr>
              <a:t>30871-2014第4.4条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：作业现场可能危及 安全的坑、井、沟、孔洞等应采取有效防护措施。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化学品生产单位）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22348" y="431291"/>
            <a:ext cx="2513076" cy="2880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0" y="413004"/>
            <a:ext cx="2574035" cy="28788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80894" y="1052322"/>
            <a:ext cx="1249680" cy="591820"/>
          </a:xfrm>
          <a:custGeom>
            <a:avLst/>
            <a:gdLst/>
            <a:ahLst/>
            <a:cxnLst/>
            <a:rect l="l" t="t" r="r" b="b"/>
            <a:pathLst>
              <a:path w="1249679" h="591819">
                <a:moveTo>
                  <a:pt x="0" y="295655"/>
                </a:moveTo>
                <a:lnTo>
                  <a:pt x="12695" y="236060"/>
                </a:lnTo>
                <a:lnTo>
                  <a:pt x="49107" y="180558"/>
                </a:lnTo>
                <a:lnTo>
                  <a:pt x="106720" y="130336"/>
                </a:lnTo>
                <a:lnTo>
                  <a:pt x="142692" y="107576"/>
                </a:lnTo>
                <a:lnTo>
                  <a:pt x="183022" y="86582"/>
                </a:lnTo>
                <a:lnTo>
                  <a:pt x="227396" y="67501"/>
                </a:lnTo>
                <a:lnTo>
                  <a:pt x="275499" y="50483"/>
                </a:lnTo>
                <a:lnTo>
                  <a:pt x="327017" y="35676"/>
                </a:lnTo>
                <a:lnTo>
                  <a:pt x="381636" y="23229"/>
                </a:lnTo>
                <a:lnTo>
                  <a:pt x="439043" y="13289"/>
                </a:lnTo>
                <a:lnTo>
                  <a:pt x="498921" y="6005"/>
                </a:lnTo>
                <a:lnTo>
                  <a:pt x="560958" y="1526"/>
                </a:lnTo>
                <a:lnTo>
                  <a:pt x="624839" y="0"/>
                </a:lnTo>
                <a:lnTo>
                  <a:pt x="688721" y="1526"/>
                </a:lnTo>
                <a:lnTo>
                  <a:pt x="750758" y="6005"/>
                </a:lnTo>
                <a:lnTo>
                  <a:pt x="810636" y="13289"/>
                </a:lnTo>
                <a:lnTo>
                  <a:pt x="868043" y="23229"/>
                </a:lnTo>
                <a:lnTo>
                  <a:pt x="922662" y="35676"/>
                </a:lnTo>
                <a:lnTo>
                  <a:pt x="974180" y="50483"/>
                </a:lnTo>
                <a:lnTo>
                  <a:pt x="1022283" y="67501"/>
                </a:lnTo>
                <a:lnTo>
                  <a:pt x="1066657" y="86582"/>
                </a:lnTo>
                <a:lnTo>
                  <a:pt x="1106987" y="107576"/>
                </a:lnTo>
                <a:lnTo>
                  <a:pt x="1142959" y="130336"/>
                </a:lnTo>
                <a:lnTo>
                  <a:pt x="1174259" y="154712"/>
                </a:lnTo>
                <a:lnTo>
                  <a:pt x="1221585" y="207723"/>
                </a:lnTo>
                <a:lnTo>
                  <a:pt x="1246453" y="265421"/>
                </a:lnTo>
                <a:lnTo>
                  <a:pt x="1249680" y="295655"/>
                </a:lnTo>
                <a:lnTo>
                  <a:pt x="1246453" y="325890"/>
                </a:lnTo>
                <a:lnTo>
                  <a:pt x="1221585" y="383588"/>
                </a:lnTo>
                <a:lnTo>
                  <a:pt x="1174259" y="436599"/>
                </a:lnTo>
                <a:lnTo>
                  <a:pt x="1142959" y="460975"/>
                </a:lnTo>
                <a:lnTo>
                  <a:pt x="1106987" y="483735"/>
                </a:lnTo>
                <a:lnTo>
                  <a:pt x="1066657" y="504729"/>
                </a:lnTo>
                <a:lnTo>
                  <a:pt x="1022283" y="523810"/>
                </a:lnTo>
                <a:lnTo>
                  <a:pt x="974180" y="540828"/>
                </a:lnTo>
                <a:lnTo>
                  <a:pt x="922662" y="555635"/>
                </a:lnTo>
                <a:lnTo>
                  <a:pt x="868043" y="568082"/>
                </a:lnTo>
                <a:lnTo>
                  <a:pt x="810636" y="578022"/>
                </a:lnTo>
                <a:lnTo>
                  <a:pt x="750758" y="585306"/>
                </a:lnTo>
                <a:lnTo>
                  <a:pt x="688721" y="589785"/>
                </a:lnTo>
                <a:lnTo>
                  <a:pt x="624839" y="591312"/>
                </a:lnTo>
                <a:lnTo>
                  <a:pt x="560958" y="589785"/>
                </a:lnTo>
                <a:lnTo>
                  <a:pt x="498921" y="585306"/>
                </a:lnTo>
                <a:lnTo>
                  <a:pt x="439043" y="578022"/>
                </a:lnTo>
                <a:lnTo>
                  <a:pt x="381636" y="568082"/>
                </a:lnTo>
                <a:lnTo>
                  <a:pt x="327017" y="555635"/>
                </a:lnTo>
                <a:lnTo>
                  <a:pt x="275499" y="540828"/>
                </a:lnTo>
                <a:lnTo>
                  <a:pt x="227396" y="523810"/>
                </a:lnTo>
                <a:lnTo>
                  <a:pt x="183022" y="504729"/>
                </a:lnTo>
                <a:lnTo>
                  <a:pt x="142692" y="483735"/>
                </a:lnTo>
                <a:lnTo>
                  <a:pt x="106720" y="460975"/>
                </a:lnTo>
                <a:lnTo>
                  <a:pt x="75420" y="436599"/>
                </a:lnTo>
                <a:lnTo>
                  <a:pt x="28094" y="383588"/>
                </a:lnTo>
                <a:lnTo>
                  <a:pt x="3226" y="325890"/>
                </a:lnTo>
                <a:lnTo>
                  <a:pt x="0" y="29565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712200" cy="329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阀门过高、未设操作平台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32410" algn="just">
              <a:lnSpc>
                <a:spcPct val="130000"/>
              </a:lnSpc>
              <a:spcBef>
                <a:spcPts val="85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《化工企业安全卫生设计规范》HG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20571-2014第3.3.1条：生产工艺安全卫生设计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宜采用工效学的基本原则，以便最大限度地降低操作者的劳动强度，缓解精神紧张状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态。（化工企业）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30000"/>
              </a:lnSpc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《工业金属管道工程施工质量验收规范》GB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50184-2011第7.10.3条：阀门的型号、 安装位置和方向应符合设计文件的规定。安装位置、进出口方向应正确，连接应牢固、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紧密，启闭应灵活，阀杆、手轮等朝向应合理。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工业金属管道）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18110">
              <a:lnSpc>
                <a:spcPct val="130000"/>
              </a:lnSpc>
              <a:buSzPct val="94000"/>
              <a:buAutoNum type="arabicPeriod" startAt="3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《工业金属管道工程施工规范》GB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50235-2010第7.10.4条：阀门安装位置应易于操 作、检查和维修。（设计压力不大于42MPa工业金属非长输管道）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63167" y="431291"/>
            <a:ext cx="3573779" cy="2880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2291" y="428244"/>
            <a:ext cx="3567684" cy="28803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35885" y="1588769"/>
            <a:ext cx="1435735" cy="1295400"/>
          </a:xfrm>
          <a:custGeom>
            <a:avLst/>
            <a:gdLst/>
            <a:ahLst/>
            <a:cxnLst/>
            <a:rect l="l" t="t" r="r" b="b"/>
            <a:pathLst>
              <a:path w="1435735" h="1295400">
                <a:moveTo>
                  <a:pt x="0" y="647700"/>
                </a:moveTo>
                <a:lnTo>
                  <a:pt x="1801" y="601438"/>
                </a:lnTo>
                <a:lnTo>
                  <a:pt x="7126" y="556056"/>
                </a:lnTo>
                <a:lnTo>
                  <a:pt x="15853" y="511661"/>
                </a:lnTo>
                <a:lnTo>
                  <a:pt x="27860" y="468365"/>
                </a:lnTo>
                <a:lnTo>
                  <a:pt x="43025" y="426275"/>
                </a:lnTo>
                <a:lnTo>
                  <a:pt x="61228" y="385503"/>
                </a:lnTo>
                <a:lnTo>
                  <a:pt x="82347" y="346157"/>
                </a:lnTo>
                <a:lnTo>
                  <a:pt x="106261" y="308347"/>
                </a:lnTo>
                <a:lnTo>
                  <a:pt x="132849" y="272183"/>
                </a:lnTo>
                <a:lnTo>
                  <a:pt x="161988" y="237774"/>
                </a:lnTo>
                <a:lnTo>
                  <a:pt x="193558" y="205229"/>
                </a:lnTo>
                <a:lnTo>
                  <a:pt x="227437" y="174658"/>
                </a:lnTo>
                <a:lnTo>
                  <a:pt x="263504" y="146171"/>
                </a:lnTo>
                <a:lnTo>
                  <a:pt x="301637" y="119877"/>
                </a:lnTo>
                <a:lnTo>
                  <a:pt x="341716" y="95886"/>
                </a:lnTo>
                <a:lnTo>
                  <a:pt x="383618" y="74307"/>
                </a:lnTo>
                <a:lnTo>
                  <a:pt x="427223" y="55250"/>
                </a:lnTo>
                <a:lnTo>
                  <a:pt x="472408" y="38824"/>
                </a:lnTo>
                <a:lnTo>
                  <a:pt x="519054" y="25140"/>
                </a:lnTo>
                <a:lnTo>
                  <a:pt x="567037" y="14305"/>
                </a:lnTo>
                <a:lnTo>
                  <a:pt x="616238" y="6431"/>
                </a:lnTo>
                <a:lnTo>
                  <a:pt x="666533" y="1626"/>
                </a:lnTo>
                <a:lnTo>
                  <a:pt x="717803" y="0"/>
                </a:lnTo>
                <a:lnTo>
                  <a:pt x="769074" y="1626"/>
                </a:lnTo>
                <a:lnTo>
                  <a:pt x="819369" y="6431"/>
                </a:lnTo>
                <a:lnTo>
                  <a:pt x="868570" y="14305"/>
                </a:lnTo>
                <a:lnTo>
                  <a:pt x="916553" y="25140"/>
                </a:lnTo>
                <a:lnTo>
                  <a:pt x="963199" y="38824"/>
                </a:lnTo>
                <a:lnTo>
                  <a:pt x="1008384" y="55250"/>
                </a:lnTo>
                <a:lnTo>
                  <a:pt x="1051989" y="74307"/>
                </a:lnTo>
                <a:lnTo>
                  <a:pt x="1093891" y="95886"/>
                </a:lnTo>
                <a:lnTo>
                  <a:pt x="1133970" y="119877"/>
                </a:lnTo>
                <a:lnTo>
                  <a:pt x="1172103" y="146171"/>
                </a:lnTo>
                <a:lnTo>
                  <a:pt x="1208170" y="174658"/>
                </a:lnTo>
                <a:lnTo>
                  <a:pt x="1242049" y="205229"/>
                </a:lnTo>
                <a:lnTo>
                  <a:pt x="1273619" y="237774"/>
                </a:lnTo>
                <a:lnTo>
                  <a:pt x="1302758" y="272183"/>
                </a:lnTo>
                <a:lnTo>
                  <a:pt x="1329346" y="308347"/>
                </a:lnTo>
                <a:lnTo>
                  <a:pt x="1353260" y="346157"/>
                </a:lnTo>
                <a:lnTo>
                  <a:pt x="1374379" y="385503"/>
                </a:lnTo>
                <a:lnTo>
                  <a:pt x="1392582" y="426275"/>
                </a:lnTo>
                <a:lnTo>
                  <a:pt x="1407747" y="468365"/>
                </a:lnTo>
                <a:lnTo>
                  <a:pt x="1419754" y="511661"/>
                </a:lnTo>
                <a:lnTo>
                  <a:pt x="1428481" y="556056"/>
                </a:lnTo>
                <a:lnTo>
                  <a:pt x="1433806" y="601438"/>
                </a:lnTo>
                <a:lnTo>
                  <a:pt x="1435608" y="647700"/>
                </a:lnTo>
                <a:lnTo>
                  <a:pt x="1433806" y="693961"/>
                </a:lnTo>
                <a:lnTo>
                  <a:pt x="1428481" y="739343"/>
                </a:lnTo>
                <a:lnTo>
                  <a:pt x="1419754" y="783738"/>
                </a:lnTo>
                <a:lnTo>
                  <a:pt x="1407747" y="827034"/>
                </a:lnTo>
                <a:lnTo>
                  <a:pt x="1392582" y="869124"/>
                </a:lnTo>
                <a:lnTo>
                  <a:pt x="1374379" y="909896"/>
                </a:lnTo>
                <a:lnTo>
                  <a:pt x="1353260" y="949242"/>
                </a:lnTo>
                <a:lnTo>
                  <a:pt x="1329346" y="987052"/>
                </a:lnTo>
                <a:lnTo>
                  <a:pt x="1302758" y="1023216"/>
                </a:lnTo>
                <a:lnTo>
                  <a:pt x="1273619" y="1057625"/>
                </a:lnTo>
                <a:lnTo>
                  <a:pt x="1242049" y="1090170"/>
                </a:lnTo>
                <a:lnTo>
                  <a:pt x="1208170" y="1120741"/>
                </a:lnTo>
                <a:lnTo>
                  <a:pt x="1172103" y="1149228"/>
                </a:lnTo>
                <a:lnTo>
                  <a:pt x="1133970" y="1175522"/>
                </a:lnTo>
                <a:lnTo>
                  <a:pt x="1093891" y="1199513"/>
                </a:lnTo>
                <a:lnTo>
                  <a:pt x="1051989" y="1221092"/>
                </a:lnTo>
                <a:lnTo>
                  <a:pt x="1008384" y="1240149"/>
                </a:lnTo>
                <a:lnTo>
                  <a:pt x="963199" y="1256575"/>
                </a:lnTo>
                <a:lnTo>
                  <a:pt x="916553" y="1270259"/>
                </a:lnTo>
                <a:lnTo>
                  <a:pt x="868570" y="1281094"/>
                </a:lnTo>
                <a:lnTo>
                  <a:pt x="819369" y="1288968"/>
                </a:lnTo>
                <a:lnTo>
                  <a:pt x="769074" y="1293773"/>
                </a:lnTo>
                <a:lnTo>
                  <a:pt x="717803" y="1295400"/>
                </a:lnTo>
                <a:lnTo>
                  <a:pt x="666533" y="1293773"/>
                </a:lnTo>
                <a:lnTo>
                  <a:pt x="616238" y="1288968"/>
                </a:lnTo>
                <a:lnTo>
                  <a:pt x="567037" y="1281094"/>
                </a:lnTo>
                <a:lnTo>
                  <a:pt x="519054" y="1270259"/>
                </a:lnTo>
                <a:lnTo>
                  <a:pt x="472408" y="1256575"/>
                </a:lnTo>
                <a:lnTo>
                  <a:pt x="427223" y="1240149"/>
                </a:lnTo>
                <a:lnTo>
                  <a:pt x="383618" y="1221092"/>
                </a:lnTo>
                <a:lnTo>
                  <a:pt x="341716" y="1199513"/>
                </a:lnTo>
                <a:lnTo>
                  <a:pt x="301637" y="1175522"/>
                </a:lnTo>
                <a:lnTo>
                  <a:pt x="263504" y="1149228"/>
                </a:lnTo>
                <a:lnTo>
                  <a:pt x="227437" y="1120741"/>
                </a:lnTo>
                <a:lnTo>
                  <a:pt x="193558" y="1090170"/>
                </a:lnTo>
                <a:lnTo>
                  <a:pt x="161988" y="1057625"/>
                </a:lnTo>
                <a:lnTo>
                  <a:pt x="132849" y="1023216"/>
                </a:lnTo>
                <a:lnTo>
                  <a:pt x="106261" y="987052"/>
                </a:lnTo>
                <a:lnTo>
                  <a:pt x="82347" y="949242"/>
                </a:lnTo>
                <a:lnTo>
                  <a:pt x="61228" y="909896"/>
                </a:lnTo>
                <a:lnTo>
                  <a:pt x="43025" y="869124"/>
                </a:lnTo>
                <a:lnTo>
                  <a:pt x="27860" y="827034"/>
                </a:lnTo>
                <a:lnTo>
                  <a:pt x="15853" y="783738"/>
                </a:lnTo>
                <a:lnTo>
                  <a:pt x="7126" y="739343"/>
                </a:lnTo>
                <a:lnTo>
                  <a:pt x="1801" y="693961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599805" cy="329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阀门操作、检修不便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19380" algn="just">
              <a:lnSpc>
                <a:spcPct val="130000"/>
              </a:lnSpc>
              <a:spcBef>
                <a:spcPts val="85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《生产过程安全卫生要求总则》GB/T</a:t>
            </a:r>
            <a:r>
              <a:rPr sz="1800" spc="-5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12801-2008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第5.7.5.a条：作业区的布置应保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证人员有足够的安全活动空间。设备、工机具、辅助设施的布置，生产物料、产品和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剩余物料的堆放，人行道、车行道的布置和间隔距离，都不应妨碍人员工作和造成危 害。（通用）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spcBef>
                <a:spcPts val="645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《化工企业安全卫生设计规范》HG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20571-2014第4.6.1条：化工装置内有发生坠落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危险的操作岗位时，应设计用于操作、巡检和维修作业的扶梯、平台、围栏等附属设 施。扶梯、平台和栏杆应符合现行国家标准《固定式钢梯及平台安全要求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4053的 规定。（化工企业)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60575" y="431291"/>
            <a:ext cx="2965704" cy="2880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9432" y="431291"/>
            <a:ext cx="2877312" cy="28803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349245" y="808481"/>
            <a:ext cx="1264920" cy="1449705"/>
          </a:xfrm>
          <a:custGeom>
            <a:avLst/>
            <a:gdLst/>
            <a:ahLst/>
            <a:cxnLst/>
            <a:rect l="l" t="t" r="r" b="b"/>
            <a:pathLst>
              <a:path w="1264920" h="1449705">
                <a:moveTo>
                  <a:pt x="0" y="724662"/>
                </a:moveTo>
                <a:lnTo>
                  <a:pt x="1588" y="672914"/>
                </a:lnTo>
                <a:lnTo>
                  <a:pt x="6281" y="622148"/>
                </a:lnTo>
                <a:lnTo>
                  <a:pt x="13973" y="572486"/>
                </a:lnTo>
                <a:lnTo>
                  <a:pt x="24555" y="524050"/>
                </a:lnTo>
                <a:lnTo>
                  <a:pt x="37921" y="476964"/>
                </a:lnTo>
                <a:lnTo>
                  <a:pt x="53964" y="431349"/>
                </a:lnTo>
                <a:lnTo>
                  <a:pt x="72576" y="387330"/>
                </a:lnTo>
                <a:lnTo>
                  <a:pt x="93652" y="345027"/>
                </a:lnTo>
                <a:lnTo>
                  <a:pt x="117082" y="304565"/>
                </a:lnTo>
                <a:lnTo>
                  <a:pt x="142761" y="266065"/>
                </a:lnTo>
                <a:lnTo>
                  <a:pt x="170581" y="229651"/>
                </a:lnTo>
                <a:lnTo>
                  <a:pt x="200435" y="195445"/>
                </a:lnTo>
                <a:lnTo>
                  <a:pt x="232217" y="163569"/>
                </a:lnTo>
                <a:lnTo>
                  <a:pt x="265818" y="134147"/>
                </a:lnTo>
                <a:lnTo>
                  <a:pt x="301133" y="107302"/>
                </a:lnTo>
                <a:lnTo>
                  <a:pt x="338053" y="83155"/>
                </a:lnTo>
                <a:lnTo>
                  <a:pt x="376471" y="61829"/>
                </a:lnTo>
                <a:lnTo>
                  <a:pt x="416282" y="43448"/>
                </a:lnTo>
                <a:lnTo>
                  <a:pt x="457377" y="28134"/>
                </a:lnTo>
                <a:lnTo>
                  <a:pt x="499649" y="16009"/>
                </a:lnTo>
                <a:lnTo>
                  <a:pt x="542992" y="7197"/>
                </a:lnTo>
                <a:lnTo>
                  <a:pt x="587298" y="1819"/>
                </a:lnTo>
                <a:lnTo>
                  <a:pt x="632460" y="0"/>
                </a:lnTo>
                <a:lnTo>
                  <a:pt x="677621" y="1819"/>
                </a:lnTo>
                <a:lnTo>
                  <a:pt x="721927" y="7197"/>
                </a:lnTo>
                <a:lnTo>
                  <a:pt x="765270" y="16009"/>
                </a:lnTo>
                <a:lnTo>
                  <a:pt x="807542" y="28134"/>
                </a:lnTo>
                <a:lnTo>
                  <a:pt x="848637" y="43448"/>
                </a:lnTo>
                <a:lnTo>
                  <a:pt x="888448" y="61829"/>
                </a:lnTo>
                <a:lnTo>
                  <a:pt x="926866" y="83155"/>
                </a:lnTo>
                <a:lnTo>
                  <a:pt x="963786" y="107302"/>
                </a:lnTo>
                <a:lnTo>
                  <a:pt x="999101" y="134147"/>
                </a:lnTo>
                <a:lnTo>
                  <a:pt x="1032702" y="163569"/>
                </a:lnTo>
                <a:lnTo>
                  <a:pt x="1064484" y="195445"/>
                </a:lnTo>
                <a:lnTo>
                  <a:pt x="1094338" y="229651"/>
                </a:lnTo>
                <a:lnTo>
                  <a:pt x="1122158" y="266065"/>
                </a:lnTo>
                <a:lnTo>
                  <a:pt x="1147837" y="304565"/>
                </a:lnTo>
                <a:lnTo>
                  <a:pt x="1171267" y="345027"/>
                </a:lnTo>
                <a:lnTo>
                  <a:pt x="1192343" y="387330"/>
                </a:lnTo>
                <a:lnTo>
                  <a:pt x="1210955" y="431349"/>
                </a:lnTo>
                <a:lnTo>
                  <a:pt x="1226998" y="476964"/>
                </a:lnTo>
                <a:lnTo>
                  <a:pt x="1240364" y="524050"/>
                </a:lnTo>
                <a:lnTo>
                  <a:pt x="1250946" y="572486"/>
                </a:lnTo>
                <a:lnTo>
                  <a:pt x="1258638" y="622148"/>
                </a:lnTo>
                <a:lnTo>
                  <a:pt x="1263331" y="672914"/>
                </a:lnTo>
                <a:lnTo>
                  <a:pt x="1264920" y="724662"/>
                </a:lnTo>
                <a:lnTo>
                  <a:pt x="1263331" y="776409"/>
                </a:lnTo>
                <a:lnTo>
                  <a:pt x="1258638" y="827175"/>
                </a:lnTo>
                <a:lnTo>
                  <a:pt x="1250946" y="876837"/>
                </a:lnTo>
                <a:lnTo>
                  <a:pt x="1240364" y="925273"/>
                </a:lnTo>
                <a:lnTo>
                  <a:pt x="1226998" y="972359"/>
                </a:lnTo>
                <a:lnTo>
                  <a:pt x="1210955" y="1017974"/>
                </a:lnTo>
                <a:lnTo>
                  <a:pt x="1192343" y="1061993"/>
                </a:lnTo>
                <a:lnTo>
                  <a:pt x="1171267" y="1104296"/>
                </a:lnTo>
                <a:lnTo>
                  <a:pt x="1147837" y="1144758"/>
                </a:lnTo>
                <a:lnTo>
                  <a:pt x="1122158" y="1183258"/>
                </a:lnTo>
                <a:lnTo>
                  <a:pt x="1094338" y="1219672"/>
                </a:lnTo>
                <a:lnTo>
                  <a:pt x="1064484" y="1253878"/>
                </a:lnTo>
                <a:lnTo>
                  <a:pt x="1032702" y="1285754"/>
                </a:lnTo>
                <a:lnTo>
                  <a:pt x="999101" y="1315176"/>
                </a:lnTo>
                <a:lnTo>
                  <a:pt x="963786" y="1342021"/>
                </a:lnTo>
                <a:lnTo>
                  <a:pt x="926866" y="1366168"/>
                </a:lnTo>
                <a:lnTo>
                  <a:pt x="888448" y="1387494"/>
                </a:lnTo>
                <a:lnTo>
                  <a:pt x="848637" y="1405875"/>
                </a:lnTo>
                <a:lnTo>
                  <a:pt x="807542" y="1421189"/>
                </a:lnTo>
                <a:lnTo>
                  <a:pt x="765270" y="1433314"/>
                </a:lnTo>
                <a:lnTo>
                  <a:pt x="721927" y="1442126"/>
                </a:lnTo>
                <a:lnTo>
                  <a:pt x="677621" y="1447504"/>
                </a:lnTo>
                <a:lnTo>
                  <a:pt x="632460" y="1449323"/>
                </a:lnTo>
                <a:lnTo>
                  <a:pt x="587298" y="1447504"/>
                </a:lnTo>
                <a:lnTo>
                  <a:pt x="542992" y="1442126"/>
                </a:lnTo>
                <a:lnTo>
                  <a:pt x="499649" y="1433314"/>
                </a:lnTo>
                <a:lnTo>
                  <a:pt x="457377" y="1421189"/>
                </a:lnTo>
                <a:lnTo>
                  <a:pt x="416282" y="1405875"/>
                </a:lnTo>
                <a:lnTo>
                  <a:pt x="376471" y="1387494"/>
                </a:lnTo>
                <a:lnTo>
                  <a:pt x="338053" y="1366168"/>
                </a:lnTo>
                <a:lnTo>
                  <a:pt x="301133" y="1342021"/>
                </a:lnTo>
                <a:lnTo>
                  <a:pt x="265818" y="1315176"/>
                </a:lnTo>
                <a:lnTo>
                  <a:pt x="232217" y="1285754"/>
                </a:lnTo>
                <a:lnTo>
                  <a:pt x="200435" y="1253878"/>
                </a:lnTo>
                <a:lnTo>
                  <a:pt x="170581" y="1219672"/>
                </a:lnTo>
                <a:lnTo>
                  <a:pt x="142761" y="1183258"/>
                </a:lnTo>
                <a:lnTo>
                  <a:pt x="117082" y="1144758"/>
                </a:lnTo>
                <a:lnTo>
                  <a:pt x="93652" y="1104296"/>
                </a:lnTo>
                <a:lnTo>
                  <a:pt x="72576" y="1061993"/>
                </a:lnTo>
                <a:lnTo>
                  <a:pt x="53964" y="1017974"/>
                </a:lnTo>
                <a:lnTo>
                  <a:pt x="37921" y="972359"/>
                </a:lnTo>
                <a:lnTo>
                  <a:pt x="24555" y="925273"/>
                </a:lnTo>
                <a:lnTo>
                  <a:pt x="13973" y="876837"/>
                </a:lnTo>
                <a:lnTo>
                  <a:pt x="6281" y="827175"/>
                </a:lnTo>
                <a:lnTo>
                  <a:pt x="1588" y="776409"/>
                </a:lnTo>
                <a:lnTo>
                  <a:pt x="0" y="72466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486775" cy="329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使用量程过小的压力表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30000"/>
              </a:lnSpc>
              <a:spcBef>
                <a:spcPts val="850"/>
              </a:spcBef>
              <a:buSzPct val="94000"/>
              <a:buAutoNum type="arabicPeriod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《危险化学品重大危险源</a:t>
            </a:r>
            <a:r>
              <a:rPr sz="1800" spc="-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罐区现场安全监控装备设置规范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AQ</a:t>
            </a:r>
            <a:r>
              <a:rPr sz="1800" spc="-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3036-2010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第6.2.2  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条：仪表的量程根据所测压力的大小确定。当被测压力较稳定时，正常操作压力应为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量程的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2/3～1/3；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当被测压力为脉动压力时，正常操作压力应为量程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1/2～1/3。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（危险化学品重大危险源罐区）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6350">
              <a:lnSpc>
                <a:spcPts val="2810"/>
              </a:lnSpc>
              <a:spcBef>
                <a:spcPts val="200"/>
              </a:spcBef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《固定式压力容器安全技术监察规程》TSG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21-2016第7.2.3.4.1条：压力表的检查 包括压力表外观、精度等级、量程是否符合要求。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固定式压力容器）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spcBef>
                <a:spcPts val="445"/>
              </a:spcBef>
              <a:buSzPct val="94000"/>
              <a:buAutoNum type="arabicPeriod" startAt="2"/>
              <a:tabLst>
                <a:tab pos="241935" algn="l"/>
              </a:tabLst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《化学工业建设项目试车规范》HG</a:t>
            </a:r>
            <a:r>
              <a:rPr sz="1800" spc="-9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20231-2014第6.6.4.5条：试验用的检测仪表量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程、精度等级、校验期符合要求。（化学工业）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1055" y="431291"/>
            <a:ext cx="2938780" cy="2880360"/>
            <a:chOff x="1591055" y="431291"/>
            <a:chExt cx="2938780" cy="2880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91055" y="431291"/>
              <a:ext cx="2938272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09266" y="1148333"/>
              <a:ext cx="1931035" cy="1937385"/>
            </a:xfrm>
            <a:custGeom>
              <a:avLst/>
              <a:gdLst/>
              <a:ahLst/>
              <a:cxnLst/>
              <a:rect l="l" t="t" r="r" b="b"/>
              <a:pathLst>
                <a:path w="1931035" h="1937385">
                  <a:moveTo>
                    <a:pt x="0" y="968501"/>
                  </a:moveTo>
                  <a:lnTo>
                    <a:pt x="1181" y="920160"/>
                  </a:lnTo>
                  <a:lnTo>
                    <a:pt x="4689" y="872433"/>
                  </a:lnTo>
                  <a:lnTo>
                    <a:pt x="10469" y="825375"/>
                  </a:lnTo>
                  <a:lnTo>
                    <a:pt x="18464" y="779042"/>
                  </a:lnTo>
                  <a:lnTo>
                    <a:pt x="28620" y="733490"/>
                  </a:lnTo>
                  <a:lnTo>
                    <a:pt x="40881" y="688773"/>
                  </a:lnTo>
                  <a:lnTo>
                    <a:pt x="55191" y="644947"/>
                  </a:lnTo>
                  <a:lnTo>
                    <a:pt x="71497" y="602067"/>
                  </a:lnTo>
                  <a:lnTo>
                    <a:pt x="89741" y="560190"/>
                  </a:lnTo>
                  <a:lnTo>
                    <a:pt x="109869" y="519371"/>
                  </a:lnTo>
                  <a:lnTo>
                    <a:pt x="131825" y="479664"/>
                  </a:lnTo>
                  <a:lnTo>
                    <a:pt x="155555" y="441127"/>
                  </a:lnTo>
                  <a:lnTo>
                    <a:pt x="181003" y="403813"/>
                  </a:lnTo>
                  <a:lnTo>
                    <a:pt x="208112" y="367778"/>
                  </a:lnTo>
                  <a:lnTo>
                    <a:pt x="236829" y="333079"/>
                  </a:lnTo>
                  <a:lnTo>
                    <a:pt x="267098" y="299770"/>
                  </a:lnTo>
                  <a:lnTo>
                    <a:pt x="298863" y="267907"/>
                  </a:lnTo>
                  <a:lnTo>
                    <a:pt x="332069" y="237545"/>
                  </a:lnTo>
                  <a:lnTo>
                    <a:pt x="366661" y="208740"/>
                  </a:lnTo>
                  <a:lnTo>
                    <a:pt x="402583" y="181547"/>
                  </a:lnTo>
                  <a:lnTo>
                    <a:pt x="439780" y="156022"/>
                  </a:lnTo>
                  <a:lnTo>
                    <a:pt x="478197" y="132221"/>
                  </a:lnTo>
                  <a:lnTo>
                    <a:pt x="517778" y="110198"/>
                  </a:lnTo>
                  <a:lnTo>
                    <a:pt x="558468" y="90009"/>
                  </a:lnTo>
                  <a:lnTo>
                    <a:pt x="600212" y="71710"/>
                  </a:lnTo>
                  <a:lnTo>
                    <a:pt x="642954" y="55356"/>
                  </a:lnTo>
                  <a:lnTo>
                    <a:pt x="686639" y="41002"/>
                  </a:lnTo>
                  <a:lnTo>
                    <a:pt x="731212" y="28705"/>
                  </a:lnTo>
                  <a:lnTo>
                    <a:pt x="776617" y="18519"/>
                  </a:lnTo>
                  <a:lnTo>
                    <a:pt x="822799" y="10500"/>
                  </a:lnTo>
                  <a:lnTo>
                    <a:pt x="869703" y="4703"/>
                  </a:lnTo>
                  <a:lnTo>
                    <a:pt x="917273" y="1185"/>
                  </a:lnTo>
                  <a:lnTo>
                    <a:pt x="965454" y="0"/>
                  </a:lnTo>
                  <a:lnTo>
                    <a:pt x="1013634" y="1185"/>
                  </a:lnTo>
                  <a:lnTo>
                    <a:pt x="1061204" y="4703"/>
                  </a:lnTo>
                  <a:lnTo>
                    <a:pt x="1108108" y="10500"/>
                  </a:lnTo>
                  <a:lnTo>
                    <a:pt x="1154290" y="18519"/>
                  </a:lnTo>
                  <a:lnTo>
                    <a:pt x="1199695" y="28705"/>
                  </a:lnTo>
                  <a:lnTo>
                    <a:pt x="1244268" y="41002"/>
                  </a:lnTo>
                  <a:lnTo>
                    <a:pt x="1287953" y="55356"/>
                  </a:lnTo>
                  <a:lnTo>
                    <a:pt x="1330695" y="71710"/>
                  </a:lnTo>
                  <a:lnTo>
                    <a:pt x="1372439" y="90009"/>
                  </a:lnTo>
                  <a:lnTo>
                    <a:pt x="1413129" y="110198"/>
                  </a:lnTo>
                  <a:lnTo>
                    <a:pt x="1452710" y="132221"/>
                  </a:lnTo>
                  <a:lnTo>
                    <a:pt x="1491127" y="156022"/>
                  </a:lnTo>
                  <a:lnTo>
                    <a:pt x="1528324" y="181547"/>
                  </a:lnTo>
                  <a:lnTo>
                    <a:pt x="1564246" y="208740"/>
                  </a:lnTo>
                  <a:lnTo>
                    <a:pt x="1598838" y="237545"/>
                  </a:lnTo>
                  <a:lnTo>
                    <a:pt x="1632044" y="267907"/>
                  </a:lnTo>
                  <a:lnTo>
                    <a:pt x="1663809" y="299770"/>
                  </a:lnTo>
                  <a:lnTo>
                    <a:pt x="1694078" y="333079"/>
                  </a:lnTo>
                  <a:lnTo>
                    <a:pt x="1722795" y="367778"/>
                  </a:lnTo>
                  <a:lnTo>
                    <a:pt x="1749904" y="403813"/>
                  </a:lnTo>
                  <a:lnTo>
                    <a:pt x="1775352" y="441127"/>
                  </a:lnTo>
                  <a:lnTo>
                    <a:pt x="1799082" y="479664"/>
                  </a:lnTo>
                  <a:lnTo>
                    <a:pt x="1821038" y="519371"/>
                  </a:lnTo>
                  <a:lnTo>
                    <a:pt x="1841166" y="560190"/>
                  </a:lnTo>
                  <a:lnTo>
                    <a:pt x="1859410" y="602067"/>
                  </a:lnTo>
                  <a:lnTo>
                    <a:pt x="1875716" y="644947"/>
                  </a:lnTo>
                  <a:lnTo>
                    <a:pt x="1890026" y="688773"/>
                  </a:lnTo>
                  <a:lnTo>
                    <a:pt x="1902287" y="733490"/>
                  </a:lnTo>
                  <a:lnTo>
                    <a:pt x="1912443" y="779042"/>
                  </a:lnTo>
                  <a:lnTo>
                    <a:pt x="1920438" y="825375"/>
                  </a:lnTo>
                  <a:lnTo>
                    <a:pt x="1926218" y="872433"/>
                  </a:lnTo>
                  <a:lnTo>
                    <a:pt x="1929726" y="920160"/>
                  </a:lnTo>
                  <a:lnTo>
                    <a:pt x="1930908" y="968501"/>
                  </a:lnTo>
                  <a:lnTo>
                    <a:pt x="1929726" y="1016843"/>
                  </a:lnTo>
                  <a:lnTo>
                    <a:pt x="1926218" y="1064570"/>
                  </a:lnTo>
                  <a:lnTo>
                    <a:pt x="1920438" y="1111628"/>
                  </a:lnTo>
                  <a:lnTo>
                    <a:pt x="1912443" y="1157961"/>
                  </a:lnTo>
                  <a:lnTo>
                    <a:pt x="1902287" y="1203513"/>
                  </a:lnTo>
                  <a:lnTo>
                    <a:pt x="1890026" y="1248230"/>
                  </a:lnTo>
                  <a:lnTo>
                    <a:pt x="1875716" y="1292056"/>
                  </a:lnTo>
                  <a:lnTo>
                    <a:pt x="1859410" y="1334936"/>
                  </a:lnTo>
                  <a:lnTo>
                    <a:pt x="1841166" y="1376813"/>
                  </a:lnTo>
                  <a:lnTo>
                    <a:pt x="1821038" y="1417632"/>
                  </a:lnTo>
                  <a:lnTo>
                    <a:pt x="1799082" y="1457339"/>
                  </a:lnTo>
                  <a:lnTo>
                    <a:pt x="1775352" y="1495876"/>
                  </a:lnTo>
                  <a:lnTo>
                    <a:pt x="1749904" y="1533190"/>
                  </a:lnTo>
                  <a:lnTo>
                    <a:pt x="1722795" y="1569225"/>
                  </a:lnTo>
                  <a:lnTo>
                    <a:pt x="1694078" y="1603924"/>
                  </a:lnTo>
                  <a:lnTo>
                    <a:pt x="1663809" y="1637233"/>
                  </a:lnTo>
                  <a:lnTo>
                    <a:pt x="1632044" y="1669096"/>
                  </a:lnTo>
                  <a:lnTo>
                    <a:pt x="1598838" y="1699458"/>
                  </a:lnTo>
                  <a:lnTo>
                    <a:pt x="1564246" y="1728263"/>
                  </a:lnTo>
                  <a:lnTo>
                    <a:pt x="1528324" y="1755456"/>
                  </a:lnTo>
                  <a:lnTo>
                    <a:pt x="1491127" y="1780981"/>
                  </a:lnTo>
                  <a:lnTo>
                    <a:pt x="1452710" y="1804782"/>
                  </a:lnTo>
                  <a:lnTo>
                    <a:pt x="1413129" y="1826805"/>
                  </a:lnTo>
                  <a:lnTo>
                    <a:pt x="1372439" y="1846994"/>
                  </a:lnTo>
                  <a:lnTo>
                    <a:pt x="1330695" y="1865293"/>
                  </a:lnTo>
                  <a:lnTo>
                    <a:pt x="1287953" y="1881647"/>
                  </a:lnTo>
                  <a:lnTo>
                    <a:pt x="1244268" y="1896001"/>
                  </a:lnTo>
                  <a:lnTo>
                    <a:pt x="1199695" y="1908298"/>
                  </a:lnTo>
                  <a:lnTo>
                    <a:pt x="1154290" y="1918484"/>
                  </a:lnTo>
                  <a:lnTo>
                    <a:pt x="1108108" y="1926503"/>
                  </a:lnTo>
                  <a:lnTo>
                    <a:pt x="1061204" y="1932300"/>
                  </a:lnTo>
                  <a:lnTo>
                    <a:pt x="1013634" y="1935818"/>
                  </a:lnTo>
                  <a:lnTo>
                    <a:pt x="965454" y="1937003"/>
                  </a:lnTo>
                  <a:lnTo>
                    <a:pt x="917273" y="1935818"/>
                  </a:lnTo>
                  <a:lnTo>
                    <a:pt x="869703" y="1932300"/>
                  </a:lnTo>
                  <a:lnTo>
                    <a:pt x="822799" y="1926503"/>
                  </a:lnTo>
                  <a:lnTo>
                    <a:pt x="776617" y="1918484"/>
                  </a:lnTo>
                  <a:lnTo>
                    <a:pt x="731212" y="1908298"/>
                  </a:lnTo>
                  <a:lnTo>
                    <a:pt x="686639" y="1896001"/>
                  </a:lnTo>
                  <a:lnTo>
                    <a:pt x="642954" y="1881647"/>
                  </a:lnTo>
                  <a:lnTo>
                    <a:pt x="600212" y="1865293"/>
                  </a:lnTo>
                  <a:lnTo>
                    <a:pt x="558468" y="1846994"/>
                  </a:lnTo>
                  <a:lnTo>
                    <a:pt x="517778" y="1826805"/>
                  </a:lnTo>
                  <a:lnTo>
                    <a:pt x="478197" y="1804782"/>
                  </a:lnTo>
                  <a:lnTo>
                    <a:pt x="439780" y="1780981"/>
                  </a:lnTo>
                  <a:lnTo>
                    <a:pt x="402583" y="1755456"/>
                  </a:lnTo>
                  <a:lnTo>
                    <a:pt x="366661" y="1728263"/>
                  </a:lnTo>
                  <a:lnTo>
                    <a:pt x="332069" y="1699458"/>
                  </a:lnTo>
                  <a:lnTo>
                    <a:pt x="298863" y="1669096"/>
                  </a:lnTo>
                  <a:lnTo>
                    <a:pt x="267098" y="1637233"/>
                  </a:lnTo>
                  <a:lnTo>
                    <a:pt x="236829" y="1603924"/>
                  </a:lnTo>
                  <a:lnTo>
                    <a:pt x="208112" y="1569225"/>
                  </a:lnTo>
                  <a:lnTo>
                    <a:pt x="181003" y="1533190"/>
                  </a:lnTo>
                  <a:lnTo>
                    <a:pt x="155555" y="1495876"/>
                  </a:lnTo>
                  <a:lnTo>
                    <a:pt x="131826" y="1457339"/>
                  </a:lnTo>
                  <a:lnTo>
                    <a:pt x="109869" y="1417632"/>
                  </a:lnTo>
                  <a:lnTo>
                    <a:pt x="89741" y="1376813"/>
                  </a:lnTo>
                  <a:lnTo>
                    <a:pt x="71497" y="1334936"/>
                  </a:lnTo>
                  <a:lnTo>
                    <a:pt x="55191" y="1292056"/>
                  </a:lnTo>
                  <a:lnTo>
                    <a:pt x="40881" y="1248230"/>
                  </a:lnTo>
                  <a:lnTo>
                    <a:pt x="28620" y="1203513"/>
                  </a:lnTo>
                  <a:lnTo>
                    <a:pt x="18464" y="1157961"/>
                  </a:lnTo>
                  <a:lnTo>
                    <a:pt x="10469" y="1111628"/>
                  </a:lnTo>
                  <a:lnTo>
                    <a:pt x="4689" y="1064570"/>
                  </a:lnTo>
                  <a:lnTo>
                    <a:pt x="1181" y="1016843"/>
                  </a:lnTo>
                  <a:lnTo>
                    <a:pt x="0" y="96850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59257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特种设备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12" y="131063"/>
            <a:ext cx="637540" cy="227329"/>
            <a:chOff x="172212" y="131063"/>
            <a:chExt cx="637540" cy="227329"/>
          </a:xfrm>
        </p:grpSpPr>
        <p:sp>
          <p:nvSpPr>
            <p:cNvPr id="7" name="object 7"/>
            <p:cNvSpPr/>
            <p:nvPr/>
          </p:nvSpPr>
          <p:spPr>
            <a:xfrm>
              <a:off x="172212" y="131063"/>
              <a:ext cx="228600" cy="227329"/>
            </a:xfrm>
            <a:custGeom>
              <a:avLst/>
              <a:gdLst/>
              <a:ahLst/>
              <a:cxnLst/>
              <a:rect l="l" t="t" r="r" b="b"/>
              <a:pathLst>
                <a:path w="228600" h="227329">
                  <a:moveTo>
                    <a:pt x="115062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5062" y="227075"/>
                  </a:lnTo>
                  <a:lnTo>
                    <a:pt x="228600" y="113537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380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8" y="0"/>
                  </a:moveTo>
                  <a:lnTo>
                    <a:pt x="0" y="0"/>
                  </a:lnTo>
                  <a:lnTo>
                    <a:pt x="113538" y="113537"/>
                  </a:lnTo>
                  <a:lnTo>
                    <a:pt x="0" y="227075"/>
                  </a:lnTo>
                  <a:lnTo>
                    <a:pt x="113538" y="227075"/>
                  </a:lnTo>
                  <a:lnTo>
                    <a:pt x="227076" y="113537"/>
                  </a:lnTo>
                  <a:lnTo>
                    <a:pt x="1135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2167" y="131063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29">
                  <a:moveTo>
                    <a:pt x="113537" y="0"/>
                  </a:moveTo>
                  <a:lnTo>
                    <a:pt x="0" y="0"/>
                  </a:lnTo>
                  <a:lnTo>
                    <a:pt x="113537" y="113537"/>
                  </a:lnTo>
                  <a:lnTo>
                    <a:pt x="0" y="227075"/>
                  </a:lnTo>
                  <a:lnTo>
                    <a:pt x="113537" y="227075"/>
                  </a:lnTo>
                  <a:lnTo>
                    <a:pt x="227075" y="113537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72592" y="3341954"/>
            <a:ext cx="8599170" cy="3306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气瓶未做防倾倒措施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50000"/>
              </a:lnSpc>
              <a:spcBef>
                <a:spcPts val="74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1.《机械制造企业安全生产标准化规范》AQ/T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7009—2013第4.2.27.3.4条：空、实瓶 应分开存放，在用气瓶和备用气瓶应分开存放，并设置防倾倒措施。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机械制造）  2.《气瓶搬运、装卸、储存和使用安全规定》GB/T</a:t>
            </a:r>
            <a:r>
              <a:rPr sz="1800" spc="-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34525-2017第7.1.6条：气瓶搬运 到目的地后，放置气瓶的地面应平整，放置时气瓶应稳妥可靠，防止倾倒或滚动。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（通用）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193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3.《建设工程施工现场消防安全技术规范》GB</a:t>
            </a:r>
            <a:r>
              <a:rPr sz="18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50720-2011第6.3.3.2.1条：气瓶应保 持直立状态，并采取防倾倒措施，乙炔瓶严禁横躺卧放。</a:t>
            </a:r>
            <a:r>
              <a:rPr sz="18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建设工程）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244" y="428244"/>
            <a:ext cx="2971800" cy="28803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JiOWM1MjBlYzFkZWQxMTYwMmQ4YWMwMWVkOTY3ZD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5196</Words>
  <Application>WPS 演示</Application>
  <PresentationFormat>On-screen Show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等线</vt:lpstr>
      <vt:lpstr>Calibri</vt:lpstr>
      <vt:lpstr>Arial Unicode MS</vt:lpstr>
      <vt:lpstr>Office Theme</vt:lpstr>
      <vt:lpstr>10</vt:lpstr>
      <vt:lpstr>特种设备</vt:lpstr>
      <vt:lpstr>特种设备</vt:lpstr>
      <vt:lpstr>特种设备</vt:lpstr>
      <vt:lpstr>特种设备</vt:lpstr>
      <vt:lpstr>特种设备</vt:lpstr>
      <vt:lpstr>特种设备</vt:lpstr>
      <vt:lpstr>特种设备</vt:lpstr>
      <vt:lpstr>特种设备</vt:lpstr>
      <vt:lpstr>2）单项隐患</vt:lpstr>
      <vt:lpstr>特种设备</vt:lpstr>
      <vt:lpstr>特种设备</vt:lpstr>
      <vt:lpstr>特种设备</vt:lpstr>
      <vt:lpstr>特种设备</vt:lpstr>
      <vt:lpstr>特种设备</vt:lpstr>
      <vt:lpstr>特种设备</vt:lpstr>
      <vt:lpstr>特种设备</vt:lpstr>
      <vt:lpstr>特种设备</vt:lpstr>
      <vt:lpstr>特种设备</vt:lpstr>
      <vt:lpstr>3）一图多违</vt:lpstr>
      <vt:lpstr>特种设备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cp</dc:creator>
  <cp:lastModifiedBy>起点</cp:lastModifiedBy>
  <cp:revision>3</cp:revision>
  <dcterms:created xsi:type="dcterms:W3CDTF">2021-06-24T14:34:00Z</dcterms:created>
  <dcterms:modified xsi:type="dcterms:W3CDTF">2023-09-15T01:34:25Z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1900-01-01T08:00:00Z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1900-01-01T08:00:00Z</vt:filetime>
  </property>
  <property fmtid="{D5CDD505-2E9C-101B-9397-08002B2CF9AE}" pid="5" name="KSOProductBuildVer">
    <vt:lpwstr>2052-12.1.0.15374</vt:lpwstr>
  </property>
  <property fmtid="{D5CDD505-2E9C-101B-9397-08002B2CF9AE}" pid="6" name="ICV">
    <vt:lpwstr>0FDC2CB3878A4656A2450238E11A1885_12</vt:lpwstr>
  </property>
</Properties>
</file>