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5"/>
  </p:notesMasterIdLst>
  <p:sldIdLst>
    <p:sldId id="257" r:id="rId2"/>
    <p:sldId id="324" r:id="rId3"/>
    <p:sldId id="323" r:id="rId4"/>
    <p:sldId id="322" r:id="rId5"/>
    <p:sldId id="299" r:id="rId6"/>
    <p:sldId id="325" r:id="rId7"/>
    <p:sldId id="331" r:id="rId8"/>
    <p:sldId id="304" r:id="rId9"/>
    <p:sldId id="305" r:id="rId10"/>
    <p:sldId id="306" r:id="rId11"/>
    <p:sldId id="307" r:id="rId12"/>
    <p:sldId id="308" r:id="rId13"/>
    <p:sldId id="343" r:id="rId14"/>
    <p:sldId id="310" r:id="rId15"/>
    <p:sldId id="316" r:id="rId16"/>
    <p:sldId id="334" r:id="rId17"/>
    <p:sldId id="318" r:id="rId18"/>
    <p:sldId id="314" r:id="rId19"/>
    <p:sldId id="313" r:id="rId20"/>
    <p:sldId id="303" r:id="rId21"/>
    <p:sldId id="302" r:id="rId22"/>
    <p:sldId id="335" r:id="rId23"/>
    <p:sldId id="336" r:id="rId24"/>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李健" initials="李健" lastIdx="1" clrIdx="0">
    <p:extLst>
      <p:ext uri="{19B8F6BF-5375-455C-9EA6-DF929625EA0E}">
        <p15:presenceInfo xmlns:p15="http://schemas.microsoft.com/office/powerpoint/2012/main" userId="S-1-5-21-2359665589-626142259-813153603-27400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FFCC66"/>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浅色样式 3 - 强调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8799B23B-EC83-4686-B30A-512413B5E67A}" styleName="浅色样式 3 - 强调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DA37D80-6434-44D0-A028-1B22A696006F}" styleName="浅色样式 3 - 强调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中度样式 4 - 强调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1062"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4-09-07T21:28:32.431" idx="1">
    <p:pos x="10" y="10"/>
    <p:text/>
    <p:extLst>
      <p:ext uri="{C676402C-5697-4E1C-873F-D02D1690AC5C}">
        <p15:threadingInfo xmlns:p15="http://schemas.microsoft.com/office/powerpoint/2012/main" timeZoneBias="-480"/>
      </p:ext>
    </p:extLst>
  </p:cm>
</p:cmLst>
</file>

<file path=ppt/drawings/_rels/vmlDrawing1.vml.rels><?xml version="1.0" encoding="UTF-8" standalone="yes"?>
<Relationships xmlns="http://schemas.openxmlformats.org/package/2006/relationships"><Relationship Id="rId1" Type="http://schemas.openxmlformats.org/officeDocument/2006/relationships/image" Target="../media/image10.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5FCD54C-F54A-4EE6-9E40-A8E8F10A99D7}" type="datetimeFigureOut">
              <a:rPr lang="zh-CN" altLang="en-US" smtClean="0"/>
              <a:t>2015/4/17</a:t>
            </a:fld>
            <a:endParaRPr lang="zh-CN" altLang="en-US"/>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655E0A6-70DA-4138-8774-33A4800228BF}" type="slidenum">
              <a:rPr lang="zh-CN" altLang="en-US" smtClean="0"/>
              <a:t>‹#›</a:t>
            </a:fld>
            <a:endParaRPr lang="zh-CN" altLang="en-US"/>
          </a:p>
        </p:txBody>
      </p:sp>
    </p:spTree>
    <p:extLst>
      <p:ext uri="{BB962C8B-B14F-4D97-AF65-F5344CB8AC3E}">
        <p14:creationId xmlns:p14="http://schemas.microsoft.com/office/powerpoint/2010/main" val="161487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defRPr sz="3200">
                <a:solidFill>
                  <a:schemeClr val="tx1"/>
                </a:solidFill>
                <a:latin typeface="Arial" panose="020B0604020202020204" pitchFamily="34" charset="0"/>
                <a:ea typeface="华文中宋" panose="02010600040101010101" pitchFamily="2" charset="-122"/>
              </a:defRPr>
            </a:lvl1pPr>
            <a:lvl2pPr marL="742950" indent="-285750">
              <a:defRPr sz="3200">
                <a:solidFill>
                  <a:schemeClr val="tx1"/>
                </a:solidFill>
                <a:latin typeface="Arial" panose="020B0604020202020204" pitchFamily="34" charset="0"/>
                <a:ea typeface="华文中宋" panose="02010600040101010101" pitchFamily="2" charset="-122"/>
              </a:defRPr>
            </a:lvl2pPr>
            <a:lvl3pPr marL="1143000" indent="-228600">
              <a:defRPr sz="3200">
                <a:solidFill>
                  <a:schemeClr val="tx1"/>
                </a:solidFill>
                <a:latin typeface="Arial" panose="020B0604020202020204" pitchFamily="34" charset="0"/>
                <a:ea typeface="华文中宋" panose="02010600040101010101" pitchFamily="2" charset="-122"/>
              </a:defRPr>
            </a:lvl3pPr>
            <a:lvl4pPr marL="1600200" indent="-228600">
              <a:defRPr sz="3200">
                <a:solidFill>
                  <a:schemeClr val="tx1"/>
                </a:solidFill>
                <a:latin typeface="Arial" panose="020B0604020202020204" pitchFamily="34" charset="0"/>
                <a:ea typeface="华文中宋" panose="02010600040101010101" pitchFamily="2" charset="-122"/>
              </a:defRPr>
            </a:lvl4pPr>
            <a:lvl5pPr marL="2057400" indent="-228600">
              <a:defRPr sz="3200">
                <a:solidFill>
                  <a:schemeClr val="tx1"/>
                </a:solidFill>
                <a:latin typeface="Arial" panose="020B0604020202020204" pitchFamily="34" charset="0"/>
                <a:ea typeface="华文中宋" panose="02010600040101010101" pitchFamily="2" charset="-122"/>
              </a:defRPr>
            </a:lvl5pPr>
            <a:lvl6pPr marL="2514600" indent="-228600" algn="ctr" eaLnBrk="0" fontAlgn="base" hangingPunct="0">
              <a:spcBef>
                <a:spcPct val="0"/>
              </a:spcBef>
              <a:spcAft>
                <a:spcPct val="0"/>
              </a:spcAft>
              <a:defRPr sz="3200">
                <a:solidFill>
                  <a:schemeClr val="tx1"/>
                </a:solidFill>
                <a:latin typeface="Arial" panose="020B0604020202020204" pitchFamily="34" charset="0"/>
                <a:ea typeface="华文中宋" panose="02010600040101010101" pitchFamily="2" charset="-122"/>
              </a:defRPr>
            </a:lvl6pPr>
            <a:lvl7pPr marL="2971800" indent="-228600" algn="ctr" eaLnBrk="0" fontAlgn="base" hangingPunct="0">
              <a:spcBef>
                <a:spcPct val="0"/>
              </a:spcBef>
              <a:spcAft>
                <a:spcPct val="0"/>
              </a:spcAft>
              <a:defRPr sz="3200">
                <a:solidFill>
                  <a:schemeClr val="tx1"/>
                </a:solidFill>
                <a:latin typeface="Arial" panose="020B0604020202020204" pitchFamily="34" charset="0"/>
                <a:ea typeface="华文中宋" panose="02010600040101010101" pitchFamily="2" charset="-122"/>
              </a:defRPr>
            </a:lvl7pPr>
            <a:lvl8pPr marL="3429000" indent="-228600" algn="ctr" eaLnBrk="0" fontAlgn="base" hangingPunct="0">
              <a:spcBef>
                <a:spcPct val="0"/>
              </a:spcBef>
              <a:spcAft>
                <a:spcPct val="0"/>
              </a:spcAft>
              <a:defRPr sz="3200">
                <a:solidFill>
                  <a:schemeClr val="tx1"/>
                </a:solidFill>
                <a:latin typeface="Arial" panose="020B0604020202020204" pitchFamily="34" charset="0"/>
                <a:ea typeface="华文中宋" panose="02010600040101010101" pitchFamily="2" charset="-122"/>
              </a:defRPr>
            </a:lvl8pPr>
            <a:lvl9pPr marL="3886200" indent="-228600" algn="ctr" eaLnBrk="0" fontAlgn="base" hangingPunct="0">
              <a:spcBef>
                <a:spcPct val="0"/>
              </a:spcBef>
              <a:spcAft>
                <a:spcPct val="0"/>
              </a:spcAft>
              <a:defRPr sz="3200">
                <a:solidFill>
                  <a:schemeClr val="tx1"/>
                </a:solidFill>
                <a:latin typeface="Arial" panose="020B0604020202020204" pitchFamily="34" charset="0"/>
                <a:ea typeface="华文中宋" panose="02010600040101010101" pitchFamily="2" charset="-122"/>
              </a:defRPr>
            </a:lvl9pPr>
          </a:lstStyle>
          <a:p>
            <a:fld id="{96AB4BFD-73D0-4FEA-8D10-ECAD087445D3}" type="slidenum">
              <a:rPr lang="en-US" altLang="zh-CN" sz="1200">
                <a:solidFill>
                  <a:srgbClr val="000000"/>
                </a:solidFill>
                <a:ea typeface="宋体" panose="02010600030101010101" pitchFamily="2" charset="-122"/>
              </a:rPr>
              <a:pPr/>
              <a:t>1</a:t>
            </a:fld>
            <a:endParaRPr lang="en-US" altLang="zh-CN" sz="1200">
              <a:solidFill>
                <a:srgbClr val="000000"/>
              </a:solidFill>
              <a:ea typeface="宋体" panose="02010600030101010101" pitchFamily="2" charset="-122"/>
            </a:endParaRPr>
          </a:p>
        </p:txBody>
      </p:sp>
      <p:sp>
        <p:nvSpPr>
          <p:cNvPr id="5123" name="Rectangle 2"/>
          <p:cNvSpPr>
            <a:spLocks noGrp="1" noRot="1" noChangeAspect="1" noChangeArrowheads="1" noTextEdit="1"/>
          </p:cNvSpPr>
          <p:nvPr>
            <p:ph type="sldImg"/>
          </p:nvPr>
        </p:nvSpPr>
        <p:spPr>
          <a:xfrm>
            <a:off x="960438" y="750888"/>
            <a:ext cx="4921250" cy="3690937"/>
          </a:xfrm>
          <a:ln/>
        </p:spPr>
      </p:sp>
      <p:sp>
        <p:nvSpPr>
          <p:cNvPr id="5124" name="Rectangle 3"/>
          <p:cNvSpPr>
            <a:spLocks noGrp="1" noChangeArrowheads="1"/>
          </p:cNvSpPr>
          <p:nvPr>
            <p:ph type="body" idx="1"/>
          </p:nvPr>
        </p:nvSpPr>
        <p:spPr>
          <a:xfrm>
            <a:off x="598488" y="4489450"/>
            <a:ext cx="5845175" cy="5070475"/>
          </a:xfrm>
          <a:solidFill>
            <a:srgbClr val="FFFFFF"/>
          </a:solidFill>
          <a:ln>
            <a:solidFill>
              <a:srgbClr val="000000"/>
            </a:solidFill>
            <a:miter lim="800000"/>
            <a:headEnd type="none" w="med" len="med"/>
            <a:tailEnd type="none" w="med" len="med"/>
          </a:ln>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1894" tIns="45949" rIns="91894" bIns="45949"/>
          <a:lstStyle/>
          <a:p>
            <a:pPr marL="179388" indent="-179388" eaLnBrk="1" hangingPunct="1"/>
            <a:endParaRPr lang="en-GB" smtClean="0"/>
          </a:p>
        </p:txBody>
      </p:sp>
    </p:spTree>
    <p:extLst>
      <p:ext uri="{BB962C8B-B14F-4D97-AF65-F5344CB8AC3E}">
        <p14:creationId xmlns:p14="http://schemas.microsoft.com/office/powerpoint/2010/main" val="8298228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最大安全间隙 最小安全能量</a:t>
            </a:r>
            <a:endParaRPr lang="zh-CN" altLang="en-US" dirty="0"/>
          </a:p>
        </p:txBody>
      </p:sp>
      <p:sp>
        <p:nvSpPr>
          <p:cNvPr id="4" name="灯片编号占位符 3"/>
          <p:cNvSpPr>
            <a:spLocks noGrp="1"/>
          </p:cNvSpPr>
          <p:nvPr>
            <p:ph type="sldNum" sz="quarter" idx="10"/>
          </p:nvPr>
        </p:nvSpPr>
        <p:spPr/>
        <p:txBody>
          <a:bodyPr/>
          <a:lstStyle/>
          <a:p>
            <a:fld id="{9655E0A6-70DA-4138-8774-33A4800228BF}" type="slidenum">
              <a:rPr lang="zh-CN" altLang="en-US" smtClean="0"/>
              <a:t>10</a:t>
            </a:fld>
            <a:endParaRPr lang="zh-CN" altLang="en-US"/>
          </a:p>
        </p:txBody>
      </p:sp>
    </p:spTree>
    <p:extLst>
      <p:ext uri="{BB962C8B-B14F-4D97-AF65-F5344CB8AC3E}">
        <p14:creationId xmlns:p14="http://schemas.microsoft.com/office/powerpoint/2010/main" val="6807990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9655E0A6-70DA-4138-8774-33A4800228BF}" type="slidenum">
              <a:rPr lang="zh-CN" altLang="en-US" smtClean="0"/>
              <a:t>21</a:t>
            </a:fld>
            <a:endParaRPr lang="zh-CN" altLang="en-US"/>
          </a:p>
        </p:txBody>
      </p:sp>
    </p:spTree>
    <p:extLst>
      <p:ext uri="{BB962C8B-B14F-4D97-AF65-F5344CB8AC3E}">
        <p14:creationId xmlns:p14="http://schemas.microsoft.com/office/powerpoint/2010/main" val="5892226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9655E0A6-70DA-4138-8774-33A4800228BF}" type="slidenum">
              <a:rPr lang="zh-CN" altLang="en-US" smtClean="0"/>
              <a:t>22</a:t>
            </a:fld>
            <a:endParaRPr lang="zh-CN" altLang="en-US"/>
          </a:p>
        </p:txBody>
      </p:sp>
    </p:spTree>
    <p:extLst>
      <p:ext uri="{BB962C8B-B14F-4D97-AF65-F5344CB8AC3E}">
        <p14:creationId xmlns:p14="http://schemas.microsoft.com/office/powerpoint/2010/main" val="227188244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4" name="Picture 2" descr="bg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750" y="2800350"/>
            <a:ext cx="9080500" cy="125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3" descr="emblogo"/>
          <p:cNvPicPr preferRelativeResize="0">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9075" y="2967038"/>
            <a:ext cx="935038" cy="8620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124" name="Rectangle 4"/>
          <p:cNvSpPr>
            <a:spLocks noGrp="1" noChangeArrowheads="1"/>
          </p:cNvSpPr>
          <p:nvPr>
            <p:ph type="ctrTitle" sz="quarter"/>
          </p:nvPr>
        </p:nvSpPr>
        <p:spPr>
          <a:xfrm>
            <a:off x="1646238" y="2066925"/>
            <a:ext cx="7040562" cy="1343025"/>
          </a:xfrm>
        </p:spPr>
        <p:txBody>
          <a:bodyPr lIns="90000" tIns="46038" rIns="90000" bIns="46038" anchor="b">
            <a:spAutoFit/>
          </a:bodyPr>
          <a:lstStyle>
            <a:lvl1pPr>
              <a:lnSpc>
                <a:spcPct val="100000"/>
              </a:lnSpc>
              <a:defRPr sz="4100"/>
            </a:lvl1pPr>
          </a:lstStyle>
          <a:p>
            <a:pPr lvl="0"/>
            <a:r>
              <a:rPr lang="en-US" altLang="zh-CN" noProof="0" smtClean="0"/>
              <a:t>Click to edit Master title style</a:t>
            </a:r>
          </a:p>
        </p:txBody>
      </p:sp>
      <p:sp>
        <p:nvSpPr>
          <p:cNvPr id="5125" name="Rectangle 5"/>
          <p:cNvSpPr>
            <a:spLocks noGrp="1" noChangeArrowheads="1"/>
          </p:cNvSpPr>
          <p:nvPr>
            <p:ph type="subTitle" sz="quarter" idx="1"/>
          </p:nvPr>
        </p:nvSpPr>
        <p:spPr>
          <a:xfrm>
            <a:off x="1646238" y="3362325"/>
            <a:ext cx="7040562" cy="457200"/>
          </a:xfrm>
        </p:spPr>
        <p:txBody>
          <a:bodyPr>
            <a:spAutoFit/>
          </a:bodyPr>
          <a:lstStyle>
            <a:lvl1pPr marL="0" indent="0">
              <a:spcBef>
                <a:spcPct val="0"/>
              </a:spcBef>
              <a:spcAft>
                <a:spcPct val="0"/>
              </a:spcAft>
              <a:buFont typeface="Monotype Sorts"/>
              <a:buNone/>
              <a:defRPr sz="2400" b="0">
                <a:solidFill>
                  <a:srgbClr val="CC3300"/>
                </a:solidFill>
                <a:effectLst/>
              </a:defRPr>
            </a:lvl1pPr>
          </a:lstStyle>
          <a:p>
            <a:pPr lvl="0"/>
            <a:r>
              <a:rPr lang="en-US" altLang="zh-CN" noProof="0" smtClean="0"/>
              <a:t>Click to edit Master subtitle style</a:t>
            </a:r>
          </a:p>
        </p:txBody>
      </p:sp>
    </p:spTree>
    <p:extLst>
      <p:ext uri="{BB962C8B-B14F-4D97-AF65-F5344CB8AC3E}">
        <p14:creationId xmlns:p14="http://schemas.microsoft.com/office/powerpoint/2010/main" val="1558632728"/>
      </p:ext>
    </p:extLst>
  </p:cSld>
  <p:clrMapOvr>
    <a:masterClrMapping/>
  </p:clrMapOvr>
  <p:transition spd="med">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fld id="{3C711485-EC15-443E-8845-6911EE5EF3F9}" type="slidenum">
              <a:rPr lang="en-US" altLang="zh-CN">
                <a:solidFill>
                  <a:srgbClr val="FFFFFF"/>
                </a:solidFill>
              </a:rPr>
              <a:pPr/>
              <a:t>‹#›</a:t>
            </a:fld>
            <a:endParaRPr lang="en-US" altLang="zh-CN">
              <a:solidFill>
                <a:srgbClr val="FFFFFF"/>
              </a:solidFill>
            </a:endParaRPr>
          </a:p>
        </p:txBody>
      </p:sp>
    </p:spTree>
    <p:extLst>
      <p:ext uri="{BB962C8B-B14F-4D97-AF65-F5344CB8AC3E}">
        <p14:creationId xmlns:p14="http://schemas.microsoft.com/office/powerpoint/2010/main" val="3111925364"/>
      </p:ext>
    </p:extLst>
  </p:cSld>
  <p:clrMapOvr>
    <a:masterClrMapping/>
  </p:clrMapOvr>
  <p:transition spd="med">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3713" y="247650"/>
            <a:ext cx="2052637" cy="58483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247650"/>
            <a:ext cx="6005513" cy="58483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fld id="{56D512FA-4BED-4879-9CC8-4FC2BD9AC070}" type="slidenum">
              <a:rPr lang="en-US" altLang="zh-CN">
                <a:solidFill>
                  <a:srgbClr val="FFFFFF"/>
                </a:solidFill>
              </a:rPr>
              <a:pPr/>
              <a:t>‹#›</a:t>
            </a:fld>
            <a:endParaRPr lang="en-US" altLang="zh-CN">
              <a:solidFill>
                <a:srgbClr val="FFFFFF"/>
              </a:solidFill>
            </a:endParaRPr>
          </a:p>
        </p:txBody>
      </p:sp>
    </p:spTree>
    <p:extLst>
      <p:ext uri="{BB962C8B-B14F-4D97-AF65-F5344CB8AC3E}">
        <p14:creationId xmlns:p14="http://schemas.microsoft.com/office/powerpoint/2010/main" val="158233613"/>
      </p:ext>
    </p:extLst>
  </p:cSld>
  <p:clrMapOvr>
    <a:masterClrMapping/>
  </p:clrMapOvr>
  <p:transition spd="med">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714500" y="247650"/>
            <a:ext cx="7181850" cy="8763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5"/>
          <p:cNvSpPr>
            <a:spLocks noGrp="1" noChangeArrowheads="1"/>
          </p:cNvSpPr>
          <p:nvPr>
            <p:ph type="sldNum" sz="quarter" idx="10"/>
          </p:nvPr>
        </p:nvSpPr>
        <p:spPr>
          <a:ln/>
        </p:spPr>
        <p:txBody>
          <a:bodyPr/>
          <a:lstStyle>
            <a:lvl1pPr>
              <a:defRPr/>
            </a:lvl1pPr>
          </a:lstStyle>
          <a:p>
            <a:fld id="{37126F9E-9F27-40FF-A7CD-958388A021DD}" type="slidenum">
              <a:rPr lang="en-US" altLang="zh-CN">
                <a:solidFill>
                  <a:srgbClr val="FFFFFF"/>
                </a:solidFill>
              </a:rPr>
              <a:pPr/>
              <a:t>‹#›</a:t>
            </a:fld>
            <a:endParaRPr lang="en-US" altLang="zh-CN">
              <a:solidFill>
                <a:srgbClr val="FFFFFF"/>
              </a:solidFill>
            </a:endParaRPr>
          </a:p>
        </p:txBody>
      </p:sp>
    </p:spTree>
    <p:extLst>
      <p:ext uri="{BB962C8B-B14F-4D97-AF65-F5344CB8AC3E}">
        <p14:creationId xmlns:p14="http://schemas.microsoft.com/office/powerpoint/2010/main" val="3662337355"/>
      </p:ext>
    </p:extLst>
  </p:cSld>
  <p:clrMapOvr>
    <a:masterClrMapping/>
  </p:clrMapOvr>
  <p:transition spd="med">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714500" y="247650"/>
            <a:ext cx="7181850" cy="8763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sldNum" sz="quarter" idx="10"/>
          </p:nvPr>
        </p:nvSpPr>
        <p:spPr>
          <a:ln/>
        </p:spPr>
        <p:txBody>
          <a:bodyPr/>
          <a:lstStyle>
            <a:lvl1pPr>
              <a:defRPr/>
            </a:lvl1pPr>
          </a:lstStyle>
          <a:p>
            <a:fld id="{2E7C0848-4A8A-461C-AB19-46882F2CEB19}" type="slidenum">
              <a:rPr lang="en-US" altLang="zh-CN">
                <a:solidFill>
                  <a:srgbClr val="FFFFFF"/>
                </a:solidFill>
              </a:rPr>
              <a:pPr/>
              <a:t>‹#›</a:t>
            </a:fld>
            <a:endParaRPr lang="en-US" altLang="zh-CN">
              <a:solidFill>
                <a:srgbClr val="FFFFFF"/>
              </a:solidFill>
            </a:endParaRPr>
          </a:p>
        </p:txBody>
      </p:sp>
    </p:spTree>
    <p:extLst>
      <p:ext uri="{BB962C8B-B14F-4D97-AF65-F5344CB8AC3E}">
        <p14:creationId xmlns:p14="http://schemas.microsoft.com/office/powerpoint/2010/main" val="2516727344"/>
      </p:ext>
    </p:extLst>
  </p:cSld>
  <p:clrMapOvr>
    <a:masterClrMapping/>
  </p:clrMapOvr>
  <p:transition spd="med">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fld id="{59AFD764-DE2E-4C97-8CC1-7E77AE8C0515}" type="slidenum">
              <a:rPr lang="en-US" altLang="zh-CN">
                <a:solidFill>
                  <a:srgbClr val="FFFFFF"/>
                </a:solidFill>
              </a:rPr>
              <a:pPr/>
              <a:t>‹#›</a:t>
            </a:fld>
            <a:endParaRPr lang="en-US" altLang="zh-CN">
              <a:solidFill>
                <a:srgbClr val="FFFFFF"/>
              </a:solidFill>
            </a:endParaRPr>
          </a:p>
        </p:txBody>
      </p:sp>
    </p:spTree>
    <p:extLst>
      <p:ext uri="{BB962C8B-B14F-4D97-AF65-F5344CB8AC3E}">
        <p14:creationId xmlns:p14="http://schemas.microsoft.com/office/powerpoint/2010/main" val="336115531"/>
      </p:ext>
    </p:extLst>
  </p:cSld>
  <p:clrMapOvr>
    <a:masterClrMapping/>
  </p:clrMapOvr>
  <p:transition spd="med">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sldNum" sz="quarter" idx="10"/>
          </p:nvPr>
        </p:nvSpPr>
        <p:spPr>
          <a:ln/>
        </p:spPr>
        <p:txBody>
          <a:bodyPr/>
          <a:lstStyle>
            <a:lvl1pPr>
              <a:defRPr/>
            </a:lvl1pPr>
          </a:lstStyle>
          <a:p>
            <a:fld id="{77BE8FB6-7ADB-42D8-9F18-EFC68AF18542}" type="slidenum">
              <a:rPr lang="en-US" altLang="zh-CN">
                <a:solidFill>
                  <a:srgbClr val="FFFFFF"/>
                </a:solidFill>
              </a:rPr>
              <a:pPr/>
              <a:t>‹#›</a:t>
            </a:fld>
            <a:endParaRPr lang="en-US" altLang="zh-CN">
              <a:solidFill>
                <a:srgbClr val="FFFFFF"/>
              </a:solidFill>
            </a:endParaRPr>
          </a:p>
        </p:txBody>
      </p:sp>
    </p:spTree>
    <p:extLst>
      <p:ext uri="{BB962C8B-B14F-4D97-AF65-F5344CB8AC3E}">
        <p14:creationId xmlns:p14="http://schemas.microsoft.com/office/powerpoint/2010/main" val="174272166"/>
      </p:ext>
    </p:extLst>
  </p:cSld>
  <p:clrMapOvr>
    <a:masterClrMapping/>
  </p:clrMapOvr>
  <p:transition spd="med">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sldNum" sz="quarter" idx="10"/>
          </p:nvPr>
        </p:nvSpPr>
        <p:spPr>
          <a:ln/>
        </p:spPr>
        <p:txBody>
          <a:bodyPr/>
          <a:lstStyle>
            <a:lvl1pPr>
              <a:defRPr/>
            </a:lvl1pPr>
          </a:lstStyle>
          <a:p>
            <a:fld id="{2C556585-E446-4EA0-90EE-3F7AA631C853}" type="slidenum">
              <a:rPr lang="en-US" altLang="zh-CN">
                <a:solidFill>
                  <a:srgbClr val="FFFFFF"/>
                </a:solidFill>
              </a:rPr>
              <a:pPr/>
              <a:t>‹#›</a:t>
            </a:fld>
            <a:endParaRPr lang="en-US" altLang="zh-CN">
              <a:solidFill>
                <a:srgbClr val="FFFFFF"/>
              </a:solidFill>
            </a:endParaRPr>
          </a:p>
        </p:txBody>
      </p:sp>
    </p:spTree>
    <p:extLst>
      <p:ext uri="{BB962C8B-B14F-4D97-AF65-F5344CB8AC3E}">
        <p14:creationId xmlns:p14="http://schemas.microsoft.com/office/powerpoint/2010/main" val="3360516005"/>
      </p:ext>
    </p:extLst>
  </p:cSld>
  <p:clrMapOvr>
    <a:masterClrMapping/>
  </p:clrMapOvr>
  <p:transition spd="med">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sldNum" sz="quarter" idx="10"/>
          </p:nvPr>
        </p:nvSpPr>
        <p:spPr>
          <a:ln/>
        </p:spPr>
        <p:txBody>
          <a:bodyPr/>
          <a:lstStyle>
            <a:lvl1pPr>
              <a:defRPr/>
            </a:lvl1pPr>
          </a:lstStyle>
          <a:p>
            <a:fld id="{A3FEE506-6F6F-450B-9A26-9CCD6115ED00}" type="slidenum">
              <a:rPr lang="en-US" altLang="zh-CN">
                <a:solidFill>
                  <a:srgbClr val="FFFFFF"/>
                </a:solidFill>
              </a:rPr>
              <a:pPr/>
              <a:t>‹#›</a:t>
            </a:fld>
            <a:endParaRPr lang="en-US" altLang="zh-CN">
              <a:solidFill>
                <a:srgbClr val="FFFFFF"/>
              </a:solidFill>
            </a:endParaRPr>
          </a:p>
        </p:txBody>
      </p:sp>
    </p:spTree>
    <p:extLst>
      <p:ext uri="{BB962C8B-B14F-4D97-AF65-F5344CB8AC3E}">
        <p14:creationId xmlns:p14="http://schemas.microsoft.com/office/powerpoint/2010/main" val="3955914404"/>
      </p:ext>
    </p:extLst>
  </p:cSld>
  <p:clrMapOvr>
    <a:masterClrMapping/>
  </p:clrMapOvr>
  <p:transition spd="med">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sldNum" sz="quarter" idx="10"/>
          </p:nvPr>
        </p:nvSpPr>
        <p:spPr>
          <a:ln/>
        </p:spPr>
        <p:txBody>
          <a:bodyPr/>
          <a:lstStyle>
            <a:lvl1pPr>
              <a:defRPr/>
            </a:lvl1pPr>
          </a:lstStyle>
          <a:p>
            <a:fld id="{AB935FBC-1575-49F5-97A1-02A0CEEB0C2A}" type="slidenum">
              <a:rPr lang="en-US" altLang="zh-CN">
                <a:solidFill>
                  <a:srgbClr val="FFFFFF"/>
                </a:solidFill>
              </a:rPr>
              <a:pPr/>
              <a:t>‹#›</a:t>
            </a:fld>
            <a:endParaRPr lang="en-US" altLang="zh-CN">
              <a:solidFill>
                <a:srgbClr val="FFFFFF"/>
              </a:solidFill>
            </a:endParaRPr>
          </a:p>
        </p:txBody>
      </p:sp>
    </p:spTree>
    <p:extLst>
      <p:ext uri="{BB962C8B-B14F-4D97-AF65-F5344CB8AC3E}">
        <p14:creationId xmlns:p14="http://schemas.microsoft.com/office/powerpoint/2010/main" val="305467152"/>
      </p:ext>
    </p:extLst>
  </p:cSld>
  <p:clrMapOvr>
    <a:masterClrMapping/>
  </p:clrMapOvr>
  <p:transition spd="med">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fld id="{CB315B85-CAA5-40EE-B32C-1B86131928F7}" type="slidenum">
              <a:rPr lang="en-US" altLang="zh-CN">
                <a:solidFill>
                  <a:srgbClr val="FFFFFF"/>
                </a:solidFill>
              </a:rPr>
              <a:pPr/>
              <a:t>‹#›</a:t>
            </a:fld>
            <a:endParaRPr lang="en-US" altLang="zh-CN">
              <a:solidFill>
                <a:srgbClr val="FFFFFF"/>
              </a:solidFill>
            </a:endParaRPr>
          </a:p>
        </p:txBody>
      </p:sp>
    </p:spTree>
    <p:extLst>
      <p:ext uri="{BB962C8B-B14F-4D97-AF65-F5344CB8AC3E}">
        <p14:creationId xmlns:p14="http://schemas.microsoft.com/office/powerpoint/2010/main" val="2738175567"/>
      </p:ext>
    </p:extLst>
  </p:cSld>
  <p:clrMapOvr>
    <a:masterClrMapping/>
  </p:clrMapOvr>
  <p:transition spd="med">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fld id="{6C13F859-4EA2-4B79-9D01-E13AD779392D}" type="slidenum">
              <a:rPr lang="en-US" altLang="zh-CN">
                <a:solidFill>
                  <a:srgbClr val="FFFFFF"/>
                </a:solidFill>
              </a:rPr>
              <a:pPr/>
              <a:t>‹#›</a:t>
            </a:fld>
            <a:endParaRPr lang="en-US" altLang="zh-CN">
              <a:solidFill>
                <a:srgbClr val="FFFFFF"/>
              </a:solidFill>
            </a:endParaRPr>
          </a:p>
        </p:txBody>
      </p:sp>
    </p:spTree>
    <p:extLst>
      <p:ext uri="{BB962C8B-B14F-4D97-AF65-F5344CB8AC3E}">
        <p14:creationId xmlns:p14="http://schemas.microsoft.com/office/powerpoint/2010/main" val="1657915755"/>
      </p:ext>
    </p:extLst>
  </p:cSld>
  <p:clrMapOvr>
    <a:masterClrMapping/>
  </p:clrMapOvr>
  <p:transition spd="med">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fld id="{E8781A9F-7722-46EF-B122-EC30FBBCFAFF}" type="slidenum">
              <a:rPr lang="en-US" altLang="zh-CN">
                <a:solidFill>
                  <a:srgbClr val="FFFFFF"/>
                </a:solidFill>
              </a:rPr>
              <a:pPr/>
              <a:t>‹#›</a:t>
            </a:fld>
            <a:endParaRPr lang="en-US" altLang="zh-CN">
              <a:solidFill>
                <a:srgbClr val="FFFFFF"/>
              </a:solidFill>
            </a:endParaRPr>
          </a:p>
        </p:txBody>
      </p:sp>
    </p:spTree>
    <p:extLst>
      <p:ext uri="{BB962C8B-B14F-4D97-AF65-F5344CB8AC3E}">
        <p14:creationId xmlns:p14="http://schemas.microsoft.com/office/powerpoint/2010/main" val="3215773012"/>
      </p:ext>
    </p:extLst>
  </p:cSld>
  <p:clrMapOvr>
    <a:masterClrMapping/>
  </p:clrMapOvr>
  <p:transition spd="med">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1026" name="Text Box 2"/>
          <p:cNvSpPr txBox="1">
            <a:spLocks noChangeArrowheads="1"/>
          </p:cNvSpPr>
          <p:nvPr/>
        </p:nvSpPr>
        <p:spPr bwMode="auto">
          <a:xfrm>
            <a:off x="8123238" y="6619875"/>
            <a:ext cx="1020762" cy="238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lvl1pPr>
              <a:defRPr sz="3200">
                <a:solidFill>
                  <a:schemeClr val="tx1"/>
                </a:solidFill>
                <a:latin typeface="Arial" panose="020B0604020202020204" pitchFamily="34" charset="0"/>
                <a:ea typeface="华文中宋" panose="02010600040101010101" pitchFamily="2" charset="-122"/>
              </a:defRPr>
            </a:lvl1pPr>
            <a:lvl2pPr marL="742950" indent="-285750">
              <a:defRPr sz="3200">
                <a:solidFill>
                  <a:schemeClr val="tx1"/>
                </a:solidFill>
                <a:latin typeface="Arial" panose="020B0604020202020204" pitchFamily="34" charset="0"/>
                <a:ea typeface="华文中宋" panose="02010600040101010101" pitchFamily="2" charset="-122"/>
              </a:defRPr>
            </a:lvl2pPr>
            <a:lvl3pPr marL="1143000" indent="-228600">
              <a:defRPr sz="3200">
                <a:solidFill>
                  <a:schemeClr val="tx1"/>
                </a:solidFill>
                <a:latin typeface="Arial" panose="020B0604020202020204" pitchFamily="34" charset="0"/>
                <a:ea typeface="华文中宋" panose="02010600040101010101" pitchFamily="2" charset="-122"/>
              </a:defRPr>
            </a:lvl3pPr>
            <a:lvl4pPr marL="1600200" indent="-228600">
              <a:defRPr sz="3200">
                <a:solidFill>
                  <a:schemeClr val="tx1"/>
                </a:solidFill>
                <a:latin typeface="Arial" panose="020B0604020202020204" pitchFamily="34" charset="0"/>
                <a:ea typeface="华文中宋" panose="02010600040101010101" pitchFamily="2" charset="-122"/>
              </a:defRPr>
            </a:lvl4pPr>
            <a:lvl5pPr marL="2057400" indent="-228600">
              <a:defRPr sz="3200">
                <a:solidFill>
                  <a:schemeClr val="tx1"/>
                </a:solidFill>
                <a:latin typeface="Arial" panose="020B0604020202020204" pitchFamily="34" charset="0"/>
                <a:ea typeface="华文中宋" panose="02010600040101010101" pitchFamily="2" charset="-122"/>
              </a:defRPr>
            </a:lvl5pPr>
            <a:lvl6pPr marL="2514600" indent="-228600" algn="ctr" eaLnBrk="0" fontAlgn="base" hangingPunct="0">
              <a:spcBef>
                <a:spcPct val="0"/>
              </a:spcBef>
              <a:spcAft>
                <a:spcPct val="0"/>
              </a:spcAft>
              <a:defRPr sz="3200">
                <a:solidFill>
                  <a:schemeClr val="tx1"/>
                </a:solidFill>
                <a:latin typeface="Arial" panose="020B0604020202020204" pitchFamily="34" charset="0"/>
                <a:ea typeface="华文中宋" panose="02010600040101010101" pitchFamily="2" charset="-122"/>
              </a:defRPr>
            </a:lvl6pPr>
            <a:lvl7pPr marL="2971800" indent="-228600" algn="ctr" eaLnBrk="0" fontAlgn="base" hangingPunct="0">
              <a:spcBef>
                <a:spcPct val="0"/>
              </a:spcBef>
              <a:spcAft>
                <a:spcPct val="0"/>
              </a:spcAft>
              <a:defRPr sz="3200">
                <a:solidFill>
                  <a:schemeClr val="tx1"/>
                </a:solidFill>
                <a:latin typeface="Arial" panose="020B0604020202020204" pitchFamily="34" charset="0"/>
                <a:ea typeface="华文中宋" panose="02010600040101010101" pitchFamily="2" charset="-122"/>
              </a:defRPr>
            </a:lvl7pPr>
            <a:lvl8pPr marL="3429000" indent="-228600" algn="ctr" eaLnBrk="0" fontAlgn="base" hangingPunct="0">
              <a:spcBef>
                <a:spcPct val="0"/>
              </a:spcBef>
              <a:spcAft>
                <a:spcPct val="0"/>
              </a:spcAft>
              <a:defRPr sz="3200">
                <a:solidFill>
                  <a:schemeClr val="tx1"/>
                </a:solidFill>
                <a:latin typeface="Arial" panose="020B0604020202020204" pitchFamily="34" charset="0"/>
                <a:ea typeface="华文中宋" panose="02010600040101010101" pitchFamily="2" charset="-122"/>
              </a:defRPr>
            </a:lvl8pPr>
            <a:lvl9pPr marL="3886200" indent="-228600" algn="ctr" eaLnBrk="0" fontAlgn="base" hangingPunct="0">
              <a:spcBef>
                <a:spcPct val="0"/>
              </a:spcBef>
              <a:spcAft>
                <a:spcPct val="0"/>
              </a:spcAft>
              <a:defRPr sz="3200">
                <a:solidFill>
                  <a:schemeClr val="tx1"/>
                </a:solidFill>
                <a:latin typeface="Arial" panose="020B0604020202020204" pitchFamily="34" charset="0"/>
                <a:ea typeface="华文中宋" panose="02010600040101010101" pitchFamily="2" charset="-122"/>
              </a:defRPr>
            </a:lvl9pPr>
          </a:lstStyle>
          <a:p>
            <a:pPr algn="r" eaLnBrk="0" fontAlgn="base" hangingPunct="0">
              <a:lnSpc>
                <a:spcPct val="80000"/>
              </a:lnSpc>
              <a:spcBef>
                <a:spcPct val="50000"/>
              </a:spcBef>
              <a:spcAft>
                <a:spcPct val="25000"/>
              </a:spcAft>
              <a:buClr>
                <a:srgbClr val="FFFF00"/>
              </a:buClr>
              <a:buFont typeface="Monotype Sorts"/>
              <a:buNone/>
            </a:pPr>
            <a:fld id="{A7E6F664-497F-4219-89F0-440B6075A27B}" type="slidenum">
              <a:rPr lang="en-US" altLang="zh-CN" sz="1200" b="1" smtClean="0">
                <a:solidFill>
                  <a:srgbClr val="FFFFFF"/>
                </a:solidFill>
                <a:ea typeface="宋体" panose="02010600030101010101" pitchFamily="2" charset="-122"/>
              </a:rPr>
              <a:pPr algn="r" eaLnBrk="0" fontAlgn="base" hangingPunct="0">
                <a:lnSpc>
                  <a:spcPct val="80000"/>
                </a:lnSpc>
                <a:spcBef>
                  <a:spcPct val="50000"/>
                </a:spcBef>
                <a:spcAft>
                  <a:spcPct val="25000"/>
                </a:spcAft>
                <a:buClr>
                  <a:srgbClr val="FFFF00"/>
                </a:buClr>
                <a:buFont typeface="Monotype Sorts"/>
                <a:buNone/>
              </a:pPr>
              <a:t>‹#›</a:t>
            </a:fld>
            <a:endParaRPr lang="en-US" altLang="zh-CN" sz="1200" b="1" smtClean="0">
              <a:solidFill>
                <a:srgbClr val="FFFFFF"/>
              </a:solidFill>
              <a:ea typeface="宋体" panose="02010600030101010101" pitchFamily="2" charset="-122"/>
            </a:endParaRPr>
          </a:p>
        </p:txBody>
      </p:sp>
      <p:sp>
        <p:nvSpPr>
          <p:cNvPr id="1027" name="Rectangle 3"/>
          <p:cNvSpPr>
            <a:spLocks noGrp="1" noChangeArrowheads="1"/>
          </p:cNvSpPr>
          <p:nvPr>
            <p:ph type="title"/>
          </p:nvPr>
        </p:nvSpPr>
        <p:spPr bwMode="auto">
          <a:xfrm>
            <a:off x="1714500" y="247650"/>
            <a:ext cx="7181850" cy="876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zh-CN" altLang="en-US" smtClean="0"/>
              <a:t>标题</a:t>
            </a:r>
          </a:p>
        </p:txBody>
      </p:sp>
      <p:sp>
        <p:nvSpPr>
          <p:cNvPr id="4100" name="Rectangle 4"/>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4101" name="Rectangle 5"/>
          <p:cNvSpPr>
            <a:spLocks noGrp="1" noChangeArrowheads="1"/>
          </p:cNvSpPr>
          <p:nvPr>
            <p:ph type="sldNum" sz="quarter" idx="4"/>
          </p:nvPr>
        </p:nvSpPr>
        <p:spPr bwMode="auto">
          <a:xfrm>
            <a:off x="8001000" y="6248400"/>
            <a:ext cx="457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lnSpc>
                <a:spcPct val="140000"/>
              </a:lnSpc>
              <a:buClr>
                <a:srgbClr val="FF9900"/>
              </a:buClr>
              <a:buSzPct val="90000"/>
              <a:buFont typeface="Wingdings" panose="05000000000000000000" pitchFamily="2" charset="2"/>
              <a:buNone/>
              <a:defRPr sz="1400" b="1">
                <a:effectLst/>
                <a:latin typeface="黑体" panose="02010609060101010101" pitchFamily="49" charset="-122"/>
                <a:ea typeface="黑体" panose="02010609060101010101" pitchFamily="49" charset="-122"/>
              </a:defRPr>
            </a:lvl1pPr>
          </a:lstStyle>
          <a:p>
            <a:pPr fontAlgn="base">
              <a:spcBef>
                <a:spcPct val="0"/>
              </a:spcBef>
              <a:spcAft>
                <a:spcPct val="0"/>
              </a:spcAft>
            </a:pPr>
            <a:fld id="{FD63CE85-91E9-4A5B-BDAA-4EC9EF673D9C}" type="slidenum">
              <a:rPr lang="en-US" altLang="zh-CN" smtClean="0">
                <a:solidFill>
                  <a:srgbClr val="FFFFFF"/>
                </a:solidFill>
              </a:rPr>
              <a:pPr fontAlgn="base">
                <a:spcBef>
                  <a:spcPct val="0"/>
                </a:spcBef>
                <a:spcAft>
                  <a:spcPct val="0"/>
                </a:spcAft>
              </a:pPr>
              <a:t>‹#›</a:t>
            </a:fld>
            <a:endParaRPr lang="en-US" altLang="zh-CN" smtClean="0">
              <a:solidFill>
                <a:srgbClr val="FFFFFF"/>
              </a:solidFill>
            </a:endParaRPr>
          </a:p>
        </p:txBody>
      </p:sp>
    </p:spTree>
    <p:extLst>
      <p:ext uri="{BB962C8B-B14F-4D97-AF65-F5344CB8AC3E}">
        <p14:creationId xmlns:p14="http://schemas.microsoft.com/office/powerpoint/2010/main" val="4122143878"/>
      </p:ext>
    </p:extLst>
  </p:cSld>
  <p:clrMap bg1="dk2" tx1="lt1" bg2="dk1"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Lst>
  <p:transition spd="med">
    <p:wipe dir="r"/>
  </p:transition>
  <p:txStyles>
    <p:titleStyle>
      <a:lvl1pPr algn="ctr" rtl="0" eaLnBrk="0" fontAlgn="base" hangingPunct="0">
        <a:lnSpc>
          <a:spcPct val="85000"/>
        </a:lnSpc>
        <a:spcBef>
          <a:spcPct val="0"/>
        </a:spcBef>
        <a:spcAft>
          <a:spcPct val="0"/>
        </a:spcAft>
        <a:defRPr sz="3600" b="1">
          <a:solidFill>
            <a:srgbClr val="FFCC00"/>
          </a:solidFill>
          <a:latin typeface="+mj-lt"/>
          <a:ea typeface="+mj-ea"/>
          <a:cs typeface="+mj-cs"/>
        </a:defRPr>
      </a:lvl1pPr>
      <a:lvl2pPr algn="ctr" rtl="0" eaLnBrk="0" fontAlgn="base" hangingPunct="0">
        <a:lnSpc>
          <a:spcPct val="85000"/>
        </a:lnSpc>
        <a:spcBef>
          <a:spcPct val="0"/>
        </a:spcBef>
        <a:spcAft>
          <a:spcPct val="0"/>
        </a:spcAft>
        <a:defRPr sz="3600" b="1">
          <a:solidFill>
            <a:srgbClr val="FFCC00"/>
          </a:solidFill>
          <a:latin typeface="Arial" pitchFamily="34" charset="0"/>
          <a:ea typeface="宋体" pitchFamily="2" charset="-122"/>
        </a:defRPr>
      </a:lvl2pPr>
      <a:lvl3pPr algn="ctr" rtl="0" eaLnBrk="0" fontAlgn="base" hangingPunct="0">
        <a:lnSpc>
          <a:spcPct val="85000"/>
        </a:lnSpc>
        <a:spcBef>
          <a:spcPct val="0"/>
        </a:spcBef>
        <a:spcAft>
          <a:spcPct val="0"/>
        </a:spcAft>
        <a:defRPr sz="3600" b="1">
          <a:solidFill>
            <a:srgbClr val="FFCC00"/>
          </a:solidFill>
          <a:latin typeface="Arial" pitchFamily="34" charset="0"/>
          <a:ea typeface="宋体" pitchFamily="2" charset="-122"/>
        </a:defRPr>
      </a:lvl3pPr>
      <a:lvl4pPr algn="ctr" rtl="0" eaLnBrk="0" fontAlgn="base" hangingPunct="0">
        <a:lnSpc>
          <a:spcPct val="85000"/>
        </a:lnSpc>
        <a:spcBef>
          <a:spcPct val="0"/>
        </a:spcBef>
        <a:spcAft>
          <a:spcPct val="0"/>
        </a:spcAft>
        <a:defRPr sz="3600" b="1">
          <a:solidFill>
            <a:srgbClr val="FFCC00"/>
          </a:solidFill>
          <a:latin typeface="Arial" pitchFamily="34" charset="0"/>
          <a:ea typeface="宋体" pitchFamily="2" charset="-122"/>
        </a:defRPr>
      </a:lvl4pPr>
      <a:lvl5pPr algn="ctr" rtl="0" eaLnBrk="0" fontAlgn="base" hangingPunct="0">
        <a:lnSpc>
          <a:spcPct val="85000"/>
        </a:lnSpc>
        <a:spcBef>
          <a:spcPct val="0"/>
        </a:spcBef>
        <a:spcAft>
          <a:spcPct val="0"/>
        </a:spcAft>
        <a:defRPr sz="3600" b="1">
          <a:solidFill>
            <a:srgbClr val="FFCC00"/>
          </a:solidFill>
          <a:latin typeface="Arial" pitchFamily="34" charset="0"/>
          <a:ea typeface="宋体" pitchFamily="2" charset="-122"/>
        </a:defRPr>
      </a:lvl5pPr>
      <a:lvl6pPr marL="457200" algn="ctr" rtl="0" fontAlgn="base">
        <a:lnSpc>
          <a:spcPct val="85000"/>
        </a:lnSpc>
        <a:spcBef>
          <a:spcPct val="0"/>
        </a:spcBef>
        <a:spcAft>
          <a:spcPct val="0"/>
        </a:spcAft>
        <a:defRPr sz="3600" b="1">
          <a:solidFill>
            <a:srgbClr val="FFCC00"/>
          </a:solidFill>
          <a:latin typeface="Arial" pitchFamily="34" charset="0"/>
          <a:ea typeface="宋体" pitchFamily="2" charset="-122"/>
        </a:defRPr>
      </a:lvl6pPr>
      <a:lvl7pPr marL="914400" algn="ctr" rtl="0" fontAlgn="base">
        <a:lnSpc>
          <a:spcPct val="85000"/>
        </a:lnSpc>
        <a:spcBef>
          <a:spcPct val="0"/>
        </a:spcBef>
        <a:spcAft>
          <a:spcPct val="0"/>
        </a:spcAft>
        <a:defRPr sz="3600" b="1">
          <a:solidFill>
            <a:srgbClr val="FFCC00"/>
          </a:solidFill>
          <a:latin typeface="Arial" pitchFamily="34" charset="0"/>
          <a:ea typeface="宋体" pitchFamily="2" charset="-122"/>
        </a:defRPr>
      </a:lvl7pPr>
      <a:lvl8pPr marL="1371600" algn="ctr" rtl="0" fontAlgn="base">
        <a:lnSpc>
          <a:spcPct val="85000"/>
        </a:lnSpc>
        <a:spcBef>
          <a:spcPct val="0"/>
        </a:spcBef>
        <a:spcAft>
          <a:spcPct val="0"/>
        </a:spcAft>
        <a:defRPr sz="3600" b="1">
          <a:solidFill>
            <a:srgbClr val="FFCC00"/>
          </a:solidFill>
          <a:latin typeface="Arial" pitchFamily="34" charset="0"/>
          <a:ea typeface="宋体" pitchFamily="2" charset="-122"/>
        </a:defRPr>
      </a:lvl8pPr>
      <a:lvl9pPr marL="1828800" algn="ctr" rtl="0" fontAlgn="base">
        <a:lnSpc>
          <a:spcPct val="85000"/>
        </a:lnSpc>
        <a:spcBef>
          <a:spcPct val="0"/>
        </a:spcBef>
        <a:spcAft>
          <a:spcPct val="0"/>
        </a:spcAft>
        <a:defRPr sz="3600" b="1">
          <a:solidFill>
            <a:srgbClr val="FFCC00"/>
          </a:solidFill>
          <a:latin typeface="Arial" pitchFamily="34" charset="0"/>
          <a:ea typeface="宋体" pitchFamily="2" charset="-122"/>
        </a:defRPr>
      </a:lvl9pPr>
    </p:titleStyle>
    <p:bodyStyle>
      <a:lvl1pPr marL="292100" indent="-292100" algn="l" rtl="0" eaLnBrk="0" fontAlgn="base" hangingPunct="0">
        <a:spcBef>
          <a:spcPct val="25000"/>
        </a:spcBef>
        <a:spcAft>
          <a:spcPct val="15000"/>
        </a:spcAft>
        <a:buClr>
          <a:schemeClr val="tx2"/>
        </a:buClr>
        <a:buFont typeface="Monotype Sorts"/>
        <a:buBlip>
          <a:blip r:embed="rId16"/>
        </a:buBlip>
        <a:defRPr sz="2000" b="1">
          <a:solidFill>
            <a:schemeClr val="tx1"/>
          </a:solidFill>
          <a:effectLst>
            <a:outerShdw blurRad="38100" dist="38100" dir="2700000" algn="tl">
              <a:srgbClr val="000000"/>
            </a:outerShdw>
          </a:effectLst>
          <a:latin typeface="+mn-lt"/>
          <a:ea typeface="+mn-ea"/>
          <a:cs typeface="+mn-cs"/>
        </a:defRPr>
      </a:lvl1pPr>
      <a:lvl2pPr marL="762000" indent="-279400" algn="l" rtl="0" eaLnBrk="0" fontAlgn="base" hangingPunct="0">
        <a:spcBef>
          <a:spcPct val="25000"/>
        </a:spcBef>
        <a:spcAft>
          <a:spcPct val="15000"/>
        </a:spcAft>
        <a:buClr>
          <a:schemeClr val="tx2"/>
        </a:buClr>
        <a:buSzPct val="85000"/>
        <a:buFont typeface="Monotype Sorts"/>
        <a:buBlip>
          <a:blip r:embed="rId16"/>
        </a:buBlip>
        <a:defRPr>
          <a:solidFill>
            <a:schemeClr val="tx1"/>
          </a:solidFill>
          <a:effectLst>
            <a:outerShdw blurRad="38100" dist="38100" dir="2700000" algn="tl">
              <a:srgbClr val="000000"/>
            </a:outerShdw>
          </a:effectLst>
          <a:latin typeface="+mn-lt"/>
          <a:ea typeface="+mn-ea"/>
        </a:defRPr>
      </a:lvl2pPr>
      <a:lvl3pPr marL="1243013" indent="-290513" algn="l" rtl="0" eaLnBrk="0" fontAlgn="base" hangingPunct="0">
        <a:spcBef>
          <a:spcPct val="25000"/>
        </a:spcBef>
        <a:spcAft>
          <a:spcPct val="15000"/>
        </a:spcAft>
        <a:buClr>
          <a:schemeClr val="tx2"/>
        </a:buClr>
        <a:buSzPct val="85000"/>
        <a:buFont typeface="Monotype Sorts"/>
        <a:buBlip>
          <a:blip r:embed="rId16"/>
        </a:buBlip>
        <a:defRPr>
          <a:solidFill>
            <a:schemeClr val="tx1"/>
          </a:solidFill>
          <a:effectLst>
            <a:outerShdw blurRad="38100" dist="38100" dir="2700000" algn="tl">
              <a:srgbClr val="000000"/>
            </a:outerShdw>
          </a:effectLst>
          <a:latin typeface="+mn-lt"/>
          <a:ea typeface="+mn-ea"/>
        </a:defRPr>
      </a:lvl3pPr>
      <a:lvl4pPr marL="1714500" indent="-280988" algn="l" rtl="0" eaLnBrk="0" fontAlgn="base" hangingPunct="0">
        <a:spcBef>
          <a:spcPct val="25000"/>
        </a:spcBef>
        <a:spcAft>
          <a:spcPct val="15000"/>
        </a:spcAft>
        <a:buClr>
          <a:schemeClr val="tx2"/>
        </a:buClr>
        <a:buSzPct val="85000"/>
        <a:buBlip>
          <a:blip r:embed="rId16"/>
        </a:buBlip>
        <a:defRPr>
          <a:solidFill>
            <a:schemeClr val="tx1"/>
          </a:solidFill>
          <a:effectLst>
            <a:outerShdw blurRad="38100" dist="38100" dir="2700000" algn="tl">
              <a:srgbClr val="000000"/>
            </a:outerShdw>
          </a:effectLst>
          <a:latin typeface="+mn-lt"/>
          <a:ea typeface="+mn-ea"/>
        </a:defRPr>
      </a:lvl4pPr>
      <a:lvl5pPr marL="2195513" indent="-290513" algn="l" rtl="0" eaLnBrk="0" fontAlgn="base" hangingPunct="0">
        <a:spcBef>
          <a:spcPct val="25000"/>
        </a:spcBef>
        <a:spcAft>
          <a:spcPct val="15000"/>
        </a:spcAft>
        <a:buClr>
          <a:schemeClr val="tx2"/>
        </a:buClr>
        <a:buSzPct val="85000"/>
        <a:buBlip>
          <a:blip r:embed="rId16"/>
        </a:buBlip>
        <a:defRPr>
          <a:solidFill>
            <a:schemeClr val="tx1"/>
          </a:solidFill>
          <a:effectLst>
            <a:outerShdw blurRad="38100" dist="38100" dir="2700000" algn="tl">
              <a:srgbClr val="000000"/>
            </a:outerShdw>
          </a:effectLst>
          <a:latin typeface="+mn-lt"/>
          <a:ea typeface="+mn-ea"/>
        </a:defRPr>
      </a:lvl5pPr>
      <a:lvl6pPr marL="2652713" indent="-290513" algn="l" rtl="0" fontAlgn="base">
        <a:spcBef>
          <a:spcPct val="25000"/>
        </a:spcBef>
        <a:spcAft>
          <a:spcPct val="15000"/>
        </a:spcAft>
        <a:buClr>
          <a:schemeClr val="tx2"/>
        </a:buClr>
        <a:buSzPct val="85000"/>
        <a:buBlip>
          <a:blip r:embed="rId16"/>
        </a:buBlip>
        <a:defRPr>
          <a:solidFill>
            <a:schemeClr val="tx1"/>
          </a:solidFill>
          <a:effectLst>
            <a:outerShdw blurRad="38100" dist="38100" dir="2700000" algn="tl">
              <a:srgbClr val="000000"/>
            </a:outerShdw>
          </a:effectLst>
          <a:latin typeface="+mn-lt"/>
          <a:ea typeface="+mn-ea"/>
        </a:defRPr>
      </a:lvl6pPr>
      <a:lvl7pPr marL="3109913" indent="-290513" algn="l" rtl="0" fontAlgn="base">
        <a:spcBef>
          <a:spcPct val="25000"/>
        </a:spcBef>
        <a:spcAft>
          <a:spcPct val="15000"/>
        </a:spcAft>
        <a:buClr>
          <a:schemeClr val="tx2"/>
        </a:buClr>
        <a:buSzPct val="85000"/>
        <a:buBlip>
          <a:blip r:embed="rId16"/>
        </a:buBlip>
        <a:defRPr>
          <a:solidFill>
            <a:schemeClr val="tx1"/>
          </a:solidFill>
          <a:effectLst>
            <a:outerShdw blurRad="38100" dist="38100" dir="2700000" algn="tl">
              <a:srgbClr val="000000"/>
            </a:outerShdw>
          </a:effectLst>
          <a:latin typeface="+mn-lt"/>
          <a:ea typeface="+mn-ea"/>
        </a:defRPr>
      </a:lvl7pPr>
      <a:lvl8pPr marL="3567113" indent="-290513" algn="l" rtl="0" fontAlgn="base">
        <a:spcBef>
          <a:spcPct val="25000"/>
        </a:spcBef>
        <a:spcAft>
          <a:spcPct val="15000"/>
        </a:spcAft>
        <a:buClr>
          <a:schemeClr val="tx2"/>
        </a:buClr>
        <a:buSzPct val="85000"/>
        <a:buBlip>
          <a:blip r:embed="rId16"/>
        </a:buBlip>
        <a:defRPr>
          <a:solidFill>
            <a:schemeClr val="tx1"/>
          </a:solidFill>
          <a:effectLst>
            <a:outerShdw blurRad="38100" dist="38100" dir="2700000" algn="tl">
              <a:srgbClr val="000000"/>
            </a:outerShdw>
          </a:effectLst>
          <a:latin typeface="+mn-lt"/>
          <a:ea typeface="+mn-ea"/>
        </a:defRPr>
      </a:lvl8pPr>
      <a:lvl9pPr marL="4024313" indent="-290513" algn="l" rtl="0" fontAlgn="base">
        <a:spcBef>
          <a:spcPct val="25000"/>
        </a:spcBef>
        <a:spcAft>
          <a:spcPct val="15000"/>
        </a:spcAft>
        <a:buClr>
          <a:schemeClr val="tx2"/>
        </a:buClr>
        <a:buSzPct val="85000"/>
        <a:buBlip>
          <a:blip r:embed="rId16"/>
        </a:buBlip>
        <a:defRPr>
          <a:solidFill>
            <a:schemeClr val="tx1"/>
          </a:solidFill>
          <a:effectLst>
            <a:outerShdw blurRad="38100" dist="38100" dir="2700000" algn="tl">
              <a:srgbClr val="000000"/>
            </a:outerShdw>
          </a:effectLst>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slide" Target="slide1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10.wmf"/></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文本框 3"/>
          <p:cNvSpPr txBox="1"/>
          <p:nvPr/>
        </p:nvSpPr>
        <p:spPr>
          <a:xfrm>
            <a:off x="1393372" y="3080658"/>
            <a:ext cx="6977742" cy="1015663"/>
          </a:xfrm>
          <a:prstGeom prst="rect">
            <a:avLst/>
          </a:prstGeom>
          <a:noFill/>
          <a:ln>
            <a:noFill/>
          </a:ln>
          <a:effectLst>
            <a:glow rad="228600">
              <a:schemeClr val="accent1">
                <a:satMod val="175000"/>
                <a:alpha val="40000"/>
              </a:schemeClr>
            </a:glow>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square" rtlCol="0">
            <a:spAutoFit/>
          </a:bodyPr>
          <a:lstStyle/>
          <a:p>
            <a:r>
              <a:rPr lang="zh-CN" altLang="en-US" sz="6000" dirty="0">
                <a:solidFill>
                  <a:schemeClr val="bg2"/>
                </a:solidFill>
                <a:effectLst>
                  <a:outerShdw blurRad="38100" dist="38100" dir="2700000" algn="tl">
                    <a:srgbClr val="000000">
                      <a:alpha val="43137"/>
                    </a:srgbClr>
                  </a:outerShdw>
                </a:effectLst>
                <a:latin typeface="华文隶书" panose="02010800040101010101" pitchFamily="2" charset="-122"/>
                <a:ea typeface="华文隶书" panose="02010800040101010101" pitchFamily="2" charset="-122"/>
              </a:rPr>
              <a:t>防爆</a:t>
            </a:r>
            <a:r>
              <a:rPr lang="zh-CN" altLang="en-US" sz="6000" dirty="0" smtClean="0">
                <a:solidFill>
                  <a:schemeClr val="bg2"/>
                </a:solidFill>
                <a:effectLst>
                  <a:outerShdw blurRad="38100" dist="38100" dir="2700000" algn="tl">
                    <a:srgbClr val="000000">
                      <a:alpha val="43137"/>
                    </a:srgbClr>
                  </a:outerShdw>
                </a:effectLst>
                <a:latin typeface="华文隶书" panose="02010800040101010101" pitchFamily="2" charset="-122"/>
                <a:ea typeface="华文隶书" panose="02010800040101010101" pitchFamily="2" charset="-122"/>
              </a:rPr>
              <a:t>电器基础知识</a:t>
            </a:r>
            <a:endParaRPr lang="zh-CN" altLang="en-US" sz="6000" dirty="0">
              <a:solidFill>
                <a:schemeClr val="bg2"/>
              </a:solidFill>
              <a:effectLst>
                <a:outerShdw blurRad="38100" dist="38100" dir="2700000" algn="tl">
                  <a:srgbClr val="000000">
                    <a:alpha val="43137"/>
                  </a:srgbClr>
                </a:outerShdw>
              </a:effectLst>
              <a:latin typeface="华文隶书" panose="02010800040101010101" pitchFamily="2" charset="-122"/>
              <a:ea typeface="华文隶书" panose="02010800040101010101" pitchFamily="2" charset="-122"/>
            </a:endParaRPr>
          </a:p>
        </p:txBody>
      </p:sp>
    </p:spTree>
    <p:extLst>
      <p:ext uri="{BB962C8B-B14F-4D97-AF65-F5344CB8AC3E}">
        <p14:creationId xmlns:p14="http://schemas.microsoft.com/office/powerpoint/2010/main" val="2836598139"/>
      </p:ext>
    </p:extLst>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Group 65"/>
          <p:cNvGraphicFramePr>
            <a:graphicFrameLocks noGrp="1"/>
          </p:cNvGraphicFramePr>
          <p:nvPr>
            <p:extLst>
              <p:ext uri="{D42A27DB-BD31-4B8C-83A1-F6EECF244321}">
                <p14:modId xmlns:p14="http://schemas.microsoft.com/office/powerpoint/2010/main" val="2282944468"/>
              </p:ext>
            </p:extLst>
          </p:nvPr>
        </p:nvGraphicFramePr>
        <p:xfrm>
          <a:off x="1524000" y="1872018"/>
          <a:ext cx="6096000" cy="4610419"/>
        </p:xfrm>
        <a:graphic>
          <a:graphicData uri="http://schemas.openxmlformats.org/drawingml/2006/table">
            <a:tbl>
              <a:tblPr/>
              <a:tblGrid>
                <a:gridCol w="1524000"/>
                <a:gridCol w="1524000"/>
                <a:gridCol w="1524000"/>
                <a:gridCol w="1524000"/>
              </a:tblGrid>
              <a:tr h="677863">
                <a:tc>
                  <a:txBody>
                    <a:bodyPr/>
                    <a:lstStyle>
                      <a:lvl1pPr algn="l">
                        <a:defRPr kumimoji="1" sz="2800">
                          <a:solidFill>
                            <a:schemeClr val="tx1"/>
                          </a:solidFill>
                          <a:latin typeface="Times New Roman" panose="02020603050405020304" pitchFamily="18" charset="0"/>
                          <a:ea typeface="宋体" panose="02010600030101010101" pitchFamily="2" charset="-122"/>
                        </a:defRPr>
                      </a:lvl1pPr>
                      <a:lvl2pPr algn="l">
                        <a:buClr>
                          <a:schemeClr val="tx1"/>
                        </a:buClr>
                        <a:defRPr kumimoji="1" sz="2400">
                          <a:solidFill>
                            <a:schemeClr val="tx1"/>
                          </a:solidFill>
                          <a:latin typeface="Times New Roman" panose="02020603050405020304" pitchFamily="18" charset="0"/>
                          <a:ea typeface="宋体" panose="02010600030101010101" pitchFamily="2" charset="-122"/>
                        </a:defRPr>
                      </a:lvl2pPr>
                      <a:lvl3pPr algn="l">
                        <a:buClr>
                          <a:srgbClr val="00CCFF"/>
                        </a:buClr>
                        <a:buSzPct val="65000"/>
                        <a:defRPr kumimoji="1" sz="2000">
                          <a:solidFill>
                            <a:schemeClr val="tx1"/>
                          </a:solidFill>
                          <a:latin typeface="Times New Roman" panose="02020603050405020304" pitchFamily="18" charset="0"/>
                          <a:ea typeface="宋体" panose="02010600030101010101" pitchFamily="2" charset="-122"/>
                        </a:defRPr>
                      </a:lvl3pPr>
                      <a:lvl4pPr algn="l">
                        <a:buClr>
                          <a:schemeClr val="tx1"/>
                        </a:buClr>
                        <a:defRPr kumimoji="1">
                          <a:solidFill>
                            <a:schemeClr val="tx1"/>
                          </a:solidFill>
                          <a:latin typeface="Times New Roman" panose="02020603050405020304" pitchFamily="18" charset="0"/>
                          <a:ea typeface="宋体" panose="02010600030101010101" pitchFamily="2" charset="-122"/>
                        </a:defRPr>
                      </a:lvl4pPr>
                      <a:lvl5pPr algn="l">
                        <a:buClr>
                          <a:schemeClr val="accent1"/>
                        </a:buClr>
                        <a:defRPr kumimoji="1">
                          <a:solidFill>
                            <a:schemeClr val="tx1"/>
                          </a:solidFill>
                          <a:latin typeface="Times New Roman" panose="02020603050405020304" pitchFamily="18" charset="0"/>
                          <a:ea typeface="宋体" panose="02010600030101010101" pitchFamily="2" charset="-122"/>
                        </a:defRPr>
                      </a:lvl5pPr>
                      <a:lvl6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6pPr>
                      <a:lvl7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7pPr>
                      <a:lvl8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8pPr>
                      <a:lvl9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anose="05000000000000000000" pitchFamily="2" charset="2"/>
                        <a:buNone/>
                        <a:tabLst/>
                      </a:pPr>
                      <a:r>
                        <a:rPr kumimoji="1" lang="zh-CN" altLang="en-US" sz="20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rPr>
                        <a:t>典型气体</a:t>
                      </a:r>
                    </a:p>
                  </a:txBody>
                  <a:tcPr marL="182562" marR="182562" marT="46038" marB="46038"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lvl1pPr algn="l">
                        <a:defRPr kumimoji="1" sz="2800">
                          <a:solidFill>
                            <a:schemeClr val="tx1"/>
                          </a:solidFill>
                          <a:latin typeface="Times New Roman" panose="02020603050405020304" pitchFamily="18" charset="0"/>
                          <a:ea typeface="宋体" panose="02010600030101010101" pitchFamily="2" charset="-122"/>
                        </a:defRPr>
                      </a:lvl1pPr>
                      <a:lvl2pPr algn="l">
                        <a:buClr>
                          <a:schemeClr val="tx1"/>
                        </a:buClr>
                        <a:defRPr kumimoji="1" sz="2400">
                          <a:solidFill>
                            <a:schemeClr val="tx1"/>
                          </a:solidFill>
                          <a:latin typeface="Times New Roman" panose="02020603050405020304" pitchFamily="18" charset="0"/>
                          <a:ea typeface="宋体" panose="02010600030101010101" pitchFamily="2" charset="-122"/>
                        </a:defRPr>
                      </a:lvl2pPr>
                      <a:lvl3pPr algn="l">
                        <a:buClr>
                          <a:srgbClr val="00CCFF"/>
                        </a:buClr>
                        <a:buSzPct val="65000"/>
                        <a:defRPr kumimoji="1" sz="2000">
                          <a:solidFill>
                            <a:schemeClr val="tx1"/>
                          </a:solidFill>
                          <a:latin typeface="Times New Roman" panose="02020603050405020304" pitchFamily="18" charset="0"/>
                          <a:ea typeface="宋体" panose="02010600030101010101" pitchFamily="2" charset="-122"/>
                        </a:defRPr>
                      </a:lvl3pPr>
                      <a:lvl4pPr algn="l">
                        <a:buClr>
                          <a:schemeClr val="tx1"/>
                        </a:buClr>
                        <a:defRPr kumimoji="1">
                          <a:solidFill>
                            <a:schemeClr val="tx1"/>
                          </a:solidFill>
                          <a:latin typeface="Times New Roman" panose="02020603050405020304" pitchFamily="18" charset="0"/>
                          <a:ea typeface="宋体" panose="02010600030101010101" pitchFamily="2" charset="-122"/>
                        </a:defRPr>
                      </a:lvl4pPr>
                      <a:lvl5pPr algn="l">
                        <a:buClr>
                          <a:schemeClr val="accent1"/>
                        </a:buClr>
                        <a:defRPr kumimoji="1">
                          <a:solidFill>
                            <a:schemeClr val="tx1"/>
                          </a:solidFill>
                          <a:latin typeface="Times New Roman" panose="02020603050405020304" pitchFamily="18" charset="0"/>
                          <a:ea typeface="宋体" panose="02010600030101010101" pitchFamily="2" charset="-122"/>
                        </a:defRPr>
                      </a:lvl5pPr>
                      <a:lvl6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6pPr>
                      <a:lvl7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7pPr>
                      <a:lvl8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8pPr>
                      <a:lvl9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anose="05000000000000000000" pitchFamily="2" charset="2"/>
                        <a:buNone/>
                        <a:tabLst/>
                      </a:pPr>
                      <a:r>
                        <a:rPr kumimoji="1" lang="en-US" altLang="zh-CN" sz="20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rPr>
                        <a:t>IEC</a:t>
                      </a:r>
                    </a:p>
                  </a:txBody>
                  <a:tcPr marL="182562" marR="182562" marT="46038" marB="46038"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lvl1pPr algn="l">
                        <a:defRPr kumimoji="1" sz="2800">
                          <a:solidFill>
                            <a:schemeClr val="tx1"/>
                          </a:solidFill>
                          <a:latin typeface="Times New Roman" panose="02020603050405020304" pitchFamily="18" charset="0"/>
                          <a:ea typeface="宋体" panose="02010600030101010101" pitchFamily="2" charset="-122"/>
                        </a:defRPr>
                      </a:lvl1pPr>
                      <a:lvl2pPr algn="l">
                        <a:buClr>
                          <a:schemeClr val="tx1"/>
                        </a:buClr>
                        <a:defRPr kumimoji="1" sz="2400">
                          <a:solidFill>
                            <a:schemeClr val="tx1"/>
                          </a:solidFill>
                          <a:latin typeface="Times New Roman" panose="02020603050405020304" pitchFamily="18" charset="0"/>
                          <a:ea typeface="宋体" panose="02010600030101010101" pitchFamily="2" charset="-122"/>
                        </a:defRPr>
                      </a:lvl2pPr>
                      <a:lvl3pPr algn="l">
                        <a:buClr>
                          <a:srgbClr val="00CCFF"/>
                        </a:buClr>
                        <a:buSzPct val="65000"/>
                        <a:defRPr kumimoji="1" sz="2000">
                          <a:solidFill>
                            <a:schemeClr val="tx1"/>
                          </a:solidFill>
                          <a:latin typeface="Times New Roman" panose="02020603050405020304" pitchFamily="18" charset="0"/>
                          <a:ea typeface="宋体" panose="02010600030101010101" pitchFamily="2" charset="-122"/>
                        </a:defRPr>
                      </a:lvl3pPr>
                      <a:lvl4pPr algn="l">
                        <a:buClr>
                          <a:schemeClr val="tx1"/>
                        </a:buClr>
                        <a:defRPr kumimoji="1">
                          <a:solidFill>
                            <a:schemeClr val="tx1"/>
                          </a:solidFill>
                          <a:latin typeface="Times New Roman" panose="02020603050405020304" pitchFamily="18" charset="0"/>
                          <a:ea typeface="宋体" panose="02010600030101010101" pitchFamily="2" charset="-122"/>
                        </a:defRPr>
                      </a:lvl4pPr>
                      <a:lvl5pPr algn="l">
                        <a:buClr>
                          <a:schemeClr val="accent1"/>
                        </a:buClr>
                        <a:defRPr kumimoji="1">
                          <a:solidFill>
                            <a:schemeClr val="tx1"/>
                          </a:solidFill>
                          <a:latin typeface="Times New Roman" panose="02020603050405020304" pitchFamily="18" charset="0"/>
                          <a:ea typeface="宋体" panose="02010600030101010101" pitchFamily="2" charset="-122"/>
                        </a:defRPr>
                      </a:lvl5pPr>
                      <a:lvl6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6pPr>
                      <a:lvl7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7pPr>
                      <a:lvl8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8pPr>
                      <a:lvl9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anose="05000000000000000000" pitchFamily="2" charset="2"/>
                        <a:buNone/>
                        <a:tabLst/>
                      </a:pPr>
                      <a:r>
                        <a:rPr kumimoji="1" lang="en-US" altLang="zh-CN" sz="20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rPr>
                        <a:t>NEC</a:t>
                      </a:r>
                    </a:p>
                  </a:txBody>
                  <a:tcPr marL="182562" marR="182562" marT="46038" marB="46038"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lvl1pPr algn="l">
                        <a:defRPr kumimoji="1" sz="2800">
                          <a:solidFill>
                            <a:schemeClr val="tx1"/>
                          </a:solidFill>
                          <a:latin typeface="Times New Roman" panose="02020603050405020304" pitchFamily="18" charset="0"/>
                          <a:ea typeface="宋体" panose="02010600030101010101" pitchFamily="2" charset="-122"/>
                        </a:defRPr>
                      </a:lvl1pPr>
                      <a:lvl2pPr algn="l">
                        <a:buClr>
                          <a:schemeClr val="tx1"/>
                        </a:buClr>
                        <a:defRPr kumimoji="1" sz="2400">
                          <a:solidFill>
                            <a:schemeClr val="tx1"/>
                          </a:solidFill>
                          <a:latin typeface="Times New Roman" panose="02020603050405020304" pitchFamily="18" charset="0"/>
                          <a:ea typeface="宋体" panose="02010600030101010101" pitchFamily="2" charset="-122"/>
                        </a:defRPr>
                      </a:lvl2pPr>
                      <a:lvl3pPr algn="l">
                        <a:buClr>
                          <a:srgbClr val="00CCFF"/>
                        </a:buClr>
                        <a:buSzPct val="65000"/>
                        <a:defRPr kumimoji="1" sz="2000">
                          <a:solidFill>
                            <a:schemeClr val="tx1"/>
                          </a:solidFill>
                          <a:latin typeface="Times New Roman" panose="02020603050405020304" pitchFamily="18" charset="0"/>
                          <a:ea typeface="宋体" panose="02010600030101010101" pitchFamily="2" charset="-122"/>
                        </a:defRPr>
                      </a:lvl3pPr>
                      <a:lvl4pPr algn="l">
                        <a:buClr>
                          <a:schemeClr val="tx1"/>
                        </a:buClr>
                        <a:defRPr kumimoji="1">
                          <a:solidFill>
                            <a:schemeClr val="tx1"/>
                          </a:solidFill>
                          <a:latin typeface="Times New Roman" panose="02020603050405020304" pitchFamily="18" charset="0"/>
                          <a:ea typeface="宋体" panose="02010600030101010101" pitchFamily="2" charset="-122"/>
                        </a:defRPr>
                      </a:lvl4pPr>
                      <a:lvl5pPr algn="l">
                        <a:buClr>
                          <a:schemeClr val="accent1"/>
                        </a:buClr>
                        <a:defRPr kumimoji="1">
                          <a:solidFill>
                            <a:schemeClr val="tx1"/>
                          </a:solidFill>
                          <a:latin typeface="Times New Roman" panose="02020603050405020304" pitchFamily="18" charset="0"/>
                          <a:ea typeface="宋体" panose="02010600030101010101" pitchFamily="2" charset="-122"/>
                        </a:defRPr>
                      </a:lvl5pPr>
                      <a:lvl6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6pPr>
                      <a:lvl7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7pPr>
                      <a:lvl8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8pPr>
                      <a:lvl9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anose="05000000000000000000" pitchFamily="2" charset="2"/>
                        <a:buNone/>
                        <a:tabLst/>
                      </a:pPr>
                      <a:r>
                        <a:rPr kumimoji="1" lang="zh-CN" altLang="en-US" sz="20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rPr>
                        <a:t>点燃特性*</a:t>
                      </a:r>
                    </a:p>
                  </a:txBody>
                  <a:tcPr marL="182562" marR="182562" marT="46038" marB="46038"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r>
              <a:tr h="676275">
                <a:tc>
                  <a:txBody>
                    <a:bodyPr/>
                    <a:lstStyle>
                      <a:lvl1pPr algn="l">
                        <a:defRPr kumimoji="1" sz="2800">
                          <a:solidFill>
                            <a:schemeClr val="tx1"/>
                          </a:solidFill>
                          <a:latin typeface="Times New Roman" panose="02020603050405020304" pitchFamily="18" charset="0"/>
                          <a:ea typeface="宋体" panose="02010600030101010101" pitchFamily="2" charset="-122"/>
                        </a:defRPr>
                      </a:lvl1pPr>
                      <a:lvl2pPr algn="l">
                        <a:buClr>
                          <a:schemeClr val="tx1"/>
                        </a:buClr>
                        <a:defRPr kumimoji="1" sz="2400">
                          <a:solidFill>
                            <a:schemeClr val="tx1"/>
                          </a:solidFill>
                          <a:latin typeface="Times New Roman" panose="02020603050405020304" pitchFamily="18" charset="0"/>
                          <a:ea typeface="宋体" panose="02010600030101010101" pitchFamily="2" charset="-122"/>
                        </a:defRPr>
                      </a:lvl2pPr>
                      <a:lvl3pPr algn="l">
                        <a:buClr>
                          <a:srgbClr val="00CCFF"/>
                        </a:buClr>
                        <a:buSzPct val="65000"/>
                        <a:defRPr kumimoji="1" sz="2000">
                          <a:solidFill>
                            <a:schemeClr val="tx1"/>
                          </a:solidFill>
                          <a:latin typeface="Times New Roman" panose="02020603050405020304" pitchFamily="18" charset="0"/>
                          <a:ea typeface="宋体" panose="02010600030101010101" pitchFamily="2" charset="-122"/>
                        </a:defRPr>
                      </a:lvl3pPr>
                      <a:lvl4pPr algn="l">
                        <a:buClr>
                          <a:schemeClr val="tx1"/>
                        </a:buClr>
                        <a:defRPr kumimoji="1">
                          <a:solidFill>
                            <a:schemeClr val="tx1"/>
                          </a:solidFill>
                          <a:latin typeface="Times New Roman" panose="02020603050405020304" pitchFamily="18" charset="0"/>
                          <a:ea typeface="宋体" panose="02010600030101010101" pitchFamily="2" charset="-122"/>
                        </a:defRPr>
                      </a:lvl4pPr>
                      <a:lvl5pPr algn="l">
                        <a:buClr>
                          <a:schemeClr val="accent1"/>
                        </a:buClr>
                        <a:defRPr kumimoji="1">
                          <a:solidFill>
                            <a:schemeClr val="tx1"/>
                          </a:solidFill>
                          <a:latin typeface="Times New Roman" panose="02020603050405020304" pitchFamily="18" charset="0"/>
                          <a:ea typeface="宋体" panose="02010600030101010101" pitchFamily="2" charset="-122"/>
                        </a:defRPr>
                      </a:lvl5pPr>
                      <a:lvl6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6pPr>
                      <a:lvl7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7pPr>
                      <a:lvl8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8pPr>
                      <a:lvl9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anose="05000000000000000000" pitchFamily="2" charset="2"/>
                        <a:buNone/>
                        <a:tabLst/>
                      </a:pPr>
                      <a:r>
                        <a:rPr kumimoji="1" lang="zh-CN" altLang="en-US" sz="20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rPr>
                        <a:t>甲烷</a:t>
                      </a:r>
                    </a:p>
                  </a:txBody>
                  <a:tcPr marL="182562" marR="182562" marT="46038" marB="46038"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lvl1pPr algn="l">
                        <a:defRPr kumimoji="1" sz="2800">
                          <a:solidFill>
                            <a:schemeClr val="tx1"/>
                          </a:solidFill>
                          <a:latin typeface="Times New Roman" panose="02020603050405020304" pitchFamily="18" charset="0"/>
                          <a:ea typeface="宋体" panose="02010600030101010101" pitchFamily="2" charset="-122"/>
                        </a:defRPr>
                      </a:lvl1pPr>
                      <a:lvl2pPr algn="l">
                        <a:buClr>
                          <a:schemeClr val="tx1"/>
                        </a:buClr>
                        <a:defRPr kumimoji="1" sz="2400">
                          <a:solidFill>
                            <a:schemeClr val="tx1"/>
                          </a:solidFill>
                          <a:latin typeface="Times New Roman" panose="02020603050405020304" pitchFamily="18" charset="0"/>
                          <a:ea typeface="宋体" panose="02010600030101010101" pitchFamily="2" charset="-122"/>
                        </a:defRPr>
                      </a:lvl2pPr>
                      <a:lvl3pPr algn="l">
                        <a:buClr>
                          <a:srgbClr val="00CCFF"/>
                        </a:buClr>
                        <a:buSzPct val="65000"/>
                        <a:defRPr kumimoji="1" sz="2000">
                          <a:solidFill>
                            <a:schemeClr val="tx1"/>
                          </a:solidFill>
                          <a:latin typeface="Times New Roman" panose="02020603050405020304" pitchFamily="18" charset="0"/>
                          <a:ea typeface="宋体" panose="02010600030101010101" pitchFamily="2" charset="-122"/>
                        </a:defRPr>
                      </a:lvl3pPr>
                      <a:lvl4pPr algn="l">
                        <a:buClr>
                          <a:schemeClr val="tx1"/>
                        </a:buClr>
                        <a:defRPr kumimoji="1">
                          <a:solidFill>
                            <a:schemeClr val="tx1"/>
                          </a:solidFill>
                          <a:latin typeface="Times New Roman" panose="02020603050405020304" pitchFamily="18" charset="0"/>
                          <a:ea typeface="宋体" panose="02010600030101010101" pitchFamily="2" charset="-122"/>
                        </a:defRPr>
                      </a:lvl4pPr>
                      <a:lvl5pPr algn="l">
                        <a:buClr>
                          <a:schemeClr val="accent1"/>
                        </a:buClr>
                        <a:defRPr kumimoji="1">
                          <a:solidFill>
                            <a:schemeClr val="tx1"/>
                          </a:solidFill>
                          <a:latin typeface="Times New Roman" panose="02020603050405020304" pitchFamily="18" charset="0"/>
                          <a:ea typeface="宋体" panose="02010600030101010101" pitchFamily="2" charset="-122"/>
                        </a:defRPr>
                      </a:lvl5pPr>
                      <a:lvl6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6pPr>
                      <a:lvl7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7pPr>
                      <a:lvl8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8pPr>
                      <a:lvl9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anose="05000000000000000000" pitchFamily="2" charset="2"/>
                        <a:buNone/>
                        <a:tabLst/>
                      </a:pPr>
                      <a:r>
                        <a:rPr kumimoji="1" lang="en-US" sz="20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rPr>
                        <a:t>I</a:t>
                      </a:r>
                    </a:p>
                  </a:txBody>
                  <a:tcPr marL="182562" marR="182562" marT="46038" marB="46038"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rowSpan="2">
                  <a:txBody>
                    <a:bodyPr/>
                    <a:lstStyle>
                      <a:lvl1pPr algn="l">
                        <a:defRPr kumimoji="1" sz="2800">
                          <a:solidFill>
                            <a:schemeClr val="tx1"/>
                          </a:solidFill>
                          <a:latin typeface="Times New Roman" panose="02020603050405020304" pitchFamily="18" charset="0"/>
                          <a:ea typeface="宋体" panose="02010600030101010101" pitchFamily="2" charset="-122"/>
                        </a:defRPr>
                      </a:lvl1pPr>
                      <a:lvl2pPr algn="l">
                        <a:buClr>
                          <a:schemeClr val="tx1"/>
                        </a:buClr>
                        <a:defRPr kumimoji="1" sz="2400">
                          <a:solidFill>
                            <a:schemeClr val="tx1"/>
                          </a:solidFill>
                          <a:latin typeface="Times New Roman" panose="02020603050405020304" pitchFamily="18" charset="0"/>
                          <a:ea typeface="宋体" panose="02010600030101010101" pitchFamily="2" charset="-122"/>
                        </a:defRPr>
                      </a:lvl2pPr>
                      <a:lvl3pPr algn="l">
                        <a:buClr>
                          <a:srgbClr val="00CCFF"/>
                        </a:buClr>
                        <a:buSzPct val="65000"/>
                        <a:defRPr kumimoji="1" sz="2000">
                          <a:solidFill>
                            <a:schemeClr val="tx1"/>
                          </a:solidFill>
                          <a:latin typeface="Times New Roman" panose="02020603050405020304" pitchFamily="18" charset="0"/>
                          <a:ea typeface="宋体" panose="02010600030101010101" pitchFamily="2" charset="-122"/>
                        </a:defRPr>
                      </a:lvl3pPr>
                      <a:lvl4pPr algn="l">
                        <a:buClr>
                          <a:schemeClr val="tx1"/>
                        </a:buClr>
                        <a:defRPr kumimoji="1">
                          <a:solidFill>
                            <a:schemeClr val="tx1"/>
                          </a:solidFill>
                          <a:latin typeface="Times New Roman" panose="02020603050405020304" pitchFamily="18" charset="0"/>
                          <a:ea typeface="宋体" panose="02010600030101010101" pitchFamily="2" charset="-122"/>
                        </a:defRPr>
                      </a:lvl4pPr>
                      <a:lvl5pPr algn="l">
                        <a:buClr>
                          <a:schemeClr val="accent1"/>
                        </a:buClr>
                        <a:defRPr kumimoji="1">
                          <a:solidFill>
                            <a:schemeClr val="tx1"/>
                          </a:solidFill>
                          <a:latin typeface="Times New Roman" panose="02020603050405020304" pitchFamily="18" charset="0"/>
                          <a:ea typeface="宋体" panose="02010600030101010101" pitchFamily="2" charset="-122"/>
                        </a:defRPr>
                      </a:lvl5pPr>
                      <a:lvl6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6pPr>
                      <a:lvl7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7pPr>
                      <a:lvl8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8pPr>
                      <a:lvl9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anose="05000000000000000000" pitchFamily="2" charset="2"/>
                        <a:buNone/>
                        <a:tabLst/>
                      </a:pPr>
                      <a:r>
                        <a:rPr kumimoji="1" lang="en-US" sz="20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rPr>
                        <a:t>D</a:t>
                      </a:r>
                    </a:p>
                  </a:txBody>
                  <a:tcPr marL="182562" marR="182562" marT="46038" marB="46038"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rowSpan="5">
                  <a:txBody>
                    <a:bodyPr/>
                    <a:lstStyle>
                      <a:lvl1pPr algn="l">
                        <a:defRPr kumimoji="1" sz="2800">
                          <a:solidFill>
                            <a:schemeClr val="tx1"/>
                          </a:solidFill>
                          <a:latin typeface="Times New Roman" panose="02020603050405020304" pitchFamily="18" charset="0"/>
                          <a:ea typeface="宋体" panose="02010600030101010101" pitchFamily="2" charset="-122"/>
                        </a:defRPr>
                      </a:lvl1pPr>
                      <a:lvl2pPr algn="l">
                        <a:buClr>
                          <a:schemeClr val="tx1"/>
                        </a:buClr>
                        <a:defRPr kumimoji="1" sz="2400">
                          <a:solidFill>
                            <a:schemeClr val="tx1"/>
                          </a:solidFill>
                          <a:latin typeface="Times New Roman" panose="02020603050405020304" pitchFamily="18" charset="0"/>
                          <a:ea typeface="宋体" panose="02010600030101010101" pitchFamily="2" charset="-122"/>
                        </a:defRPr>
                      </a:lvl2pPr>
                      <a:lvl3pPr algn="l">
                        <a:buClr>
                          <a:srgbClr val="00CCFF"/>
                        </a:buClr>
                        <a:buSzPct val="65000"/>
                        <a:defRPr kumimoji="1" sz="2000">
                          <a:solidFill>
                            <a:schemeClr val="tx1"/>
                          </a:solidFill>
                          <a:latin typeface="Times New Roman" panose="02020603050405020304" pitchFamily="18" charset="0"/>
                          <a:ea typeface="宋体" panose="02010600030101010101" pitchFamily="2" charset="-122"/>
                        </a:defRPr>
                      </a:lvl3pPr>
                      <a:lvl4pPr algn="l">
                        <a:buClr>
                          <a:schemeClr val="tx1"/>
                        </a:buClr>
                        <a:defRPr kumimoji="1">
                          <a:solidFill>
                            <a:schemeClr val="tx1"/>
                          </a:solidFill>
                          <a:latin typeface="Times New Roman" panose="02020603050405020304" pitchFamily="18" charset="0"/>
                          <a:ea typeface="宋体" panose="02010600030101010101" pitchFamily="2" charset="-122"/>
                        </a:defRPr>
                      </a:lvl4pPr>
                      <a:lvl5pPr algn="l">
                        <a:buClr>
                          <a:schemeClr val="accent1"/>
                        </a:buClr>
                        <a:defRPr kumimoji="1">
                          <a:solidFill>
                            <a:schemeClr val="tx1"/>
                          </a:solidFill>
                          <a:latin typeface="Times New Roman" panose="02020603050405020304" pitchFamily="18" charset="0"/>
                          <a:ea typeface="宋体" panose="02010600030101010101" pitchFamily="2" charset="-122"/>
                        </a:defRPr>
                      </a:lvl5pPr>
                      <a:lvl6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6pPr>
                      <a:lvl7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7pPr>
                      <a:lvl8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8pPr>
                      <a:lvl9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anose="05000000000000000000" pitchFamily="2" charset="2"/>
                        <a:buNone/>
                        <a:tabLst/>
                      </a:pPr>
                      <a:r>
                        <a:rPr kumimoji="1" lang="zh-CN" altLang="en-US" sz="20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rPr>
                        <a:t>难（</a:t>
                      </a:r>
                      <a:r>
                        <a:rPr kumimoji="1" lang="en-US" altLang="zh-CN" sz="20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rPr>
                        <a:t>650~750</a:t>
                      </a:r>
                      <a:r>
                        <a:rPr kumimoji="1" lang="zh-CN" altLang="en-US" sz="20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rPr>
                        <a:t>）</a:t>
                      </a:r>
                    </a:p>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anose="05000000000000000000" pitchFamily="2" charset="2"/>
                        <a:buNone/>
                        <a:tabLst/>
                      </a:pPr>
                      <a:endParaRPr kumimoji="1" lang="zh-CN" altLang="en-US" sz="20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endParaRPr>
                    </a:p>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anose="05000000000000000000" pitchFamily="2" charset="2"/>
                        <a:buNone/>
                        <a:tabLst/>
                      </a:pPr>
                      <a:endParaRPr kumimoji="1" lang="zh-CN" altLang="en-US" sz="20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endParaRPr>
                    </a:p>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anose="05000000000000000000" pitchFamily="2" charset="2"/>
                        <a:buNone/>
                        <a:tabLst/>
                      </a:pPr>
                      <a:endParaRPr kumimoji="1" lang="zh-CN" altLang="en-US" sz="20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endParaRPr>
                    </a:p>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anose="05000000000000000000" pitchFamily="2" charset="2"/>
                        <a:buNone/>
                        <a:tabLst/>
                      </a:pPr>
                      <a:endParaRPr kumimoji="1" lang="zh-CN" altLang="en-US" sz="20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endParaRPr>
                    </a:p>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anose="05000000000000000000" pitchFamily="2" charset="2"/>
                        <a:buNone/>
                        <a:tabLst/>
                      </a:pPr>
                      <a:endParaRPr kumimoji="1" lang="zh-CN" altLang="en-US" sz="20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endParaRPr>
                    </a:p>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anose="05000000000000000000" pitchFamily="2" charset="2"/>
                        <a:buNone/>
                        <a:tabLst/>
                      </a:pPr>
                      <a:endParaRPr kumimoji="1" lang="zh-CN" altLang="en-US" sz="20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endParaRPr>
                    </a:p>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anose="05000000000000000000" pitchFamily="2" charset="2"/>
                        <a:buNone/>
                        <a:tabLst/>
                      </a:pPr>
                      <a:endParaRPr kumimoji="1" lang="zh-CN" altLang="en-US" sz="20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endParaRPr>
                    </a:p>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anose="05000000000000000000" pitchFamily="2" charset="2"/>
                        <a:buNone/>
                        <a:tabLst/>
                      </a:pPr>
                      <a:endParaRPr kumimoji="1" lang="zh-CN" altLang="en-US" sz="20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endParaRPr>
                    </a:p>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anose="05000000000000000000" pitchFamily="2" charset="2"/>
                        <a:buNone/>
                        <a:tabLst/>
                      </a:pPr>
                      <a:r>
                        <a:rPr kumimoji="1" lang="zh-CN" altLang="en-US" sz="20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rPr>
                        <a:t>易（</a:t>
                      </a:r>
                      <a:r>
                        <a:rPr kumimoji="1" lang="en-US" altLang="zh-CN" sz="20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rPr>
                        <a:t>406~460</a:t>
                      </a:r>
                      <a:r>
                        <a:rPr kumimoji="1" lang="zh-CN" altLang="en-US" sz="20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rPr>
                        <a:t>）</a:t>
                      </a:r>
                    </a:p>
                  </a:txBody>
                  <a:tcPr marL="182562" marR="182562" marT="46038" marB="46038"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r>
              <a:tr h="677863">
                <a:tc>
                  <a:txBody>
                    <a:bodyPr/>
                    <a:lstStyle>
                      <a:lvl1pPr algn="l">
                        <a:defRPr kumimoji="1" sz="2800">
                          <a:solidFill>
                            <a:schemeClr val="tx1"/>
                          </a:solidFill>
                          <a:latin typeface="Times New Roman" panose="02020603050405020304" pitchFamily="18" charset="0"/>
                          <a:ea typeface="宋体" panose="02010600030101010101" pitchFamily="2" charset="-122"/>
                        </a:defRPr>
                      </a:lvl1pPr>
                      <a:lvl2pPr algn="l">
                        <a:buClr>
                          <a:schemeClr val="tx1"/>
                        </a:buClr>
                        <a:defRPr kumimoji="1" sz="2400">
                          <a:solidFill>
                            <a:schemeClr val="tx1"/>
                          </a:solidFill>
                          <a:latin typeface="Times New Roman" panose="02020603050405020304" pitchFamily="18" charset="0"/>
                          <a:ea typeface="宋体" panose="02010600030101010101" pitchFamily="2" charset="-122"/>
                        </a:defRPr>
                      </a:lvl2pPr>
                      <a:lvl3pPr algn="l">
                        <a:buClr>
                          <a:srgbClr val="00CCFF"/>
                        </a:buClr>
                        <a:buSzPct val="65000"/>
                        <a:defRPr kumimoji="1" sz="2000">
                          <a:solidFill>
                            <a:schemeClr val="tx1"/>
                          </a:solidFill>
                          <a:latin typeface="Times New Roman" panose="02020603050405020304" pitchFamily="18" charset="0"/>
                          <a:ea typeface="宋体" panose="02010600030101010101" pitchFamily="2" charset="-122"/>
                        </a:defRPr>
                      </a:lvl3pPr>
                      <a:lvl4pPr algn="l">
                        <a:buClr>
                          <a:schemeClr val="tx1"/>
                        </a:buClr>
                        <a:defRPr kumimoji="1">
                          <a:solidFill>
                            <a:schemeClr val="tx1"/>
                          </a:solidFill>
                          <a:latin typeface="Times New Roman" panose="02020603050405020304" pitchFamily="18" charset="0"/>
                          <a:ea typeface="宋体" panose="02010600030101010101" pitchFamily="2" charset="-122"/>
                        </a:defRPr>
                      </a:lvl4pPr>
                      <a:lvl5pPr algn="l">
                        <a:buClr>
                          <a:schemeClr val="accent1"/>
                        </a:buClr>
                        <a:defRPr kumimoji="1">
                          <a:solidFill>
                            <a:schemeClr val="tx1"/>
                          </a:solidFill>
                          <a:latin typeface="Times New Roman" panose="02020603050405020304" pitchFamily="18" charset="0"/>
                          <a:ea typeface="宋体" panose="02010600030101010101" pitchFamily="2" charset="-122"/>
                        </a:defRPr>
                      </a:lvl5pPr>
                      <a:lvl6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6pPr>
                      <a:lvl7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7pPr>
                      <a:lvl8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8pPr>
                      <a:lvl9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anose="05000000000000000000" pitchFamily="2" charset="2"/>
                        <a:buNone/>
                        <a:tabLst/>
                      </a:pPr>
                      <a:r>
                        <a:rPr kumimoji="1" lang="zh-CN" altLang="en-US" sz="20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rPr>
                        <a:t>丙烷</a:t>
                      </a:r>
                    </a:p>
                  </a:txBody>
                  <a:tcPr marL="182562" marR="182562" marT="46038" marB="46038"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lvl1pPr algn="l">
                        <a:defRPr kumimoji="1" sz="2800">
                          <a:solidFill>
                            <a:schemeClr val="tx1"/>
                          </a:solidFill>
                          <a:latin typeface="Times New Roman" panose="02020603050405020304" pitchFamily="18" charset="0"/>
                          <a:ea typeface="宋体" panose="02010600030101010101" pitchFamily="2" charset="-122"/>
                        </a:defRPr>
                      </a:lvl1pPr>
                      <a:lvl2pPr algn="l">
                        <a:buClr>
                          <a:schemeClr val="tx1"/>
                        </a:buClr>
                        <a:defRPr kumimoji="1" sz="2400">
                          <a:solidFill>
                            <a:schemeClr val="tx1"/>
                          </a:solidFill>
                          <a:latin typeface="Times New Roman" panose="02020603050405020304" pitchFamily="18" charset="0"/>
                          <a:ea typeface="宋体" panose="02010600030101010101" pitchFamily="2" charset="-122"/>
                        </a:defRPr>
                      </a:lvl2pPr>
                      <a:lvl3pPr algn="l">
                        <a:buClr>
                          <a:srgbClr val="00CCFF"/>
                        </a:buClr>
                        <a:buSzPct val="65000"/>
                        <a:defRPr kumimoji="1" sz="2000">
                          <a:solidFill>
                            <a:schemeClr val="tx1"/>
                          </a:solidFill>
                          <a:latin typeface="Times New Roman" panose="02020603050405020304" pitchFamily="18" charset="0"/>
                          <a:ea typeface="宋体" panose="02010600030101010101" pitchFamily="2" charset="-122"/>
                        </a:defRPr>
                      </a:lvl3pPr>
                      <a:lvl4pPr algn="l">
                        <a:buClr>
                          <a:schemeClr val="tx1"/>
                        </a:buClr>
                        <a:defRPr kumimoji="1">
                          <a:solidFill>
                            <a:schemeClr val="tx1"/>
                          </a:solidFill>
                          <a:latin typeface="Times New Roman" panose="02020603050405020304" pitchFamily="18" charset="0"/>
                          <a:ea typeface="宋体" panose="02010600030101010101" pitchFamily="2" charset="-122"/>
                        </a:defRPr>
                      </a:lvl4pPr>
                      <a:lvl5pPr algn="l">
                        <a:buClr>
                          <a:schemeClr val="accent1"/>
                        </a:buClr>
                        <a:defRPr kumimoji="1">
                          <a:solidFill>
                            <a:schemeClr val="tx1"/>
                          </a:solidFill>
                          <a:latin typeface="Times New Roman" panose="02020603050405020304" pitchFamily="18" charset="0"/>
                          <a:ea typeface="宋体" panose="02010600030101010101" pitchFamily="2" charset="-122"/>
                        </a:defRPr>
                      </a:lvl5pPr>
                      <a:lvl6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6pPr>
                      <a:lvl7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7pPr>
                      <a:lvl8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8pPr>
                      <a:lvl9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anose="05000000000000000000" pitchFamily="2" charset="2"/>
                        <a:buNone/>
                        <a:tabLst/>
                      </a:pPr>
                      <a:r>
                        <a:rPr kumimoji="1" lang="en-US" sz="20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rPr>
                        <a:t>IIA</a:t>
                      </a:r>
                    </a:p>
                  </a:txBody>
                  <a:tcPr marL="182562" marR="182562" marT="46038" marB="46038"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r>
              <a:tr h="677863">
                <a:tc>
                  <a:txBody>
                    <a:bodyPr/>
                    <a:lstStyle>
                      <a:lvl1pPr algn="l">
                        <a:defRPr kumimoji="1" sz="2800">
                          <a:solidFill>
                            <a:schemeClr val="tx1"/>
                          </a:solidFill>
                          <a:latin typeface="Times New Roman" panose="02020603050405020304" pitchFamily="18" charset="0"/>
                          <a:ea typeface="宋体" panose="02010600030101010101" pitchFamily="2" charset="-122"/>
                        </a:defRPr>
                      </a:lvl1pPr>
                      <a:lvl2pPr algn="l">
                        <a:buClr>
                          <a:schemeClr val="tx1"/>
                        </a:buClr>
                        <a:defRPr kumimoji="1" sz="2400">
                          <a:solidFill>
                            <a:schemeClr val="tx1"/>
                          </a:solidFill>
                          <a:latin typeface="Times New Roman" panose="02020603050405020304" pitchFamily="18" charset="0"/>
                          <a:ea typeface="宋体" panose="02010600030101010101" pitchFamily="2" charset="-122"/>
                        </a:defRPr>
                      </a:lvl2pPr>
                      <a:lvl3pPr algn="l">
                        <a:buClr>
                          <a:srgbClr val="00CCFF"/>
                        </a:buClr>
                        <a:buSzPct val="65000"/>
                        <a:defRPr kumimoji="1" sz="2000">
                          <a:solidFill>
                            <a:schemeClr val="tx1"/>
                          </a:solidFill>
                          <a:latin typeface="Times New Roman" panose="02020603050405020304" pitchFamily="18" charset="0"/>
                          <a:ea typeface="宋体" panose="02010600030101010101" pitchFamily="2" charset="-122"/>
                        </a:defRPr>
                      </a:lvl3pPr>
                      <a:lvl4pPr algn="l">
                        <a:buClr>
                          <a:schemeClr val="tx1"/>
                        </a:buClr>
                        <a:defRPr kumimoji="1">
                          <a:solidFill>
                            <a:schemeClr val="tx1"/>
                          </a:solidFill>
                          <a:latin typeface="Times New Roman" panose="02020603050405020304" pitchFamily="18" charset="0"/>
                          <a:ea typeface="宋体" panose="02010600030101010101" pitchFamily="2" charset="-122"/>
                        </a:defRPr>
                      </a:lvl4pPr>
                      <a:lvl5pPr algn="l">
                        <a:buClr>
                          <a:schemeClr val="accent1"/>
                        </a:buClr>
                        <a:defRPr kumimoji="1">
                          <a:solidFill>
                            <a:schemeClr val="tx1"/>
                          </a:solidFill>
                          <a:latin typeface="Times New Roman" panose="02020603050405020304" pitchFamily="18" charset="0"/>
                          <a:ea typeface="宋体" panose="02010600030101010101" pitchFamily="2" charset="-122"/>
                        </a:defRPr>
                      </a:lvl5pPr>
                      <a:lvl6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6pPr>
                      <a:lvl7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7pPr>
                      <a:lvl8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8pPr>
                      <a:lvl9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anose="05000000000000000000" pitchFamily="2" charset="2"/>
                        <a:buNone/>
                        <a:tabLst/>
                      </a:pPr>
                      <a:r>
                        <a:rPr kumimoji="1" lang="zh-CN" altLang="en-US" sz="20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rPr>
                        <a:t>乙烯</a:t>
                      </a:r>
                    </a:p>
                  </a:txBody>
                  <a:tcPr marL="182562" marR="182562" marT="46038" marB="46038"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lvl1pPr algn="l">
                        <a:defRPr kumimoji="1" sz="2800">
                          <a:solidFill>
                            <a:schemeClr val="tx1"/>
                          </a:solidFill>
                          <a:latin typeface="Times New Roman" panose="02020603050405020304" pitchFamily="18" charset="0"/>
                          <a:ea typeface="宋体" panose="02010600030101010101" pitchFamily="2" charset="-122"/>
                        </a:defRPr>
                      </a:lvl1pPr>
                      <a:lvl2pPr algn="l">
                        <a:buClr>
                          <a:schemeClr val="tx1"/>
                        </a:buClr>
                        <a:defRPr kumimoji="1" sz="2400">
                          <a:solidFill>
                            <a:schemeClr val="tx1"/>
                          </a:solidFill>
                          <a:latin typeface="Times New Roman" panose="02020603050405020304" pitchFamily="18" charset="0"/>
                          <a:ea typeface="宋体" panose="02010600030101010101" pitchFamily="2" charset="-122"/>
                        </a:defRPr>
                      </a:lvl2pPr>
                      <a:lvl3pPr algn="l">
                        <a:buClr>
                          <a:srgbClr val="00CCFF"/>
                        </a:buClr>
                        <a:buSzPct val="65000"/>
                        <a:defRPr kumimoji="1" sz="2000">
                          <a:solidFill>
                            <a:schemeClr val="tx1"/>
                          </a:solidFill>
                          <a:latin typeface="Times New Roman" panose="02020603050405020304" pitchFamily="18" charset="0"/>
                          <a:ea typeface="宋体" panose="02010600030101010101" pitchFamily="2" charset="-122"/>
                        </a:defRPr>
                      </a:lvl3pPr>
                      <a:lvl4pPr algn="l">
                        <a:buClr>
                          <a:schemeClr val="tx1"/>
                        </a:buClr>
                        <a:defRPr kumimoji="1">
                          <a:solidFill>
                            <a:schemeClr val="tx1"/>
                          </a:solidFill>
                          <a:latin typeface="Times New Roman" panose="02020603050405020304" pitchFamily="18" charset="0"/>
                          <a:ea typeface="宋体" panose="02010600030101010101" pitchFamily="2" charset="-122"/>
                        </a:defRPr>
                      </a:lvl4pPr>
                      <a:lvl5pPr algn="l">
                        <a:buClr>
                          <a:schemeClr val="accent1"/>
                        </a:buClr>
                        <a:defRPr kumimoji="1">
                          <a:solidFill>
                            <a:schemeClr val="tx1"/>
                          </a:solidFill>
                          <a:latin typeface="Times New Roman" panose="02020603050405020304" pitchFamily="18" charset="0"/>
                          <a:ea typeface="宋体" panose="02010600030101010101" pitchFamily="2" charset="-122"/>
                        </a:defRPr>
                      </a:lvl5pPr>
                      <a:lvl6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6pPr>
                      <a:lvl7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7pPr>
                      <a:lvl8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8pPr>
                      <a:lvl9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anose="05000000000000000000" pitchFamily="2" charset="2"/>
                        <a:buNone/>
                        <a:tabLst/>
                      </a:pPr>
                      <a:r>
                        <a:rPr kumimoji="1" lang="en-US" sz="20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rPr>
                        <a:t>IIB</a:t>
                      </a:r>
                    </a:p>
                  </a:txBody>
                  <a:tcPr marL="182562" marR="182562" marT="46038" marB="46038"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lvl1pPr algn="l">
                        <a:defRPr kumimoji="1" sz="2800">
                          <a:solidFill>
                            <a:schemeClr val="tx1"/>
                          </a:solidFill>
                          <a:latin typeface="Times New Roman" panose="02020603050405020304" pitchFamily="18" charset="0"/>
                          <a:ea typeface="宋体" panose="02010600030101010101" pitchFamily="2" charset="-122"/>
                        </a:defRPr>
                      </a:lvl1pPr>
                      <a:lvl2pPr algn="l">
                        <a:buClr>
                          <a:schemeClr val="tx1"/>
                        </a:buClr>
                        <a:defRPr kumimoji="1" sz="2400">
                          <a:solidFill>
                            <a:schemeClr val="tx1"/>
                          </a:solidFill>
                          <a:latin typeface="Times New Roman" panose="02020603050405020304" pitchFamily="18" charset="0"/>
                          <a:ea typeface="宋体" panose="02010600030101010101" pitchFamily="2" charset="-122"/>
                        </a:defRPr>
                      </a:lvl2pPr>
                      <a:lvl3pPr algn="l">
                        <a:buClr>
                          <a:srgbClr val="00CCFF"/>
                        </a:buClr>
                        <a:buSzPct val="65000"/>
                        <a:defRPr kumimoji="1" sz="2000">
                          <a:solidFill>
                            <a:schemeClr val="tx1"/>
                          </a:solidFill>
                          <a:latin typeface="Times New Roman" panose="02020603050405020304" pitchFamily="18" charset="0"/>
                          <a:ea typeface="宋体" panose="02010600030101010101" pitchFamily="2" charset="-122"/>
                        </a:defRPr>
                      </a:lvl3pPr>
                      <a:lvl4pPr algn="l">
                        <a:buClr>
                          <a:schemeClr val="tx1"/>
                        </a:buClr>
                        <a:defRPr kumimoji="1">
                          <a:solidFill>
                            <a:schemeClr val="tx1"/>
                          </a:solidFill>
                          <a:latin typeface="Times New Roman" panose="02020603050405020304" pitchFamily="18" charset="0"/>
                          <a:ea typeface="宋体" panose="02010600030101010101" pitchFamily="2" charset="-122"/>
                        </a:defRPr>
                      </a:lvl4pPr>
                      <a:lvl5pPr algn="l">
                        <a:buClr>
                          <a:schemeClr val="accent1"/>
                        </a:buClr>
                        <a:defRPr kumimoji="1">
                          <a:solidFill>
                            <a:schemeClr val="tx1"/>
                          </a:solidFill>
                          <a:latin typeface="Times New Roman" panose="02020603050405020304" pitchFamily="18" charset="0"/>
                          <a:ea typeface="宋体" panose="02010600030101010101" pitchFamily="2" charset="-122"/>
                        </a:defRPr>
                      </a:lvl5pPr>
                      <a:lvl6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6pPr>
                      <a:lvl7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7pPr>
                      <a:lvl8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8pPr>
                      <a:lvl9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anose="05000000000000000000" pitchFamily="2" charset="2"/>
                        <a:buNone/>
                        <a:tabLst/>
                      </a:pPr>
                      <a:r>
                        <a:rPr kumimoji="1" lang="en-US" sz="20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C</a:t>
                      </a:r>
                    </a:p>
                  </a:txBody>
                  <a:tcPr marL="182562" marR="182562" marT="46038" marB="46038"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vMerge="1">
                  <a:txBody>
                    <a:bodyPr/>
                    <a:lstStyle/>
                    <a:p>
                      <a:endParaRPr lang="zh-CN" altLang="en-US"/>
                    </a:p>
                  </a:txBody>
                  <a:tcPr/>
                </a:tc>
              </a:tr>
              <a:tr h="676275">
                <a:tc>
                  <a:txBody>
                    <a:bodyPr/>
                    <a:lstStyle>
                      <a:lvl1pPr algn="l">
                        <a:defRPr kumimoji="1" sz="2800">
                          <a:solidFill>
                            <a:schemeClr val="tx1"/>
                          </a:solidFill>
                          <a:latin typeface="Times New Roman" panose="02020603050405020304" pitchFamily="18" charset="0"/>
                          <a:ea typeface="宋体" panose="02010600030101010101" pitchFamily="2" charset="-122"/>
                        </a:defRPr>
                      </a:lvl1pPr>
                      <a:lvl2pPr algn="l">
                        <a:buClr>
                          <a:schemeClr val="tx1"/>
                        </a:buClr>
                        <a:defRPr kumimoji="1" sz="2400">
                          <a:solidFill>
                            <a:schemeClr val="tx1"/>
                          </a:solidFill>
                          <a:latin typeface="Times New Roman" panose="02020603050405020304" pitchFamily="18" charset="0"/>
                          <a:ea typeface="宋体" panose="02010600030101010101" pitchFamily="2" charset="-122"/>
                        </a:defRPr>
                      </a:lvl2pPr>
                      <a:lvl3pPr algn="l">
                        <a:buClr>
                          <a:srgbClr val="00CCFF"/>
                        </a:buClr>
                        <a:buSzPct val="65000"/>
                        <a:defRPr kumimoji="1" sz="2000">
                          <a:solidFill>
                            <a:schemeClr val="tx1"/>
                          </a:solidFill>
                          <a:latin typeface="Times New Roman" panose="02020603050405020304" pitchFamily="18" charset="0"/>
                          <a:ea typeface="宋体" panose="02010600030101010101" pitchFamily="2" charset="-122"/>
                        </a:defRPr>
                      </a:lvl3pPr>
                      <a:lvl4pPr algn="l">
                        <a:buClr>
                          <a:schemeClr val="tx1"/>
                        </a:buClr>
                        <a:defRPr kumimoji="1">
                          <a:solidFill>
                            <a:schemeClr val="tx1"/>
                          </a:solidFill>
                          <a:latin typeface="Times New Roman" panose="02020603050405020304" pitchFamily="18" charset="0"/>
                          <a:ea typeface="宋体" panose="02010600030101010101" pitchFamily="2" charset="-122"/>
                        </a:defRPr>
                      </a:lvl4pPr>
                      <a:lvl5pPr algn="l">
                        <a:buClr>
                          <a:schemeClr val="accent1"/>
                        </a:buClr>
                        <a:defRPr kumimoji="1">
                          <a:solidFill>
                            <a:schemeClr val="tx1"/>
                          </a:solidFill>
                          <a:latin typeface="Times New Roman" panose="02020603050405020304" pitchFamily="18" charset="0"/>
                          <a:ea typeface="宋体" panose="02010600030101010101" pitchFamily="2" charset="-122"/>
                        </a:defRPr>
                      </a:lvl5pPr>
                      <a:lvl6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6pPr>
                      <a:lvl7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7pPr>
                      <a:lvl8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8pPr>
                      <a:lvl9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anose="05000000000000000000" pitchFamily="2" charset="2"/>
                        <a:buNone/>
                        <a:tabLst/>
                      </a:pPr>
                      <a:r>
                        <a:rPr kumimoji="1" lang="zh-CN" altLang="en-US" sz="20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氢气</a:t>
                      </a:r>
                    </a:p>
                  </a:txBody>
                  <a:tcPr marL="182562" marR="182562" marT="46038" marB="46038"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rowSpan="2">
                  <a:txBody>
                    <a:bodyPr/>
                    <a:lstStyle>
                      <a:lvl1pPr algn="l">
                        <a:defRPr kumimoji="1" sz="2800">
                          <a:solidFill>
                            <a:schemeClr val="tx1"/>
                          </a:solidFill>
                          <a:latin typeface="Times New Roman" panose="02020603050405020304" pitchFamily="18" charset="0"/>
                          <a:ea typeface="宋体" panose="02010600030101010101" pitchFamily="2" charset="-122"/>
                        </a:defRPr>
                      </a:lvl1pPr>
                      <a:lvl2pPr algn="l">
                        <a:buClr>
                          <a:schemeClr val="tx1"/>
                        </a:buClr>
                        <a:defRPr kumimoji="1" sz="2400">
                          <a:solidFill>
                            <a:schemeClr val="tx1"/>
                          </a:solidFill>
                          <a:latin typeface="Times New Roman" panose="02020603050405020304" pitchFamily="18" charset="0"/>
                          <a:ea typeface="宋体" panose="02010600030101010101" pitchFamily="2" charset="-122"/>
                        </a:defRPr>
                      </a:lvl2pPr>
                      <a:lvl3pPr algn="l">
                        <a:buClr>
                          <a:srgbClr val="00CCFF"/>
                        </a:buClr>
                        <a:buSzPct val="65000"/>
                        <a:defRPr kumimoji="1" sz="2000">
                          <a:solidFill>
                            <a:schemeClr val="tx1"/>
                          </a:solidFill>
                          <a:latin typeface="Times New Roman" panose="02020603050405020304" pitchFamily="18" charset="0"/>
                          <a:ea typeface="宋体" panose="02010600030101010101" pitchFamily="2" charset="-122"/>
                        </a:defRPr>
                      </a:lvl3pPr>
                      <a:lvl4pPr algn="l">
                        <a:buClr>
                          <a:schemeClr val="tx1"/>
                        </a:buClr>
                        <a:defRPr kumimoji="1">
                          <a:solidFill>
                            <a:schemeClr val="tx1"/>
                          </a:solidFill>
                          <a:latin typeface="Times New Roman" panose="02020603050405020304" pitchFamily="18" charset="0"/>
                          <a:ea typeface="宋体" panose="02010600030101010101" pitchFamily="2" charset="-122"/>
                        </a:defRPr>
                      </a:lvl4pPr>
                      <a:lvl5pPr algn="l">
                        <a:buClr>
                          <a:schemeClr val="accent1"/>
                        </a:buClr>
                        <a:defRPr kumimoji="1">
                          <a:solidFill>
                            <a:schemeClr val="tx1"/>
                          </a:solidFill>
                          <a:latin typeface="Times New Roman" panose="02020603050405020304" pitchFamily="18" charset="0"/>
                          <a:ea typeface="宋体" panose="02010600030101010101" pitchFamily="2" charset="-122"/>
                        </a:defRPr>
                      </a:lvl5pPr>
                      <a:lvl6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6pPr>
                      <a:lvl7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7pPr>
                      <a:lvl8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8pPr>
                      <a:lvl9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anose="05000000000000000000" pitchFamily="2" charset="2"/>
                        <a:buNone/>
                        <a:tabLst/>
                      </a:pPr>
                      <a:r>
                        <a:rPr kumimoji="1" lang="en-US" sz="20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rPr>
                        <a:t>IIC</a:t>
                      </a:r>
                    </a:p>
                  </a:txBody>
                  <a:tcPr marL="182562" marR="182562" marT="46038" marB="46038"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lvl1pPr algn="l">
                        <a:defRPr kumimoji="1" sz="2800">
                          <a:solidFill>
                            <a:schemeClr val="tx1"/>
                          </a:solidFill>
                          <a:latin typeface="Times New Roman" panose="02020603050405020304" pitchFamily="18" charset="0"/>
                          <a:ea typeface="宋体" panose="02010600030101010101" pitchFamily="2" charset="-122"/>
                        </a:defRPr>
                      </a:lvl1pPr>
                      <a:lvl2pPr algn="l">
                        <a:buClr>
                          <a:schemeClr val="tx1"/>
                        </a:buClr>
                        <a:defRPr kumimoji="1" sz="2400">
                          <a:solidFill>
                            <a:schemeClr val="tx1"/>
                          </a:solidFill>
                          <a:latin typeface="Times New Roman" panose="02020603050405020304" pitchFamily="18" charset="0"/>
                          <a:ea typeface="宋体" panose="02010600030101010101" pitchFamily="2" charset="-122"/>
                        </a:defRPr>
                      </a:lvl2pPr>
                      <a:lvl3pPr algn="l">
                        <a:buClr>
                          <a:srgbClr val="00CCFF"/>
                        </a:buClr>
                        <a:buSzPct val="65000"/>
                        <a:defRPr kumimoji="1" sz="2000">
                          <a:solidFill>
                            <a:schemeClr val="tx1"/>
                          </a:solidFill>
                          <a:latin typeface="Times New Roman" panose="02020603050405020304" pitchFamily="18" charset="0"/>
                          <a:ea typeface="宋体" panose="02010600030101010101" pitchFamily="2" charset="-122"/>
                        </a:defRPr>
                      </a:lvl3pPr>
                      <a:lvl4pPr algn="l">
                        <a:buClr>
                          <a:schemeClr val="tx1"/>
                        </a:buClr>
                        <a:defRPr kumimoji="1">
                          <a:solidFill>
                            <a:schemeClr val="tx1"/>
                          </a:solidFill>
                          <a:latin typeface="Times New Roman" panose="02020603050405020304" pitchFamily="18" charset="0"/>
                          <a:ea typeface="宋体" panose="02010600030101010101" pitchFamily="2" charset="-122"/>
                        </a:defRPr>
                      </a:lvl4pPr>
                      <a:lvl5pPr algn="l">
                        <a:buClr>
                          <a:schemeClr val="accent1"/>
                        </a:buClr>
                        <a:defRPr kumimoji="1">
                          <a:solidFill>
                            <a:schemeClr val="tx1"/>
                          </a:solidFill>
                          <a:latin typeface="Times New Roman" panose="02020603050405020304" pitchFamily="18" charset="0"/>
                          <a:ea typeface="宋体" panose="02010600030101010101" pitchFamily="2" charset="-122"/>
                        </a:defRPr>
                      </a:lvl5pPr>
                      <a:lvl6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6pPr>
                      <a:lvl7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7pPr>
                      <a:lvl8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8pPr>
                      <a:lvl9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anose="05000000000000000000" pitchFamily="2" charset="2"/>
                        <a:buNone/>
                        <a:tabLst/>
                      </a:pPr>
                      <a:r>
                        <a:rPr kumimoji="1" lang="en-US" sz="20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rPr>
                        <a:t>B</a:t>
                      </a:r>
                    </a:p>
                  </a:txBody>
                  <a:tcPr marL="182562" marR="182562" marT="46038" marB="46038"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vMerge="1">
                  <a:txBody>
                    <a:bodyPr/>
                    <a:lstStyle/>
                    <a:p>
                      <a:endParaRPr lang="zh-CN" altLang="en-US"/>
                    </a:p>
                  </a:txBody>
                  <a:tcPr/>
                </a:tc>
              </a:tr>
              <a:tr h="677863">
                <a:tc>
                  <a:txBody>
                    <a:bodyPr/>
                    <a:lstStyle>
                      <a:lvl1pPr algn="l">
                        <a:defRPr kumimoji="1" sz="2800">
                          <a:solidFill>
                            <a:schemeClr val="tx1"/>
                          </a:solidFill>
                          <a:latin typeface="Times New Roman" panose="02020603050405020304" pitchFamily="18" charset="0"/>
                          <a:ea typeface="宋体" panose="02010600030101010101" pitchFamily="2" charset="-122"/>
                        </a:defRPr>
                      </a:lvl1pPr>
                      <a:lvl2pPr algn="l">
                        <a:buClr>
                          <a:schemeClr val="tx1"/>
                        </a:buClr>
                        <a:defRPr kumimoji="1" sz="2400">
                          <a:solidFill>
                            <a:schemeClr val="tx1"/>
                          </a:solidFill>
                          <a:latin typeface="Times New Roman" panose="02020603050405020304" pitchFamily="18" charset="0"/>
                          <a:ea typeface="宋体" panose="02010600030101010101" pitchFamily="2" charset="-122"/>
                        </a:defRPr>
                      </a:lvl2pPr>
                      <a:lvl3pPr algn="l">
                        <a:buClr>
                          <a:srgbClr val="00CCFF"/>
                        </a:buClr>
                        <a:buSzPct val="65000"/>
                        <a:defRPr kumimoji="1" sz="2000">
                          <a:solidFill>
                            <a:schemeClr val="tx1"/>
                          </a:solidFill>
                          <a:latin typeface="Times New Roman" panose="02020603050405020304" pitchFamily="18" charset="0"/>
                          <a:ea typeface="宋体" panose="02010600030101010101" pitchFamily="2" charset="-122"/>
                        </a:defRPr>
                      </a:lvl3pPr>
                      <a:lvl4pPr algn="l">
                        <a:buClr>
                          <a:schemeClr val="tx1"/>
                        </a:buClr>
                        <a:defRPr kumimoji="1">
                          <a:solidFill>
                            <a:schemeClr val="tx1"/>
                          </a:solidFill>
                          <a:latin typeface="Times New Roman" panose="02020603050405020304" pitchFamily="18" charset="0"/>
                          <a:ea typeface="宋体" panose="02010600030101010101" pitchFamily="2" charset="-122"/>
                        </a:defRPr>
                      </a:lvl4pPr>
                      <a:lvl5pPr algn="l">
                        <a:buClr>
                          <a:schemeClr val="accent1"/>
                        </a:buClr>
                        <a:defRPr kumimoji="1">
                          <a:solidFill>
                            <a:schemeClr val="tx1"/>
                          </a:solidFill>
                          <a:latin typeface="Times New Roman" panose="02020603050405020304" pitchFamily="18" charset="0"/>
                          <a:ea typeface="宋体" panose="02010600030101010101" pitchFamily="2" charset="-122"/>
                        </a:defRPr>
                      </a:lvl5pPr>
                      <a:lvl6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6pPr>
                      <a:lvl7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7pPr>
                      <a:lvl8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8pPr>
                      <a:lvl9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anose="05000000000000000000" pitchFamily="2" charset="2"/>
                        <a:buNone/>
                        <a:tabLst/>
                      </a:pPr>
                      <a:r>
                        <a:rPr kumimoji="1" lang="zh-CN" altLang="en-US" sz="20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乙炔</a:t>
                      </a:r>
                    </a:p>
                  </a:txBody>
                  <a:tcPr marL="182562" marR="182562" marT="46038" marB="46038"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vMerge="1">
                  <a:txBody>
                    <a:bodyPr/>
                    <a:lstStyle/>
                    <a:p>
                      <a:endParaRPr lang="zh-CN" altLang="en-US"/>
                    </a:p>
                  </a:txBody>
                  <a:tcPr/>
                </a:tc>
                <a:tc>
                  <a:txBody>
                    <a:bodyPr/>
                    <a:lstStyle>
                      <a:lvl1pPr algn="l">
                        <a:defRPr kumimoji="1" sz="2800">
                          <a:solidFill>
                            <a:schemeClr val="tx1"/>
                          </a:solidFill>
                          <a:latin typeface="Times New Roman" panose="02020603050405020304" pitchFamily="18" charset="0"/>
                          <a:ea typeface="宋体" panose="02010600030101010101" pitchFamily="2" charset="-122"/>
                        </a:defRPr>
                      </a:lvl1pPr>
                      <a:lvl2pPr algn="l">
                        <a:buClr>
                          <a:schemeClr val="tx1"/>
                        </a:buClr>
                        <a:defRPr kumimoji="1" sz="2400">
                          <a:solidFill>
                            <a:schemeClr val="tx1"/>
                          </a:solidFill>
                          <a:latin typeface="Times New Roman" panose="02020603050405020304" pitchFamily="18" charset="0"/>
                          <a:ea typeface="宋体" panose="02010600030101010101" pitchFamily="2" charset="-122"/>
                        </a:defRPr>
                      </a:lvl2pPr>
                      <a:lvl3pPr algn="l">
                        <a:buClr>
                          <a:srgbClr val="00CCFF"/>
                        </a:buClr>
                        <a:buSzPct val="65000"/>
                        <a:defRPr kumimoji="1" sz="2000">
                          <a:solidFill>
                            <a:schemeClr val="tx1"/>
                          </a:solidFill>
                          <a:latin typeface="Times New Roman" panose="02020603050405020304" pitchFamily="18" charset="0"/>
                          <a:ea typeface="宋体" panose="02010600030101010101" pitchFamily="2" charset="-122"/>
                        </a:defRPr>
                      </a:lvl3pPr>
                      <a:lvl4pPr algn="l">
                        <a:buClr>
                          <a:schemeClr val="tx1"/>
                        </a:buClr>
                        <a:defRPr kumimoji="1">
                          <a:solidFill>
                            <a:schemeClr val="tx1"/>
                          </a:solidFill>
                          <a:latin typeface="Times New Roman" panose="02020603050405020304" pitchFamily="18" charset="0"/>
                          <a:ea typeface="宋体" panose="02010600030101010101" pitchFamily="2" charset="-122"/>
                        </a:defRPr>
                      </a:lvl4pPr>
                      <a:lvl5pPr algn="l">
                        <a:buClr>
                          <a:schemeClr val="accent1"/>
                        </a:buClr>
                        <a:defRPr kumimoji="1">
                          <a:solidFill>
                            <a:schemeClr val="tx1"/>
                          </a:solidFill>
                          <a:latin typeface="Times New Roman" panose="02020603050405020304" pitchFamily="18" charset="0"/>
                          <a:ea typeface="宋体" panose="02010600030101010101" pitchFamily="2" charset="-122"/>
                        </a:defRPr>
                      </a:lvl5pPr>
                      <a:lvl6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6pPr>
                      <a:lvl7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7pPr>
                      <a:lvl8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8pPr>
                      <a:lvl9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anose="05000000000000000000" pitchFamily="2" charset="2"/>
                        <a:buNone/>
                        <a:tabLst/>
                      </a:pPr>
                      <a:r>
                        <a:rPr kumimoji="1" lang="en-US" sz="20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rPr>
                        <a:t>A</a:t>
                      </a:r>
                    </a:p>
                  </a:txBody>
                  <a:tcPr marL="182562" marR="182562" marT="46038" marB="46038"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vMerge="1">
                  <a:txBody>
                    <a:bodyPr/>
                    <a:lstStyle/>
                    <a:p>
                      <a:endParaRPr lang="zh-CN" altLang="en-US"/>
                    </a:p>
                  </a:txBody>
                  <a:tcPr/>
                </a:tc>
              </a:tr>
            </a:tbl>
          </a:graphicData>
        </a:graphic>
      </p:graphicFrame>
      <p:sp>
        <p:nvSpPr>
          <p:cNvPr id="19" name="Line 60"/>
          <p:cNvSpPr>
            <a:spLocks noChangeShapeType="1"/>
          </p:cNvSpPr>
          <p:nvPr/>
        </p:nvSpPr>
        <p:spPr bwMode="auto">
          <a:xfrm>
            <a:off x="6708362" y="3134598"/>
            <a:ext cx="0" cy="2590800"/>
          </a:xfrm>
          <a:prstGeom prst="line">
            <a:avLst/>
          </a:prstGeom>
          <a:noFill/>
          <a:ln w="9525">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82562" tIns="46038" rIns="182562" bIns="46038"/>
          <a:lstStyle/>
          <a:p>
            <a:endParaRPr lang="zh-CN" altLang="en-US"/>
          </a:p>
        </p:txBody>
      </p:sp>
      <p:sp>
        <p:nvSpPr>
          <p:cNvPr id="23" name="文本框 22"/>
          <p:cNvSpPr txBox="1"/>
          <p:nvPr/>
        </p:nvSpPr>
        <p:spPr>
          <a:xfrm>
            <a:off x="1692321" y="1050878"/>
            <a:ext cx="5773003" cy="584775"/>
          </a:xfrm>
          <a:prstGeom prst="rect">
            <a:avLst/>
          </a:prstGeom>
          <a:noFill/>
        </p:spPr>
        <p:txBody>
          <a:bodyPr wrap="square" rtlCol="0">
            <a:spAutoFit/>
          </a:bodyPr>
          <a:lstStyle/>
          <a:p>
            <a:pPr algn="ctr"/>
            <a:r>
              <a:rPr lang="zh-CN" altLang="en-US" sz="3200" b="1" dirty="0" smtClean="0">
                <a:solidFill>
                  <a:schemeClr val="bg2"/>
                </a:solidFill>
                <a:latin typeface="+mn-ea"/>
              </a:rPr>
              <a:t>爆炸性</a:t>
            </a:r>
            <a:r>
              <a:rPr lang="zh-CN" altLang="en-US" sz="3200" b="1" dirty="0">
                <a:solidFill>
                  <a:schemeClr val="bg2"/>
                </a:solidFill>
                <a:latin typeface="+mn-ea"/>
              </a:rPr>
              <a:t>气体</a:t>
            </a:r>
            <a:r>
              <a:rPr lang="zh-CN" altLang="en-US" sz="3200" b="1" dirty="0" smtClean="0">
                <a:solidFill>
                  <a:schemeClr val="bg2"/>
                </a:solidFill>
                <a:latin typeface="+mn-ea"/>
              </a:rPr>
              <a:t>的分类</a:t>
            </a:r>
            <a:endParaRPr lang="en-US" altLang="zh-CN" sz="3200" b="1" dirty="0">
              <a:solidFill>
                <a:schemeClr val="bg2"/>
              </a:solidFill>
              <a:latin typeface="+mn-ea"/>
            </a:endParaRPr>
          </a:p>
        </p:txBody>
      </p:sp>
      <p:sp>
        <p:nvSpPr>
          <p:cNvPr id="24" name="文本框 23"/>
          <p:cNvSpPr txBox="1"/>
          <p:nvPr/>
        </p:nvSpPr>
        <p:spPr>
          <a:xfrm>
            <a:off x="1746911" y="259988"/>
            <a:ext cx="5718413" cy="584775"/>
          </a:xfrm>
          <a:prstGeom prst="rect">
            <a:avLst/>
          </a:prstGeom>
          <a:noFill/>
        </p:spPr>
        <p:txBody>
          <a:bodyPr wrap="square" rtlCol="0">
            <a:spAutoFit/>
          </a:bodyPr>
          <a:lstStyle/>
          <a:p>
            <a:r>
              <a:rPr lang="zh-CN" altLang="en-US" sz="3200" b="1" dirty="0" smtClean="0"/>
              <a:t>三、</a:t>
            </a:r>
            <a:r>
              <a:rPr lang="en-US" altLang="zh-CN" sz="3200" b="1" dirty="0" smtClean="0"/>
              <a:t>IEC</a:t>
            </a:r>
            <a:r>
              <a:rPr lang="zh-CN" altLang="en-US" sz="3200" b="1" dirty="0" smtClean="0"/>
              <a:t>与</a:t>
            </a:r>
            <a:r>
              <a:rPr lang="en-US" altLang="zh-CN" sz="3200" b="1" dirty="0" smtClean="0"/>
              <a:t>NEC</a:t>
            </a:r>
            <a:r>
              <a:rPr lang="zh-CN" altLang="en-US" sz="3200" b="1" dirty="0" smtClean="0"/>
              <a:t>标准基础理论</a:t>
            </a:r>
            <a:endParaRPr lang="zh-CN" altLang="en-US" sz="3200" b="1" dirty="0"/>
          </a:p>
        </p:txBody>
      </p:sp>
    </p:spTree>
    <p:extLst>
      <p:ext uri="{BB962C8B-B14F-4D97-AF65-F5344CB8AC3E}">
        <p14:creationId xmlns:p14="http://schemas.microsoft.com/office/powerpoint/2010/main" val="1606335581"/>
      </p:ext>
    </p:extLst>
  </p:cSld>
  <p:clrMapOvr>
    <a:masterClrMapping/>
  </p:clrMapOvr>
  <p:transition spd="med">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1746911" y="941696"/>
            <a:ext cx="5773003" cy="584775"/>
          </a:xfrm>
          <a:prstGeom prst="rect">
            <a:avLst/>
          </a:prstGeom>
          <a:noFill/>
        </p:spPr>
        <p:txBody>
          <a:bodyPr wrap="square" rtlCol="0">
            <a:spAutoFit/>
          </a:bodyPr>
          <a:lstStyle/>
          <a:p>
            <a:pPr algn="ctr"/>
            <a:r>
              <a:rPr lang="zh-CN" altLang="en-US" sz="3200" b="1" dirty="0" smtClean="0">
                <a:solidFill>
                  <a:schemeClr val="bg2"/>
                </a:solidFill>
                <a:latin typeface="+mn-ea"/>
              </a:rPr>
              <a:t>防爆区域的划分</a:t>
            </a:r>
            <a:endParaRPr lang="en-US" altLang="zh-CN" sz="3200" b="1" dirty="0">
              <a:solidFill>
                <a:schemeClr val="bg2"/>
              </a:solidFill>
              <a:latin typeface="+mn-ea"/>
            </a:endParaRPr>
          </a:p>
        </p:txBody>
      </p:sp>
      <p:graphicFrame>
        <p:nvGraphicFramePr>
          <p:cNvPr id="45" name="表格 44"/>
          <p:cNvGraphicFramePr>
            <a:graphicFrameLocks noGrp="1"/>
          </p:cNvGraphicFramePr>
          <p:nvPr>
            <p:extLst>
              <p:ext uri="{D42A27DB-BD31-4B8C-83A1-F6EECF244321}">
                <p14:modId xmlns:p14="http://schemas.microsoft.com/office/powerpoint/2010/main" val="2422582769"/>
              </p:ext>
            </p:extLst>
          </p:nvPr>
        </p:nvGraphicFramePr>
        <p:xfrm>
          <a:off x="174171" y="1526471"/>
          <a:ext cx="8839199" cy="4862314"/>
        </p:xfrm>
        <a:graphic>
          <a:graphicData uri="http://schemas.openxmlformats.org/drawingml/2006/table">
            <a:tbl>
              <a:tblPr firstRow="1" bandRow="1">
                <a:tableStyleId>{ED083AE6-46FA-4A59-8FB0-9F97EB10719F}</a:tableStyleId>
              </a:tblPr>
              <a:tblGrid>
                <a:gridCol w="464458"/>
                <a:gridCol w="899885"/>
                <a:gridCol w="5181600"/>
                <a:gridCol w="2293256"/>
              </a:tblGrid>
              <a:tr h="358563">
                <a:tc gridSpan="2">
                  <a:txBody>
                    <a:bodyPr/>
                    <a:lstStyle/>
                    <a:p>
                      <a:pPr algn="ctr"/>
                      <a:r>
                        <a:rPr lang="zh-CN" altLang="en-US" sz="1800" dirty="0" smtClean="0">
                          <a:solidFill>
                            <a:schemeClr val="bg2"/>
                          </a:solidFill>
                          <a:latin typeface="+mn-ea"/>
                          <a:ea typeface="+mn-ea"/>
                        </a:rPr>
                        <a:t>分类</a:t>
                      </a:r>
                      <a:endParaRPr lang="zh-CN" altLang="en-US" sz="1800" dirty="0">
                        <a:solidFill>
                          <a:schemeClr val="bg2"/>
                        </a:solidFill>
                        <a:latin typeface="+mn-ea"/>
                        <a:ea typeface="+mn-ea"/>
                      </a:endParaRPr>
                    </a:p>
                  </a:txBody>
                  <a:tcPr/>
                </a:tc>
                <a:tc hMerge="1">
                  <a:txBody>
                    <a:bodyPr/>
                    <a:lstStyle/>
                    <a:p>
                      <a:endParaRPr lang="zh-CN" altLang="en-US" dirty="0"/>
                    </a:p>
                  </a:txBody>
                  <a:tcPr/>
                </a:tc>
                <a:tc rowSpan="2">
                  <a:txBody>
                    <a:bodyPr/>
                    <a:lstStyle/>
                    <a:p>
                      <a:pPr algn="ctr"/>
                      <a:r>
                        <a:rPr lang="en-US" altLang="zh-CN" sz="2800" dirty="0" smtClean="0">
                          <a:solidFill>
                            <a:schemeClr val="bg2"/>
                          </a:solidFill>
                        </a:rPr>
                        <a:t>NEC</a:t>
                      </a:r>
                      <a:endParaRPr lang="zh-CN" altLang="en-US" sz="2800" dirty="0">
                        <a:solidFill>
                          <a:schemeClr val="bg2"/>
                        </a:solidFill>
                      </a:endParaRPr>
                    </a:p>
                  </a:txBody>
                  <a:tcPr>
                    <a:lnR w="28575" cap="flat" cmpd="sng" algn="ctr">
                      <a:solidFill>
                        <a:schemeClr val="bg2"/>
                      </a:solidFill>
                      <a:prstDash val="solid"/>
                      <a:round/>
                      <a:headEnd type="none" w="med" len="med"/>
                      <a:tailEnd type="none" w="med" len="med"/>
                    </a:lnR>
                  </a:tcPr>
                </a:tc>
                <a:tc rowSpan="2">
                  <a:txBody>
                    <a:bodyPr/>
                    <a:lstStyle/>
                    <a:p>
                      <a:pPr algn="ctr"/>
                      <a:r>
                        <a:rPr lang="en-US" altLang="zh-CN" sz="2800" dirty="0" smtClean="0">
                          <a:solidFill>
                            <a:schemeClr val="bg2"/>
                          </a:solidFill>
                        </a:rPr>
                        <a:t>IEC</a:t>
                      </a:r>
                      <a:endParaRPr lang="zh-CN" altLang="en-US" sz="2800" dirty="0">
                        <a:solidFill>
                          <a:schemeClr val="bg2"/>
                        </a:solidFill>
                      </a:endParaRPr>
                    </a:p>
                  </a:txBody>
                  <a:tcPr>
                    <a:lnL w="28575" cap="flat" cmpd="sng" algn="ctr">
                      <a:solidFill>
                        <a:schemeClr val="bg2"/>
                      </a:solidFill>
                      <a:prstDash val="solid"/>
                      <a:round/>
                      <a:headEnd type="none" w="med" len="med"/>
                      <a:tailEnd type="none" w="med" len="med"/>
                    </a:lnL>
                  </a:tcPr>
                </a:tc>
              </a:tr>
              <a:tr h="358563">
                <a:tc>
                  <a:txBody>
                    <a:bodyPr/>
                    <a:lstStyle/>
                    <a:p>
                      <a:pPr algn="ctr"/>
                      <a:r>
                        <a:rPr lang="zh-CN" altLang="en-US" dirty="0" smtClean="0">
                          <a:solidFill>
                            <a:schemeClr val="bg2"/>
                          </a:solidFill>
                        </a:rPr>
                        <a:t>类</a:t>
                      </a:r>
                      <a:endParaRPr lang="zh-CN" altLang="en-US" dirty="0">
                        <a:solidFill>
                          <a:schemeClr val="bg2"/>
                        </a:solidFill>
                      </a:endParaRPr>
                    </a:p>
                  </a:txBody>
                  <a:tcPr/>
                </a:tc>
                <a:tc>
                  <a:txBody>
                    <a:bodyPr/>
                    <a:lstStyle/>
                    <a:p>
                      <a:pPr algn="ctr"/>
                      <a:r>
                        <a:rPr lang="zh-CN" altLang="en-US" dirty="0" smtClean="0">
                          <a:solidFill>
                            <a:schemeClr val="bg2"/>
                          </a:solidFill>
                        </a:rPr>
                        <a:t>区</a:t>
                      </a:r>
                      <a:endParaRPr lang="zh-CN" altLang="en-US" dirty="0">
                        <a:solidFill>
                          <a:schemeClr val="bg2"/>
                        </a:solidFill>
                      </a:endParaRPr>
                    </a:p>
                  </a:txBody>
                  <a:tcPr/>
                </a:tc>
                <a:tc vMerge="1">
                  <a:txBody>
                    <a:bodyPr/>
                    <a:lstStyle/>
                    <a:p>
                      <a:endParaRPr lang="zh-CN" altLang="en-US" dirty="0"/>
                    </a:p>
                  </a:txBody>
                  <a:tcPr/>
                </a:tc>
                <a:tc vMerge="1">
                  <a:txBody>
                    <a:bodyPr/>
                    <a:lstStyle/>
                    <a:p>
                      <a:endParaRPr lang="zh-CN" altLang="en-US" dirty="0"/>
                    </a:p>
                  </a:txBody>
                  <a:tcPr/>
                </a:tc>
              </a:tr>
              <a:tr h="1165330">
                <a:tc rowSpan="3">
                  <a:txBody>
                    <a:bodyPr/>
                    <a:lstStyle/>
                    <a:p>
                      <a:pPr algn="ctr"/>
                      <a:r>
                        <a:rPr lang="en-US" altLang="zh-CN" sz="1800" b="1" dirty="0" smtClean="0">
                          <a:solidFill>
                            <a:schemeClr val="bg2"/>
                          </a:solidFill>
                          <a:latin typeface="+mn-ea"/>
                          <a:ea typeface="+mn-ea"/>
                        </a:rPr>
                        <a:t>CLASS</a:t>
                      </a:r>
                      <a:r>
                        <a:rPr lang="en-US" altLang="zh-CN" sz="1800" b="1" baseline="0" dirty="0" smtClean="0">
                          <a:solidFill>
                            <a:schemeClr val="bg2"/>
                          </a:solidFill>
                          <a:latin typeface="+mn-ea"/>
                          <a:ea typeface="+mn-ea"/>
                        </a:rPr>
                        <a:t> </a:t>
                      </a:r>
                      <a:r>
                        <a:rPr lang="en-US" altLang="zh-CN" sz="1800" b="1" dirty="0" smtClean="0">
                          <a:solidFill>
                            <a:schemeClr val="bg2"/>
                          </a:solidFill>
                          <a:latin typeface="+mn-ea"/>
                          <a:ea typeface="+mn-ea"/>
                        </a:rPr>
                        <a:t>Ⅰ</a:t>
                      </a:r>
                      <a:endParaRPr lang="zh-CN" altLang="en-US" sz="1800" b="1" dirty="0">
                        <a:solidFill>
                          <a:schemeClr val="bg2"/>
                        </a:solidFill>
                        <a:latin typeface="+mn-ea"/>
                        <a:ea typeface="+mn-ea"/>
                      </a:endParaRPr>
                    </a:p>
                  </a:txBody>
                  <a:tcPr vert="wordArtVertRtl"/>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b="1" dirty="0" smtClean="0">
                          <a:solidFill>
                            <a:schemeClr val="bg2"/>
                          </a:solidFill>
                          <a:ea typeface="仿宋_GB2312" pitchFamily="49" charset="-122"/>
                        </a:rPr>
                        <a:t> </a:t>
                      </a:r>
                    </a:p>
                    <a:p>
                      <a:pPr marL="0" marR="0" indent="0" algn="ctr" defTabSz="914400" rtl="0" eaLnBrk="1" fontAlgn="auto" latinLnBrk="0" hangingPunct="1">
                        <a:lnSpc>
                          <a:spcPct val="100000"/>
                        </a:lnSpc>
                        <a:spcBef>
                          <a:spcPts val="0"/>
                        </a:spcBef>
                        <a:spcAft>
                          <a:spcPts val="0"/>
                        </a:spcAft>
                        <a:buClrTx/>
                        <a:buSzTx/>
                        <a:buFontTx/>
                        <a:buNone/>
                        <a:tabLst/>
                        <a:defRPr/>
                      </a:pPr>
                      <a:endParaRPr lang="en-US" altLang="zh-CN" sz="1200" b="1" dirty="0" smtClean="0">
                        <a:solidFill>
                          <a:schemeClr val="bg2"/>
                        </a:solidFill>
                        <a:ea typeface="仿宋_GB2312" pitchFamily="49" charset="-122"/>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n-US" altLang="zh-CN" sz="1200" b="1" dirty="0" smtClean="0">
                        <a:solidFill>
                          <a:schemeClr val="bg2"/>
                        </a:solidFill>
                        <a:ea typeface="仿宋_GB2312" pitchFamily="49" charset="-122"/>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n-US" altLang="zh-CN" sz="1400" b="1" dirty="0" smtClean="0">
                        <a:solidFill>
                          <a:schemeClr val="bg2"/>
                        </a:solidFill>
                        <a:ea typeface="仿宋_GB2312" pitchFamily="49" charset="-122"/>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n-US" altLang="zh-CN" sz="1400" b="1" dirty="0" smtClean="0">
                        <a:solidFill>
                          <a:schemeClr val="bg2"/>
                        </a:solidFill>
                        <a:ea typeface="仿宋_GB2312" pitchFamily="49" charset="-122"/>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solidFill>
                            <a:schemeClr val="bg2"/>
                          </a:solidFill>
                          <a:ea typeface="仿宋_GB2312" pitchFamily="49" charset="-122"/>
                        </a:rPr>
                        <a:t>Division</a:t>
                      </a:r>
                    </a:p>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b="1" dirty="0" smtClean="0">
                          <a:solidFill>
                            <a:schemeClr val="bg2"/>
                          </a:solidFill>
                          <a:ea typeface="仿宋_GB2312" pitchFamily="49" charset="-122"/>
                        </a:rPr>
                        <a:t>1</a:t>
                      </a:r>
                      <a:endParaRPr lang="en-US" altLang="zh-CN" sz="1400" dirty="0" smtClean="0">
                        <a:solidFill>
                          <a:schemeClr val="bg2"/>
                        </a:solidFill>
                      </a:endParaRPr>
                    </a:p>
                  </a:txBody>
                  <a:tcPr/>
                </a:tc>
                <a:tc rowSpan="2">
                  <a:txBody>
                    <a:bodyPr/>
                    <a:lstStyle/>
                    <a:p>
                      <a:pPr algn="just"/>
                      <a:r>
                        <a:rPr lang="zh-CN" altLang="en-US" sz="1800" b="0" dirty="0" smtClean="0">
                          <a:solidFill>
                            <a:schemeClr val="bg2"/>
                          </a:solidFill>
                          <a:latin typeface="+mn-ea"/>
                          <a:ea typeface="+mn-ea"/>
                        </a:rPr>
                        <a:t>（</a:t>
                      </a:r>
                      <a:r>
                        <a:rPr lang="en-US" altLang="zh-CN" sz="1800" b="0" dirty="0" smtClean="0">
                          <a:solidFill>
                            <a:schemeClr val="bg2"/>
                          </a:solidFill>
                          <a:latin typeface="+mn-ea"/>
                          <a:ea typeface="+mn-ea"/>
                        </a:rPr>
                        <a:t>1</a:t>
                      </a:r>
                      <a:r>
                        <a:rPr lang="zh-CN" altLang="en-US" sz="1800" b="0" dirty="0" smtClean="0">
                          <a:solidFill>
                            <a:schemeClr val="bg2"/>
                          </a:solidFill>
                          <a:latin typeface="+mn-ea"/>
                          <a:ea typeface="+mn-ea"/>
                        </a:rPr>
                        <a:t>）在正常条件下，易燃性气体或蒸气的危险浓度呈持续性、间隙性或周期性存在的场所。</a:t>
                      </a:r>
                    </a:p>
                    <a:p>
                      <a:pPr algn="just" eaLnBrk="0" hangingPunct="0"/>
                      <a:r>
                        <a:rPr lang="zh-CN" altLang="en-US" sz="1800" b="0" dirty="0" smtClean="0">
                          <a:solidFill>
                            <a:schemeClr val="bg2"/>
                          </a:solidFill>
                          <a:latin typeface="+mn-ea"/>
                          <a:ea typeface="+mn-ea"/>
                        </a:rPr>
                        <a:t>（</a:t>
                      </a:r>
                      <a:r>
                        <a:rPr lang="en-US" altLang="zh-CN" sz="1800" b="0" dirty="0" smtClean="0">
                          <a:solidFill>
                            <a:schemeClr val="bg2"/>
                          </a:solidFill>
                          <a:latin typeface="+mn-ea"/>
                          <a:ea typeface="+mn-ea"/>
                        </a:rPr>
                        <a:t>2</a:t>
                      </a:r>
                      <a:r>
                        <a:rPr lang="zh-CN" altLang="en-US" sz="1800" b="0" dirty="0" smtClean="0">
                          <a:solidFill>
                            <a:schemeClr val="bg2"/>
                          </a:solidFill>
                          <a:latin typeface="+mn-ea"/>
                          <a:ea typeface="+mn-ea"/>
                        </a:rPr>
                        <a:t>）由于修理或维护，或由于泄露的原因引起易燃性气体或蒸气的危险浓度经常存在的场所。</a:t>
                      </a:r>
                    </a:p>
                    <a:p>
                      <a:pPr algn="just" eaLnBrk="0" hangingPunct="0"/>
                      <a:r>
                        <a:rPr lang="zh-CN" altLang="en-US" sz="1800" b="0" dirty="0" smtClean="0">
                          <a:solidFill>
                            <a:schemeClr val="bg2"/>
                          </a:solidFill>
                          <a:latin typeface="+mn-ea"/>
                          <a:ea typeface="+mn-ea"/>
                        </a:rPr>
                        <a:t>（</a:t>
                      </a:r>
                      <a:r>
                        <a:rPr lang="en-US" altLang="zh-CN" sz="1800" b="0" dirty="0" smtClean="0">
                          <a:solidFill>
                            <a:schemeClr val="bg2"/>
                          </a:solidFill>
                          <a:latin typeface="+mn-ea"/>
                          <a:ea typeface="+mn-ea"/>
                        </a:rPr>
                        <a:t>3</a:t>
                      </a:r>
                      <a:r>
                        <a:rPr lang="zh-CN" altLang="en-US" sz="1800" b="0" dirty="0" smtClean="0">
                          <a:solidFill>
                            <a:schemeClr val="bg2"/>
                          </a:solidFill>
                          <a:latin typeface="+mn-ea"/>
                          <a:ea typeface="+mn-ea"/>
                        </a:rPr>
                        <a:t>）由于损坏或流程的误操作，而可能：</a:t>
                      </a:r>
                    </a:p>
                    <a:p>
                      <a:pPr algn="just" eaLnBrk="0" hangingPunct="0"/>
                      <a:r>
                        <a:rPr lang="zh-CN" altLang="en-US" sz="1800" b="0" dirty="0" smtClean="0">
                          <a:solidFill>
                            <a:schemeClr val="bg2"/>
                          </a:solidFill>
                          <a:latin typeface="+mn-ea"/>
                          <a:ea typeface="+mn-ea"/>
                        </a:rPr>
                        <a:t>    （</a:t>
                      </a:r>
                      <a:r>
                        <a:rPr lang="en-US" altLang="zh-CN" sz="1800" b="0" dirty="0" smtClean="0">
                          <a:solidFill>
                            <a:schemeClr val="bg2"/>
                          </a:solidFill>
                          <a:latin typeface="+mn-ea"/>
                          <a:ea typeface="+mn-ea"/>
                        </a:rPr>
                        <a:t>a</a:t>
                      </a:r>
                      <a:r>
                        <a:rPr lang="zh-CN" altLang="en-US" sz="1800" b="0" dirty="0" smtClean="0">
                          <a:solidFill>
                            <a:schemeClr val="bg2"/>
                          </a:solidFill>
                          <a:latin typeface="+mn-ea"/>
                          <a:ea typeface="+mn-ea"/>
                        </a:rPr>
                        <a:t>）排出了有危险浓度的易燃性气体；</a:t>
                      </a:r>
                    </a:p>
                    <a:p>
                      <a:pPr algn="just" eaLnBrk="0" hangingPunct="0"/>
                      <a:r>
                        <a:rPr lang="zh-CN" altLang="en-US" sz="1800" b="0" dirty="0" smtClean="0">
                          <a:solidFill>
                            <a:schemeClr val="bg2"/>
                          </a:solidFill>
                          <a:latin typeface="+mn-ea"/>
                          <a:ea typeface="+mn-ea"/>
                        </a:rPr>
                        <a:t>    （</a:t>
                      </a:r>
                      <a:r>
                        <a:rPr lang="en-US" altLang="zh-CN" sz="1800" b="0" dirty="0" smtClean="0">
                          <a:solidFill>
                            <a:schemeClr val="bg2"/>
                          </a:solidFill>
                          <a:latin typeface="+mn-ea"/>
                          <a:ea typeface="+mn-ea"/>
                        </a:rPr>
                        <a:t>b</a:t>
                      </a:r>
                      <a:r>
                        <a:rPr lang="zh-CN" altLang="en-US" sz="1800" b="0" dirty="0" smtClean="0">
                          <a:solidFill>
                            <a:schemeClr val="bg2"/>
                          </a:solidFill>
                          <a:latin typeface="+mn-ea"/>
                          <a:ea typeface="+mn-ea"/>
                        </a:rPr>
                        <a:t>）导致其它电气设备同时发生故障</a:t>
                      </a:r>
                      <a:endParaRPr lang="en-US" altLang="zh-CN" sz="1800" b="0" dirty="0" smtClean="0">
                        <a:solidFill>
                          <a:schemeClr val="bg2"/>
                        </a:solidFill>
                        <a:latin typeface="+mn-ea"/>
                        <a:ea typeface="+mn-ea"/>
                      </a:endParaRPr>
                    </a:p>
                  </a:txBody>
                  <a:tcPr>
                    <a:lnR w="28575" cap="flat" cmpd="sng" algn="ctr">
                      <a:solidFill>
                        <a:schemeClr val="bg2"/>
                      </a:solidFill>
                      <a:prstDash val="solid"/>
                      <a:round/>
                      <a:headEnd type="none" w="med" len="med"/>
                      <a:tailEnd type="none" w="med" len="med"/>
                    </a:lnR>
                  </a:tcPr>
                </a:tc>
                <a:tc>
                  <a:txBody>
                    <a:bodyPr/>
                    <a:lstStyle/>
                    <a:p>
                      <a:pPr algn="ctr"/>
                      <a:r>
                        <a:rPr lang="en-US" altLang="zh-CN" sz="1800" b="0" dirty="0" smtClean="0">
                          <a:solidFill>
                            <a:schemeClr val="bg2"/>
                          </a:solidFill>
                          <a:latin typeface="+mn-ea"/>
                          <a:ea typeface="+mn-ea"/>
                        </a:rPr>
                        <a:t> 0</a:t>
                      </a:r>
                      <a:r>
                        <a:rPr lang="zh-CN" altLang="en-US" sz="1800" b="0" dirty="0" smtClean="0">
                          <a:solidFill>
                            <a:schemeClr val="bg2"/>
                          </a:solidFill>
                          <a:latin typeface="+mn-ea"/>
                          <a:ea typeface="+mn-ea"/>
                        </a:rPr>
                        <a:t>区</a:t>
                      </a:r>
                    </a:p>
                    <a:p>
                      <a:pPr algn="l" eaLnBrk="0" hangingPunct="0"/>
                      <a:r>
                        <a:rPr lang="zh-CN" altLang="en-US" sz="1800" b="0" dirty="0" smtClean="0">
                          <a:solidFill>
                            <a:schemeClr val="bg2"/>
                          </a:solidFill>
                          <a:latin typeface="+mn-ea"/>
                          <a:ea typeface="+mn-ea"/>
                        </a:rPr>
                        <a:t>爆炸性气体环境</a:t>
                      </a:r>
                      <a:r>
                        <a:rPr lang="zh-CN" altLang="en-US" sz="1800" b="0" dirty="0" smtClean="0">
                          <a:solidFill>
                            <a:srgbClr val="FF0000"/>
                          </a:solidFill>
                          <a:latin typeface="+mn-ea"/>
                          <a:ea typeface="+mn-ea"/>
                        </a:rPr>
                        <a:t>连续出现或长时间存在</a:t>
                      </a:r>
                      <a:r>
                        <a:rPr lang="zh-CN" altLang="en-US" sz="1800" b="0" dirty="0" smtClean="0">
                          <a:solidFill>
                            <a:schemeClr val="bg2"/>
                          </a:solidFill>
                          <a:latin typeface="+mn-ea"/>
                          <a:ea typeface="+mn-ea"/>
                        </a:rPr>
                        <a:t>的场所。</a:t>
                      </a:r>
                      <a:endParaRPr lang="zh-CN" altLang="en-US" sz="1800" b="0" dirty="0">
                        <a:solidFill>
                          <a:schemeClr val="bg2"/>
                        </a:solidFill>
                        <a:latin typeface="+mn-ea"/>
                        <a:ea typeface="+mn-ea"/>
                      </a:endParaRPr>
                    </a:p>
                  </a:txBody>
                  <a:tcPr>
                    <a:lnL w="28575" cap="flat" cmpd="sng" algn="ctr">
                      <a:solidFill>
                        <a:schemeClr val="bg2"/>
                      </a:solidFill>
                      <a:prstDash val="solid"/>
                      <a:round/>
                      <a:headEnd type="none" w="med" len="med"/>
                      <a:tailEnd type="none" w="med" len="med"/>
                    </a:lnL>
                  </a:tcPr>
                </a:tc>
              </a:tr>
              <a:tr h="1165330">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pPr algn="ctr" eaLnBrk="0" hangingPunct="0"/>
                      <a:r>
                        <a:rPr lang="zh-CN" altLang="en-US" sz="1800" b="0" dirty="0" smtClean="0">
                          <a:latin typeface="+mn-ea"/>
                          <a:ea typeface="+mn-ea"/>
                        </a:rPr>
                        <a:t> </a:t>
                      </a:r>
                      <a:r>
                        <a:rPr lang="en-US" altLang="zh-CN" sz="1800" b="0" dirty="0" smtClean="0">
                          <a:solidFill>
                            <a:schemeClr val="bg2"/>
                          </a:solidFill>
                          <a:latin typeface="+mn-ea"/>
                          <a:ea typeface="+mn-ea"/>
                        </a:rPr>
                        <a:t>1</a:t>
                      </a:r>
                      <a:r>
                        <a:rPr lang="zh-CN" altLang="en-US" sz="1800" b="0" dirty="0" smtClean="0">
                          <a:solidFill>
                            <a:schemeClr val="bg2"/>
                          </a:solidFill>
                          <a:latin typeface="+mn-ea"/>
                          <a:ea typeface="+mn-ea"/>
                        </a:rPr>
                        <a:t>区</a:t>
                      </a:r>
                    </a:p>
                    <a:p>
                      <a:pPr algn="just" eaLnBrk="0" hangingPunct="0"/>
                      <a:r>
                        <a:rPr lang="zh-CN" altLang="en-US" sz="1800" b="0" dirty="0" smtClean="0">
                          <a:solidFill>
                            <a:schemeClr val="bg2"/>
                          </a:solidFill>
                          <a:latin typeface="+mn-ea"/>
                          <a:ea typeface="+mn-ea"/>
                        </a:rPr>
                        <a:t>在</a:t>
                      </a:r>
                      <a:r>
                        <a:rPr lang="zh-CN" altLang="en-US" sz="1800" b="0" dirty="0" smtClean="0">
                          <a:solidFill>
                            <a:srgbClr val="FF0000"/>
                          </a:solidFill>
                          <a:latin typeface="+mn-ea"/>
                          <a:ea typeface="+mn-ea"/>
                        </a:rPr>
                        <a:t>正常情况</a:t>
                      </a:r>
                      <a:r>
                        <a:rPr lang="zh-CN" altLang="en-US" sz="1800" b="0" dirty="0" smtClean="0">
                          <a:solidFill>
                            <a:schemeClr val="bg2"/>
                          </a:solidFill>
                          <a:latin typeface="+mn-ea"/>
                          <a:ea typeface="+mn-ea"/>
                        </a:rPr>
                        <a:t>下</a:t>
                      </a:r>
                      <a:r>
                        <a:rPr lang="en-US" altLang="zh-CN" sz="1800" b="0" dirty="0" smtClean="0">
                          <a:solidFill>
                            <a:schemeClr val="bg2"/>
                          </a:solidFill>
                          <a:latin typeface="+mn-ea"/>
                          <a:ea typeface="+mn-ea"/>
                        </a:rPr>
                        <a:t>,</a:t>
                      </a:r>
                      <a:r>
                        <a:rPr lang="zh-CN" altLang="en-US" sz="1800" b="0" dirty="0" smtClean="0">
                          <a:solidFill>
                            <a:srgbClr val="FF0000"/>
                          </a:solidFill>
                          <a:latin typeface="+mn-ea"/>
                          <a:ea typeface="+mn-ea"/>
                        </a:rPr>
                        <a:t>可能出现</a:t>
                      </a:r>
                      <a:r>
                        <a:rPr lang="zh-CN" altLang="en-US" sz="1800" b="0" dirty="0" smtClean="0">
                          <a:solidFill>
                            <a:schemeClr val="bg2"/>
                          </a:solidFill>
                          <a:latin typeface="+mn-ea"/>
                          <a:ea typeface="+mn-ea"/>
                        </a:rPr>
                        <a:t>爆炸性气体环境的场所</a:t>
                      </a:r>
                      <a:endParaRPr lang="zh-CN" altLang="en-US" sz="1800" b="0" dirty="0">
                        <a:solidFill>
                          <a:schemeClr val="bg2"/>
                        </a:solidFill>
                        <a:latin typeface="+mn-ea"/>
                        <a:ea typeface="+mn-ea"/>
                      </a:endParaRPr>
                    </a:p>
                  </a:txBody>
                  <a:tcPr>
                    <a:lnL w="28575" cap="flat" cmpd="sng" algn="ctr">
                      <a:solidFill>
                        <a:schemeClr val="bg2"/>
                      </a:solidFill>
                      <a:prstDash val="solid"/>
                      <a:round/>
                      <a:headEnd type="none" w="med" len="med"/>
                      <a:tailEnd type="none" w="med" len="med"/>
                    </a:lnL>
                  </a:tcPr>
                </a:tc>
              </a:tr>
              <a:tr h="1753354">
                <a:tc vMerge="1">
                  <a:txBody>
                    <a:bodyPr/>
                    <a:lstStyle/>
                    <a:p>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zh-CN" sz="1200" b="1" i="0" u="none" strike="noStrike" kern="1200" cap="none" spc="0" normalizeH="0" baseline="0" noProof="0" dirty="0" smtClean="0">
                        <a:ln>
                          <a:noFill/>
                        </a:ln>
                        <a:solidFill>
                          <a:srgbClr val="000020"/>
                        </a:solidFill>
                        <a:effectLst/>
                        <a:uLnTx/>
                        <a:uFillTx/>
                        <a:latin typeface="+mn-lt"/>
                        <a:ea typeface="仿宋_GB2312" pitchFamily="49" charset="-122"/>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zh-CN" sz="1400" b="1" i="0" u="none" strike="noStrike" kern="1200" cap="none" spc="0" normalizeH="0" baseline="0" noProof="0" dirty="0" smtClean="0">
                        <a:ln>
                          <a:noFill/>
                        </a:ln>
                        <a:solidFill>
                          <a:srgbClr val="000020"/>
                        </a:solidFill>
                        <a:effectLst/>
                        <a:uLnTx/>
                        <a:uFillTx/>
                        <a:latin typeface="+mn-lt"/>
                        <a:ea typeface="仿宋_GB2312" pitchFamily="49" charset="-122"/>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zh-CN" sz="1400" b="1" i="0" u="none" strike="noStrike" kern="1200" cap="none" spc="0" normalizeH="0" baseline="0" noProof="0" dirty="0" smtClean="0">
                        <a:ln>
                          <a:noFill/>
                        </a:ln>
                        <a:solidFill>
                          <a:srgbClr val="000020"/>
                        </a:solidFill>
                        <a:effectLst/>
                        <a:uLnTx/>
                        <a:uFillTx/>
                        <a:latin typeface="+mn-lt"/>
                        <a:ea typeface="仿宋_GB2312" pitchFamily="49" charset="-122"/>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400" b="1" i="0" u="none" strike="noStrike" kern="1200" cap="none" spc="0" normalizeH="0" baseline="0" noProof="0" dirty="0" smtClean="0">
                          <a:ln>
                            <a:noFill/>
                          </a:ln>
                          <a:solidFill>
                            <a:srgbClr val="000020"/>
                          </a:solidFill>
                          <a:effectLst/>
                          <a:uLnTx/>
                          <a:uFillTx/>
                          <a:latin typeface="+mn-lt"/>
                          <a:ea typeface="仿宋_GB2312" pitchFamily="49" charset="-122"/>
                        </a:rPr>
                        <a:t>Division</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400" b="1" i="0" u="none" strike="noStrike" kern="1200" cap="none" spc="0" normalizeH="0" baseline="0" noProof="0" dirty="0" smtClean="0">
                          <a:ln>
                            <a:noFill/>
                          </a:ln>
                          <a:solidFill>
                            <a:srgbClr val="000020"/>
                          </a:solidFill>
                          <a:effectLst/>
                          <a:uLnTx/>
                          <a:uFillTx/>
                          <a:latin typeface="+mn-lt"/>
                          <a:ea typeface="仿宋_GB2312" pitchFamily="49" charset="-122"/>
                        </a:rPr>
                        <a:t>2</a:t>
                      </a:r>
                      <a:endParaRPr kumimoji="0" lang="en-US" altLang="zh-CN" sz="1400" b="0" i="0" u="none" strike="noStrike" kern="1200" cap="none" spc="0" normalizeH="0" baseline="0" noProof="0" dirty="0" smtClean="0">
                        <a:ln>
                          <a:noFill/>
                        </a:ln>
                        <a:solidFill>
                          <a:srgbClr val="000020"/>
                        </a:solidFill>
                        <a:effectLst/>
                        <a:uLnTx/>
                        <a:uFillTx/>
                        <a:latin typeface="+mn-lt"/>
                        <a:ea typeface="+mn-ea"/>
                      </a:endParaRPr>
                    </a:p>
                    <a:p>
                      <a:endParaRPr lang="zh-CN" altLang="en-US" dirty="0"/>
                    </a:p>
                  </a:txBody>
                  <a:tcPr/>
                </a:tc>
                <a:tc>
                  <a:txBody>
                    <a:bodyPr/>
                    <a:lstStyle/>
                    <a:p>
                      <a:pPr algn="just"/>
                      <a:r>
                        <a:rPr lang="zh-CN" altLang="en-US" sz="1800" b="0" dirty="0" smtClean="0">
                          <a:solidFill>
                            <a:schemeClr val="bg2"/>
                          </a:solidFill>
                          <a:latin typeface="+mn-ea"/>
                          <a:ea typeface="+mn-ea"/>
                        </a:rPr>
                        <a:t>（</a:t>
                      </a:r>
                      <a:r>
                        <a:rPr lang="en-US" altLang="zh-CN" sz="1800" b="0" dirty="0" smtClean="0">
                          <a:solidFill>
                            <a:schemeClr val="bg2"/>
                          </a:solidFill>
                          <a:latin typeface="+mn-ea"/>
                          <a:ea typeface="+mn-ea"/>
                        </a:rPr>
                        <a:t>1</a:t>
                      </a:r>
                      <a:r>
                        <a:rPr lang="zh-CN" altLang="en-US" sz="1800" b="0" dirty="0" smtClean="0">
                          <a:solidFill>
                            <a:schemeClr val="bg2"/>
                          </a:solidFill>
                          <a:latin typeface="+mn-ea"/>
                          <a:ea typeface="+mn-ea"/>
                        </a:rPr>
                        <a:t>）处理、加工或使用易燃性、挥发性的液体或气体的场所。</a:t>
                      </a:r>
                    </a:p>
                    <a:p>
                      <a:pPr algn="just" eaLnBrk="0" hangingPunct="0"/>
                      <a:r>
                        <a:rPr lang="zh-CN" altLang="en-US" sz="1800" b="0" dirty="0" smtClean="0">
                          <a:solidFill>
                            <a:schemeClr val="bg2"/>
                          </a:solidFill>
                          <a:latin typeface="+mn-ea"/>
                          <a:ea typeface="+mn-ea"/>
                        </a:rPr>
                        <a:t>（</a:t>
                      </a:r>
                      <a:r>
                        <a:rPr lang="en-US" altLang="zh-CN" sz="1800" b="0" dirty="0" smtClean="0">
                          <a:solidFill>
                            <a:schemeClr val="bg2"/>
                          </a:solidFill>
                          <a:latin typeface="+mn-ea"/>
                          <a:ea typeface="+mn-ea"/>
                        </a:rPr>
                        <a:t>2</a:t>
                      </a:r>
                      <a:r>
                        <a:rPr lang="zh-CN" altLang="en-US" sz="1800" b="0" dirty="0" smtClean="0">
                          <a:solidFill>
                            <a:schemeClr val="bg2"/>
                          </a:solidFill>
                          <a:latin typeface="+mn-ea"/>
                          <a:ea typeface="+mn-ea"/>
                        </a:rPr>
                        <a:t>）通常采用可靠的机械通风装置，预防可燃性气体或蒸气形成危险浓度的地方。</a:t>
                      </a:r>
                    </a:p>
                    <a:p>
                      <a:pPr algn="just" eaLnBrk="0" hangingPunct="0"/>
                      <a:r>
                        <a:rPr lang="zh-CN" altLang="en-US" sz="1800" b="0" dirty="0" smtClean="0">
                          <a:solidFill>
                            <a:schemeClr val="bg2"/>
                          </a:solidFill>
                          <a:latin typeface="+mn-ea"/>
                          <a:ea typeface="+mn-ea"/>
                        </a:rPr>
                        <a:t>（</a:t>
                      </a:r>
                      <a:r>
                        <a:rPr lang="en-US" altLang="zh-CN" sz="1800" b="0" dirty="0" smtClean="0">
                          <a:solidFill>
                            <a:schemeClr val="bg2"/>
                          </a:solidFill>
                          <a:latin typeface="+mn-ea"/>
                          <a:ea typeface="+mn-ea"/>
                        </a:rPr>
                        <a:t>3</a:t>
                      </a:r>
                      <a:r>
                        <a:rPr lang="zh-CN" altLang="en-US" sz="1800" b="0" dirty="0" smtClean="0">
                          <a:solidFill>
                            <a:schemeClr val="bg2"/>
                          </a:solidFill>
                          <a:latin typeface="+mn-ea"/>
                          <a:ea typeface="+mn-ea"/>
                        </a:rPr>
                        <a:t>）与</a:t>
                      </a:r>
                      <a:r>
                        <a:rPr lang="en-US" altLang="zh-CN" sz="1800" b="0" dirty="0" smtClean="0">
                          <a:solidFill>
                            <a:schemeClr val="bg2"/>
                          </a:solidFill>
                          <a:latin typeface="+mn-ea"/>
                          <a:ea typeface="+mn-ea"/>
                        </a:rPr>
                        <a:t>1</a:t>
                      </a:r>
                      <a:r>
                        <a:rPr lang="zh-CN" altLang="en-US" sz="1800" b="0" dirty="0" smtClean="0">
                          <a:solidFill>
                            <a:schemeClr val="bg2"/>
                          </a:solidFill>
                          <a:latin typeface="+mn-ea"/>
                          <a:ea typeface="+mn-ea"/>
                        </a:rPr>
                        <a:t>类</a:t>
                      </a:r>
                      <a:r>
                        <a:rPr lang="en-US" altLang="zh-CN" sz="1800" b="0" dirty="0" smtClean="0">
                          <a:solidFill>
                            <a:schemeClr val="bg2"/>
                          </a:solidFill>
                          <a:latin typeface="+mn-ea"/>
                          <a:ea typeface="+mn-ea"/>
                        </a:rPr>
                        <a:t>1</a:t>
                      </a:r>
                      <a:r>
                        <a:rPr lang="zh-CN" altLang="en-US" sz="1800" b="0" dirty="0" smtClean="0">
                          <a:solidFill>
                            <a:schemeClr val="bg2"/>
                          </a:solidFill>
                          <a:latin typeface="+mn-ea"/>
                          <a:ea typeface="+mn-ea"/>
                        </a:rPr>
                        <a:t>区地区邻近的场所，危险浓度的易燃性气体或蒸气可能偶尔流通的场所。</a:t>
                      </a:r>
                    </a:p>
                  </a:txBody>
                  <a:tcPr>
                    <a:lnR w="28575" cap="flat" cmpd="sng" algn="ctr">
                      <a:solidFill>
                        <a:schemeClr val="bg2"/>
                      </a:solidFill>
                      <a:prstDash val="solid"/>
                      <a:round/>
                      <a:headEnd type="none" w="med" len="med"/>
                      <a:tailEnd type="none" w="med" len="med"/>
                    </a:lnR>
                  </a:tcPr>
                </a:tc>
                <a:tc>
                  <a:txBody>
                    <a:bodyPr/>
                    <a:lstStyle/>
                    <a:p>
                      <a:pPr algn="ctr"/>
                      <a:r>
                        <a:rPr lang="en-US" altLang="zh-CN" sz="1600" b="0" dirty="0" smtClean="0">
                          <a:solidFill>
                            <a:schemeClr val="bg2"/>
                          </a:solidFill>
                          <a:ea typeface="仿宋_GB2312" pitchFamily="49" charset="-122"/>
                        </a:rPr>
                        <a:t> </a:t>
                      </a:r>
                      <a:r>
                        <a:rPr lang="en-US" altLang="zh-CN" sz="1800" b="0" dirty="0" smtClean="0">
                          <a:solidFill>
                            <a:schemeClr val="bg2"/>
                          </a:solidFill>
                          <a:latin typeface="+mn-ea"/>
                          <a:ea typeface="+mn-ea"/>
                        </a:rPr>
                        <a:t>2</a:t>
                      </a:r>
                      <a:r>
                        <a:rPr lang="zh-CN" altLang="en-US" sz="1800" b="0" dirty="0" smtClean="0">
                          <a:solidFill>
                            <a:schemeClr val="bg2"/>
                          </a:solidFill>
                          <a:latin typeface="+mn-ea"/>
                          <a:ea typeface="+mn-ea"/>
                        </a:rPr>
                        <a:t>区</a:t>
                      </a:r>
                    </a:p>
                    <a:p>
                      <a:pPr algn="l" eaLnBrk="0" hangingPunct="0"/>
                      <a:r>
                        <a:rPr lang="zh-CN" altLang="en-US" sz="1800" b="0" dirty="0" smtClean="0">
                          <a:solidFill>
                            <a:schemeClr val="bg2"/>
                          </a:solidFill>
                          <a:latin typeface="+mn-ea"/>
                          <a:ea typeface="+mn-ea"/>
                        </a:rPr>
                        <a:t>在</a:t>
                      </a:r>
                      <a:r>
                        <a:rPr lang="zh-CN" altLang="en-US" sz="1800" b="0" dirty="0" smtClean="0">
                          <a:solidFill>
                            <a:srgbClr val="FF0000"/>
                          </a:solidFill>
                          <a:latin typeface="+mn-ea"/>
                          <a:ea typeface="+mn-ea"/>
                        </a:rPr>
                        <a:t>正常情况</a:t>
                      </a:r>
                      <a:r>
                        <a:rPr lang="zh-CN" altLang="en-US" sz="1800" b="0" dirty="0" smtClean="0">
                          <a:solidFill>
                            <a:schemeClr val="bg2"/>
                          </a:solidFill>
                          <a:latin typeface="+mn-ea"/>
                          <a:ea typeface="+mn-ea"/>
                        </a:rPr>
                        <a:t>下</a:t>
                      </a:r>
                      <a:r>
                        <a:rPr lang="en-US" altLang="zh-CN" sz="1800" b="0" dirty="0" smtClean="0">
                          <a:solidFill>
                            <a:schemeClr val="bg2"/>
                          </a:solidFill>
                          <a:latin typeface="+mn-ea"/>
                          <a:ea typeface="+mn-ea"/>
                        </a:rPr>
                        <a:t>,</a:t>
                      </a:r>
                      <a:r>
                        <a:rPr lang="zh-CN" altLang="en-US" sz="1800" b="0" dirty="0" smtClean="0">
                          <a:solidFill>
                            <a:srgbClr val="FF0000"/>
                          </a:solidFill>
                          <a:latin typeface="+mn-ea"/>
                          <a:ea typeface="+mn-ea"/>
                        </a:rPr>
                        <a:t>不可能出现</a:t>
                      </a:r>
                      <a:r>
                        <a:rPr lang="zh-CN" altLang="en-US" sz="1800" b="0" dirty="0" smtClean="0">
                          <a:solidFill>
                            <a:schemeClr val="bg2"/>
                          </a:solidFill>
                          <a:latin typeface="+mn-ea"/>
                          <a:ea typeface="+mn-ea"/>
                        </a:rPr>
                        <a:t>爆炸性气体环境</a:t>
                      </a:r>
                      <a:r>
                        <a:rPr lang="en-US" altLang="zh-CN" sz="1800" b="0" dirty="0" smtClean="0">
                          <a:solidFill>
                            <a:schemeClr val="bg2"/>
                          </a:solidFill>
                          <a:latin typeface="+mn-ea"/>
                          <a:ea typeface="+mn-ea"/>
                        </a:rPr>
                        <a:t>,</a:t>
                      </a:r>
                      <a:r>
                        <a:rPr lang="zh-CN" altLang="en-US" sz="1800" b="0" dirty="0" smtClean="0">
                          <a:solidFill>
                            <a:schemeClr val="bg2"/>
                          </a:solidFill>
                          <a:latin typeface="+mn-ea"/>
                          <a:ea typeface="+mn-ea"/>
                        </a:rPr>
                        <a:t>如果出现也是</a:t>
                      </a:r>
                      <a:r>
                        <a:rPr lang="zh-CN" altLang="en-US" sz="1800" b="0" dirty="0" smtClean="0">
                          <a:solidFill>
                            <a:srgbClr val="FF0000"/>
                          </a:solidFill>
                          <a:latin typeface="+mn-ea"/>
                          <a:ea typeface="+mn-ea"/>
                        </a:rPr>
                        <a:t>偶然发生并且仅是短时间存在</a:t>
                      </a:r>
                      <a:r>
                        <a:rPr lang="zh-CN" altLang="en-US" sz="1800" b="0" dirty="0" smtClean="0">
                          <a:solidFill>
                            <a:schemeClr val="bg2"/>
                          </a:solidFill>
                          <a:latin typeface="+mn-ea"/>
                          <a:ea typeface="+mn-ea"/>
                        </a:rPr>
                        <a:t>的场所</a:t>
                      </a:r>
                      <a:endParaRPr lang="zh-CN" altLang="en-US" sz="1800" b="0" dirty="0">
                        <a:solidFill>
                          <a:schemeClr val="bg2"/>
                        </a:solidFill>
                        <a:latin typeface="+mn-ea"/>
                        <a:ea typeface="+mn-ea"/>
                      </a:endParaRPr>
                    </a:p>
                  </a:txBody>
                  <a:tcPr>
                    <a:lnL w="28575" cap="flat" cmpd="sng" algn="ctr">
                      <a:solidFill>
                        <a:schemeClr val="bg2"/>
                      </a:solidFill>
                      <a:prstDash val="solid"/>
                      <a:round/>
                      <a:headEnd type="none" w="med" len="med"/>
                      <a:tailEnd type="none" w="med" len="med"/>
                    </a:lnL>
                  </a:tcPr>
                </a:tc>
              </a:tr>
            </a:tbl>
          </a:graphicData>
        </a:graphic>
      </p:graphicFrame>
      <p:sp>
        <p:nvSpPr>
          <p:cNvPr id="46" name="文本框 45"/>
          <p:cNvSpPr txBox="1"/>
          <p:nvPr/>
        </p:nvSpPr>
        <p:spPr>
          <a:xfrm>
            <a:off x="1746911" y="259988"/>
            <a:ext cx="5718413" cy="584775"/>
          </a:xfrm>
          <a:prstGeom prst="rect">
            <a:avLst/>
          </a:prstGeom>
          <a:noFill/>
        </p:spPr>
        <p:txBody>
          <a:bodyPr wrap="square" rtlCol="0">
            <a:spAutoFit/>
          </a:bodyPr>
          <a:lstStyle/>
          <a:p>
            <a:r>
              <a:rPr lang="zh-CN" altLang="en-US" sz="3200" b="1" dirty="0" smtClean="0"/>
              <a:t>三、</a:t>
            </a:r>
            <a:r>
              <a:rPr lang="en-US" altLang="zh-CN" sz="3200" b="1" dirty="0" smtClean="0"/>
              <a:t>IEC</a:t>
            </a:r>
            <a:r>
              <a:rPr lang="zh-CN" altLang="en-US" sz="3200" b="1" dirty="0" smtClean="0"/>
              <a:t>与</a:t>
            </a:r>
            <a:r>
              <a:rPr lang="en-US" altLang="zh-CN" sz="3200" b="1" dirty="0" smtClean="0"/>
              <a:t>NEC</a:t>
            </a:r>
            <a:r>
              <a:rPr lang="zh-CN" altLang="en-US" sz="3200" b="1" dirty="0" smtClean="0"/>
              <a:t>标准基础理论</a:t>
            </a:r>
            <a:endParaRPr lang="zh-CN" altLang="en-US" sz="3200" b="1" dirty="0"/>
          </a:p>
        </p:txBody>
      </p:sp>
    </p:spTree>
    <p:extLst>
      <p:ext uri="{BB962C8B-B14F-4D97-AF65-F5344CB8AC3E}">
        <p14:creationId xmlns:p14="http://schemas.microsoft.com/office/powerpoint/2010/main" val="3350955382"/>
      </p:ext>
    </p:extLst>
  </p:cSld>
  <p:clrMapOvr>
    <a:masterClrMapping/>
  </p:clrMapOvr>
  <p:transition spd="med">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1944806" y="1045433"/>
            <a:ext cx="5773003" cy="584775"/>
          </a:xfrm>
          <a:prstGeom prst="rect">
            <a:avLst/>
          </a:prstGeom>
          <a:noFill/>
        </p:spPr>
        <p:txBody>
          <a:bodyPr wrap="square" rtlCol="0">
            <a:spAutoFit/>
          </a:bodyPr>
          <a:lstStyle/>
          <a:p>
            <a:pPr algn="ctr"/>
            <a:r>
              <a:rPr lang="zh-CN" altLang="en-US" sz="3200" b="1" dirty="0" smtClean="0">
                <a:solidFill>
                  <a:schemeClr val="bg2"/>
                </a:solidFill>
                <a:latin typeface="+mn-ea"/>
              </a:rPr>
              <a:t>温度组别的划分</a:t>
            </a:r>
            <a:endParaRPr lang="en-US" altLang="zh-CN" sz="3200" b="1" dirty="0">
              <a:solidFill>
                <a:schemeClr val="bg2"/>
              </a:solidFill>
              <a:latin typeface="+mn-ea"/>
            </a:endParaRPr>
          </a:p>
        </p:txBody>
      </p:sp>
      <p:graphicFrame>
        <p:nvGraphicFramePr>
          <p:cNvPr id="4" name="Group 837"/>
          <p:cNvGraphicFramePr>
            <a:graphicFrameLocks noGrp="1"/>
          </p:cNvGraphicFramePr>
          <p:nvPr>
            <p:extLst>
              <p:ext uri="{D42A27DB-BD31-4B8C-83A1-F6EECF244321}">
                <p14:modId xmlns:p14="http://schemas.microsoft.com/office/powerpoint/2010/main" val="741719117"/>
              </p:ext>
            </p:extLst>
          </p:nvPr>
        </p:nvGraphicFramePr>
        <p:xfrm>
          <a:off x="1179394" y="1779895"/>
          <a:ext cx="6781800" cy="4646424"/>
        </p:xfrm>
        <a:graphic>
          <a:graphicData uri="http://schemas.openxmlformats.org/drawingml/2006/table">
            <a:tbl>
              <a:tblPr/>
              <a:tblGrid>
                <a:gridCol w="2057400"/>
                <a:gridCol w="1371600"/>
                <a:gridCol w="2057400"/>
                <a:gridCol w="1295400"/>
              </a:tblGrid>
              <a:tr h="147638">
                <a:tc>
                  <a:txBody>
                    <a:bodyPr/>
                    <a:lstStyle>
                      <a:lvl1pPr algn="l">
                        <a:defRPr kumimoji="1" sz="2800">
                          <a:solidFill>
                            <a:schemeClr val="tx1"/>
                          </a:solidFill>
                          <a:latin typeface="Times New Roman" panose="02020603050405020304" pitchFamily="18" charset="0"/>
                          <a:ea typeface="宋体" panose="02010600030101010101" pitchFamily="2" charset="-122"/>
                        </a:defRPr>
                      </a:lvl1pPr>
                      <a:lvl2pPr algn="l">
                        <a:buClr>
                          <a:schemeClr val="tx1"/>
                        </a:buClr>
                        <a:defRPr kumimoji="1" sz="2400">
                          <a:solidFill>
                            <a:schemeClr val="tx1"/>
                          </a:solidFill>
                          <a:latin typeface="Times New Roman" panose="02020603050405020304" pitchFamily="18" charset="0"/>
                          <a:ea typeface="宋体" panose="02010600030101010101" pitchFamily="2" charset="-122"/>
                        </a:defRPr>
                      </a:lvl2pPr>
                      <a:lvl3pPr algn="l">
                        <a:buClr>
                          <a:srgbClr val="00CCFF"/>
                        </a:buClr>
                        <a:buSzPct val="65000"/>
                        <a:defRPr kumimoji="1" sz="2000">
                          <a:solidFill>
                            <a:schemeClr val="tx1"/>
                          </a:solidFill>
                          <a:latin typeface="Times New Roman" panose="02020603050405020304" pitchFamily="18" charset="0"/>
                          <a:ea typeface="宋体" panose="02010600030101010101" pitchFamily="2" charset="-122"/>
                        </a:defRPr>
                      </a:lvl3pPr>
                      <a:lvl4pPr algn="l">
                        <a:buClr>
                          <a:schemeClr val="tx1"/>
                        </a:buClr>
                        <a:defRPr kumimoji="1">
                          <a:solidFill>
                            <a:schemeClr val="tx1"/>
                          </a:solidFill>
                          <a:latin typeface="Times New Roman" panose="02020603050405020304" pitchFamily="18" charset="0"/>
                          <a:ea typeface="宋体" panose="02010600030101010101" pitchFamily="2" charset="-122"/>
                        </a:defRPr>
                      </a:lvl4pPr>
                      <a:lvl5pPr algn="l">
                        <a:buClr>
                          <a:schemeClr val="accent1"/>
                        </a:buClr>
                        <a:defRPr kumimoji="1">
                          <a:solidFill>
                            <a:schemeClr val="tx1"/>
                          </a:solidFill>
                          <a:latin typeface="Times New Roman" panose="02020603050405020304" pitchFamily="18" charset="0"/>
                          <a:ea typeface="宋体" panose="02010600030101010101" pitchFamily="2" charset="-122"/>
                        </a:defRPr>
                      </a:lvl5pPr>
                      <a:lvl6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6pPr>
                      <a:lvl7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7pPr>
                      <a:lvl8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8pPr>
                      <a:lvl9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anose="05000000000000000000" pitchFamily="2" charset="2"/>
                        <a:buNone/>
                        <a:tabLst/>
                      </a:pPr>
                      <a:r>
                        <a:rPr kumimoji="1" lang="de-DE" altLang="zh-CN" sz="16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rPr>
                        <a:t>IEC </a:t>
                      </a:r>
                      <a:r>
                        <a:rPr kumimoji="1" lang="zh-CN" altLang="de-DE" sz="16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rPr>
                        <a:t>欧洲标准</a:t>
                      </a:r>
                      <a:endParaRPr kumimoji="1" lang="en-US" sz="16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endParaRPr>
                    </a:p>
                  </a:txBody>
                  <a:tcPr marL="182562" marR="182562" marT="46038" marB="46038"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lvl1pPr algn="l">
                        <a:defRPr kumimoji="1" sz="2800">
                          <a:solidFill>
                            <a:schemeClr val="tx1"/>
                          </a:solidFill>
                          <a:latin typeface="Times New Roman" panose="02020603050405020304" pitchFamily="18" charset="0"/>
                          <a:ea typeface="宋体" panose="02010600030101010101" pitchFamily="2" charset="-122"/>
                        </a:defRPr>
                      </a:lvl1pPr>
                      <a:lvl2pPr algn="l">
                        <a:buClr>
                          <a:schemeClr val="tx1"/>
                        </a:buClr>
                        <a:defRPr kumimoji="1" sz="2400">
                          <a:solidFill>
                            <a:schemeClr val="tx1"/>
                          </a:solidFill>
                          <a:latin typeface="Times New Roman" panose="02020603050405020304" pitchFamily="18" charset="0"/>
                          <a:ea typeface="宋体" panose="02010600030101010101" pitchFamily="2" charset="-122"/>
                        </a:defRPr>
                      </a:lvl2pPr>
                      <a:lvl3pPr algn="l">
                        <a:buClr>
                          <a:srgbClr val="00CCFF"/>
                        </a:buClr>
                        <a:buSzPct val="65000"/>
                        <a:defRPr kumimoji="1" sz="2000">
                          <a:solidFill>
                            <a:schemeClr val="tx1"/>
                          </a:solidFill>
                          <a:latin typeface="Times New Roman" panose="02020603050405020304" pitchFamily="18" charset="0"/>
                          <a:ea typeface="宋体" panose="02010600030101010101" pitchFamily="2" charset="-122"/>
                        </a:defRPr>
                      </a:lvl3pPr>
                      <a:lvl4pPr algn="l">
                        <a:buClr>
                          <a:schemeClr val="tx1"/>
                        </a:buClr>
                        <a:defRPr kumimoji="1">
                          <a:solidFill>
                            <a:schemeClr val="tx1"/>
                          </a:solidFill>
                          <a:latin typeface="Times New Roman" panose="02020603050405020304" pitchFamily="18" charset="0"/>
                          <a:ea typeface="宋体" panose="02010600030101010101" pitchFamily="2" charset="-122"/>
                        </a:defRPr>
                      </a:lvl4pPr>
                      <a:lvl5pPr algn="l">
                        <a:buClr>
                          <a:schemeClr val="accent1"/>
                        </a:buClr>
                        <a:defRPr kumimoji="1">
                          <a:solidFill>
                            <a:schemeClr val="tx1"/>
                          </a:solidFill>
                          <a:latin typeface="Times New Roman" panose="02020603050405020304" pitchFamily="18" charset="0"/>
                          <a:ea typeface="宋体" panose="02010600030101010101" pitchFamily="2" charset="-122"/>
                        </a:defRPr>
                      </a:lvl5pPr>
                      <a:lvl6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6pPr>
                      <a:lvl7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7pPr>
                      <a:lvl8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8pPr>
                      <a:lvl9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anose="05000000000000000000" pitchFamily="2" charset="2"/>
                        <a:buNone/>
                        <a:tabLst/>
                      </a:pPr>
                      <a:r>
                        <a:rPr kumimoji="1" lang="en-US" altLang="zh-CN" sz="16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rPr>
                        <a:t>NEC</a:t>
                      </a:r>
                      <a:r>
                        <a:rPr kumimoji="1" lang="zh-CN" altLang="de-DE" sz="16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rPr>
                        <a:t>标准</a:t>
                      </a:r>
                      <a:endParaRPr kumimoji="1" lang="en-US" sz="16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endParaRPr>
                    </a:p>
                  </a:txBody>
                  <a:tcPr marL="182562" marR="182562" marT="46038" marB="46038"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lvl1pPr algn="l">
                        <a:defRPr kumimoji="1" sz="2800">
                          <a:solidFill>
                            <a:schemeClr val="tx1"/>
                          </a:solidFill>
                          <a:latin typeface="Times New Roman" panose="02020603050405020304" pitchFamily="18" charset="0"/>
                          <a:ea typeface="宋体" panose="02010600030101010101" pitchFamily="2" charset="-122"/>
                        </a:defRPr>
                      </a:lvl1pPr>
                      <a:lvl2pPr algn="l">
                        <a:buClr>
                          <a:schemeClr val="tx1"/>
                        </a:buClr>
                        <a:defRPr kumimoji="1" sz="2400">
                          <a:solidFill>
                            <a:schemeClr val="tx1"/>
                          </a:solidFill>
                          <a:latin typeface="Times New Roman" panose="02020603050405020304" pitchFamily="18" charset="0"/>
                          <a:ea typeface="宋体" panose="02010600030101010101" pitchFamily="2" charset="-122"/>
                        </a:defRPr>
                      </a:lvl2pPr>
                      <a:lvl3pPr algn="l">
                        <a:buClr>
                          <a:srgbClr val="00CCFF"/>
                        </a:buClr>
                        <a:buSzPct val="65000"/>
                        <a:defRPr kumimoji="1" sz="2000">
                          <a:solidFill>
                            <a:schemeClr val="tx1"/>
                          </a:solidFill>
                          <a:latin typeface="Times New Roman" panose="02020603050405020304" pitchFamily="18" charset="0"/>
                          <a:ea typeface="宋体" panose="02010600030101010101" pitchFamily="2" charset="-122"/>
                        </a:defRPr>
                      </a:lvl3pPr>
                      <a:lvl4pPr algn="l">
                        <a:buClr>
                          <a:schemeClr val="tx1"/>
                        </a:buClr>
                        <a:defRPr kumimoji="1">
                          <a:solidFill>
                            <a:schemeClr val="tx1"/>
                          </a:solidFill>
                          <a:latin typeface="Times New Roman" panose="02020603050405020304" pitchFamily="18" charset="0"/>
                          <a:ea typeface="宋体" panose="02010600030101010101" pitchFamily="2" charset="-122"/>
                        </a:defRPr>
                      </a:lvl4pPr>
                      <a:lvl5pPr algn="l">
                        <a:buClr>
                          <a:schemeClr val="accent1"/>
                        </a:buClr>
                        <a:defRPr kumimoji="1">
                          <a:solidFill>
                            <a:schemeClr val="tx1"/>
                          </a:solidFill>
                          <a:latin typeface="Times New Roman" panose="02020603050405020304" pitchFamily="18" charset="0"/>
                          <a:ea typeface="宋体" panose="02010600030101010101" pitchFamily="2" charset="-122"/>
                        </a:defRPr>
                      </a:lvl5pPr>
                      <a:lvl6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6pPr>
                      <a:lvl7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7pPr>
                      <a:lvl8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8pPr>
                      <a:lvl9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9p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anose="05000000000000000000" pitchFamily="2" charset="2"/>
                        <a:buNone/>
                        <a:tabLst/>
                      </a:pPr>
                      <a:r>
                        <a:rPr kumimoji="1" lang="zh-CN" altLang="en-US" sz="16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气体易燃温度</a:t>
                      </a:r>
                      <a:r>
                        <a:rPr kumimoji="1" lang="en-US" altLang="zh-CN" sz="16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t(℃)</a:t>
                      </a:r>
                      <a:endParaRPr kumimoji="1" lang="en-US" sz="16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endParaRPr>
                    </a:p>
                  </a:txBody>
                  <a:tcPr marL="182562" marR="182562" marT="46038" marB="46038"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lvl1pPr algn="l">
                        <a:defRPr kumimoji="1" sz="2800">
                          <a:solidFill>
                            <a:schemeClr val="tx1"/>
                          </a:solidFill>
                          <a:latin typeface="Times New Roman" panose="02020603050405020304" pitchFamily="18" charset="0"/>
                          <a:ea typeface="宋体" panose="02010600030101010101" pitchFamily="2" charset="-122"/>
                        </a:defRPr>
                      </a:lvl1pPr>
                      <a:lvl2pPr algn="l">
                        <a:buClr>
                          <a:schemeClr val="tx1"/>
                        </a:buClr>
                        <a:defRPr kumimoji="1" sz="2400">
                          <a:solidFill>
                            <a:schemeClr val="tx1"/>
                          </a:solidFill>
                          <a:latin typeface="Times New Roman" panose="02020603050405020304" pitchFamily="18" charset="0"/>
                          <a:ea typeface="宋体" panose="02010600030101010101" pitchFamily="2" charset="-122"/>
                        </a:defRPr>
                      </a:lvl2pPr>
                      <a:lvl3pPr algn="l">
                        <a:buClr>
                          <a:srgbClr val="00CCFF"/>
                        </a:buClr>
                        <a:buSzPct val="65000"/>
                        <a:defRPr kumimoji="1" sz="2000">
                          <a:solidFill>
                            <a:schemeClr val="tx1"/>
                          </a:solidFill>
                          <a:latin typeface="Times New Roman" panose="02020603050405020304" pitchFamily="18" charset="0"/>
                          <a:ea typeface="宋体" panose="02010600030101010101" pitchFamily="2" charset="-122"/>
                        </a:defRPr>
                      </a:lvl3pPr>
                      <a:lvl4pPr algn="l">
                        <a:buClr>
                          <a:schemeClr val="tx1"/>
                        </a:buClr>
                        <a:defRPr kumimoji="1">
                          <a:solidFill>
                            <a:schemeClr val="tx1"/>
                          </a:solidFill>
                          <a:latin typeface="Times New Roman" panose="02020603050405020304" pitchFamily="18" charset="0"/>
                          <a:ea typeface="宋体" panose="02010600030101010101" pitchFamily="2" charset="-122"/>
                        </a:defRPr>
                      </a:lvl4pPr>
                      <a:lvl5pPr algn="l">
                        <a:buClr>
                          <a:schemeClr val="accent1"/>
                        </a:buClr>
                        <a:defRPr kumimoji="1">
                          <a:solidFill>
                            <a:schemeClr val="tx1"/>
                          </a:solidFill>
                          <a:latin typeface="Times New Roman" panose="02020603050405020304" pitchFamily="18" charset="0"/>
                          <a:ea typeface="宋体" panose="02010600030101010101" pitchFamily="2" charset="-122"/>
                        </a:defRPr>
                      </a:lvl5pPr>
                      <a:lvl6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6pPr>
                      <a:lvl7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7pPr>
                      <a:lvl8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8pPr>
                      <a:lvl9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anose="05000000000000000000" pitchFamily="2" charset="2"/>
                        <a:buNone/>
                        <a:tabLst/>
                      </a:pPr>
                      <a:r>
                        <a:rPr kumimoji="1" lang="zh-CN" altLang="en-US" sz="16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rPr>
                        <a:t>点燃特性*</a:t>
                      </a:r>
                      <a:endParaRPr kumimoji="1" lang="en-US" sz="16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endParaRPr>
                    </a:p>
                  </a:txBody>
                  <a:tcPr marL="182562" marR="182562" marT="46038" marB="46038"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r>
              <a:tr h="269875">
                <a:tc>
                  <a:txBody>
                    <a:bodyPr/>
                    <a:lstStyle>
                      <a:lvl1pPr algn="l">
                        <a:defRPr kumimoji="1" sz="2800">
                          <a:solidFill>
                            <a:schemeClr val="tx1"/>
                          </a:solidFill>
                          <a:latin typeface="Times New Roman" panose="02020603050405020304" pitchFamily="18" charset="0"/>
                          <a:ea typeface="宋体" panose="02010600030101010101" pitchFamily="2" charset="-122"/>
                        </a:defRPr>
                      </a:lvl1pPr>
                      <a:lvl2pPr algn="l">
                        <a:buClr>
                          <a:schemeClr val="tx1"/>
                        </a:buClr>
                        <a:defRPr kumimoji="1" sz="2400">
                          <a:solidFill>
                            <a:schemeClr val="tx1"/>
                          </a:solidFill>
                          <a:latin typeface="Times New Roman" panose="02020603050405020304" pitchFamily="18" charset="0"/>
                          <a:ea typeface="宋体" panose="02010600030101010101" pitchFamily="2" charset="-122"/>
                        </a:defRPr>
                      </a:lvl2pPr>
                      <a:lvl3pPr algn="l">
                        <a:buClr>
                          <a:srgbClr val="00CCFF"/>
                        </a:buClr>
                        <a:buSzPct val="65000"/>
                        <a:defRPr kumimoji="1" sz="2000">
                          <a:solidFill>
                            <a:schemeClr val="tx1"/>
                          </a:solidFill>
                          <a:latin typeface="Times New Roman" panose="02020603050405020304" pitchFamily="18" charset="0"/>
                          <a:ea typeface="宋体" panose="02010600030101010101" pitchFamily="2" charset="-122"/>
                        </a:defRPr>
                      </a:lvl3pPr>
                      <a:lvl4pPr algn="l">
                        <a:buClr>
                          <a:schemeClr val="tx1"/>
                        </a:buClr>
                        <a:defRPr kumimoji="1">
                          <a:solidFill>
                            <a:schemeClr val="tx1"/>
                          </a:solidFill>
                          <a:latin typeface="Times New Roman" panose="02020603050405020304" pitchFamily="18" charset="0"/>
                          <a:ea typeface="宋体" panose="02010600030101010101" pitchFamily="2" charset="-122"/>
                        </a:defRPr>
                      </a:lvl4pPr>
                      <a:lvl5pPr algn="l">
                        <a:buClr>
                          <a:schemeClr val="accent1"/>
                        </a:buClr>
                        <a:defRPr kumimoji="1">
                          <a:solidFill>
                            <a:schemeClr val="tx1"/>
                          </a:solidFill>
                          <a:latin typeface="Times New Roman" panose="02020603050405020304" pitchFamily="18" charset="0"/>
                          <a:ea typeface="宋体" panose="02010600030101010101" pitchFamily="2" charset="-122"/>
                        </a:defRPr>
                      </a:lvl5pPr>
                      <a:lvl6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6pPr>
                      <a:lvl7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7pPr>
                      <a:lvl8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8pPr>
                      <a:lvl9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anose="05000000000000000000" pitchFamily="2" charset="2"/>
                        <a:buNone/>
                        <a:tabLst/>
                      </a:pPr>
                      <a:r>
                        <a:rPr kumimoji="1" lang="en-US" sz="16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rPr>
                        <a:t>T1</a:t>
                      </a:r>
                    </a:p>
                  </a:txBody>
                  <a:tcPr marL="182562" marR="182562" marT="46038" marB="46038"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lvl1pPr algn="l">
                        <a:defRPr kumimoji="1" sz="2800">
                          <a:solidFill>
                            <a:schemeClr val="tx1"/>
                          </a:solidFill>
                          <a:latin typeface="Times New Roman" panose="02020603050405020304" pitchFamily="18" charset="0"/>
                          <a:ea typeface="宋体" panose="02010600030101010101" pitchFamily="2" charset="-122"/>
                        </a:defRPr>
                      </a:lvl1pPr>
                      <a:lvl2pPr algn="l">
                        <a:buClr>
                          <a:schemeClr val="tx1"/>
                        </a:buClr>
                        <a:defRPr kumimoji="1" sz="2400">
                          <a:solidFill>
                            <a:schemeClr val="tx1"/>
                          </a:solidFill>
                          <a:latin typeface="Times New Roman" panose="02020603050405020304" pitchFamily="18" charset="0"/>
                          <a:ea typeface="宋体" panose="02010600030101010101" pitchFamily="2" charset="-122"/>
                        </a:defRPr>
                      </a:lvl2pPr>
                      <a:lvl3pPr algn="l">
                        <a:buClr>
                          <a:srgbClr val="00CCFF"/>
                        </a:buClr>
                        <a:buSzPct val="65000"/>
                        <a:defRPr kumimoji="1" sz="2000">
                          <a:solidFill>
                            <a:schemeClr val="tx1"/>
                          </a:solidFill>
                          <a:latin typeface="Times New Roman" panose="02020603050405020304" pitchFamily="18" charset="0"/>
                          <a:ea typeface="宋体" panose="02010600030101010101" pitchFamily="2" charset="-122"/>
                        </a:defRPr>
                      </a:lvl3pPr>
                      <a:lvl4pPr algn="l">
                        <a:buClr>
                          <a:schemeClr val="tx1"/>
                        </a:buClr>
                        <a:defRPr kumimoji="1">
                          <a:solidFill>
                            <a:schemeClr val="tx1"/>
                          </a:solidFill>
                          <a:latin typeface="Times New Roman" panose="02020603050405020304" pitchFamily="18" charset="0"/>
                          <a:ea typeface="宋体" panose="02010600030101010101" pitchFamily="2" charset="-122"/>
                        </a:defRPr>
                      </a:lvl4pPr>
                      <a:lvl5pPr algn="l">
                        <a:buClr>
                          <a:schemeClr val="accent1"/>
                        </a:buClr>
                        <a:defRPr kumimoji="1">
                          <a:solidFill>
                            <a:schemeClr val="tx1"/>
                          </a:solidFill>
                          <a:latin typeface="Times New Roman" panose="02020603050405020304" pitchFamily="18" charset="0"/>
                          <a:ea typeface="宋体" panose="02010600030101010101" pitchFamily="2" charset="-122"/>
                        </a:defRPr>
                      </a:lvl5pPr>
                      <a:lvl6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6pPr>
                      <a:lvl7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7pPr>
                      <a:lvl8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8pPr>
                      <a:lvl9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anose="05000000000000000000" pitchFamily="2" charset="2"/>
                        <a:buNone/>
                        <a:tabLst/>
                      </a:pPr>
                      <a:r>
                        <a:rPr kumimoji="1" lang="en-US" sz="16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rPr>
                        <a:t>T1</a:t>
                      </a:r>
                    </a:p>
                  </a:txBody>
                  <a:tcPr marL="182562" marR="182562" marT="46038" marB="46038"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lvl1pPr algn="l">
                        <a:defRPr kumimoji="1" sz="2800">
                          <a:solidFill>
                            <a:schemeClr val="tx1"/>
                          </a:solidFill>
                          <a:latin typeface="Times New Roman" panose="02020603050405020304" pitchFamily="18" charset="0"/>
                          <a:ea typeface="宋体" panose="02010600030101010101" pitchFamily="2" charset="-122"/>
                        </a:defRPr>
                      </a:lvl1pPr>
                      <a:lvl2pPr algn="l">
                        <a:buClr>
                          <a:schemeClr val="tx1"/>
                        </a:buClr>
                        <a:defRPr kumimoji="1" sz="2400">
                          <a:solidFill>
                            <a:schemeClr val="tx1"/>
                          </a:solidFill>
                          <a:latin typeface="Times New Roman" panose="02020603050405020304" pitchFamily="18" charset="0"/>
                          <a:ea typeface="宋体" panose="02010600030101010101" pitchFamily="2" charset="-122"/>
                        </a:defRPr>
                      </a:lvl2pPr>
                      <a:lvl3pPr algn="l">
                        <a:buClr>
                          <a:srgbClr val="00CCFF"/>
                        </a:buClr>
                        <a:buSzPct val="65000"/>
                        <a:defRPr kumimoji="1" sz="2000">
                          <a:solidFill>
                            <a:schemeClr val="tx1"/>
                          </a:solidFill>
                          <a:latin typeface="Times New Roman" panose="02020603050405020304" pitchFamily="18" charset="0"/>
                          <a:ea typeface="宋体" panose="02010600030101010101" pitchFamily="2" charset="-122"/>
                        </a:defRPr>
                      </a:lvl3pPr>
                      <a:lvl4pPr algn="l">
                        <a:buClr>
                          <a:schemeClr val="tx1"/>
                        </a:buClr>
                        <a:defRPr kumimoji="1">
                          <a:solidFill>
                            <a:schemeClr val="tx1"/>
                          </a:solidFill>
                          <a:latin typeface="Times New Roman" panose="02020603050405020304" pitchFamily="18" charset="0"/>
                          <a:ea typeface="宋体" panose="02010600030101010101" pitchFamily="2" charset="-122"/>
                        </a:defRPr>
                      </a:lvl4pPr>
                      <a:lvl5pPr algn="l">
                        <a:buClr>
                          <a:schemeClr val="accent1"/>
                        </a:buClr>
                        <a:defRPr kumimoji="1">
                          <a:solidFill>
                            <a:schemeClr val="tx1"/>
                          </a:solidFill>
                          <a:latin typeface="Times New Roman" panose="02020603050405020304" pitchFamily="18" charset="0"/>
                          <a:ea typeface="宋体" panose="02010600030101010101" pitchFamily="2" charset="-122"/>
                        </a:defRPr>
                      </a:lvl5pPr>
                      <a:lvl6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6pPr>
                      <a:lvl7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7pPr>
                      <a:lvl8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8pPr>
                      <a:lvl9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anose="05000000000000000000" pitchFamily="2" charset="2"/>
                        <a:buNone/>
                        <a:tabLst/>
                      </a:pPr>
                      <a:r>
                        <a:rPr kumimoji="1" lang="en-US" sz="16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rPr>
                        <a:t>&gt;</a:t>
                      </a:r>
                      <a:r>
                        <a:rPr kumimoji="1" lang="en-US" sz="1600" b="0" i="0" u="none" strike="noStrike" cap="none" normalizeH="0" baseline="0" dirty="0" smtClean="0">
                          <a:ln>
                            <a:noFill/>
                          </a:ln>
                          <a:solidFill>
                            <a:srgbClr val="FF0000"/>
                          </a:solidFill>
                          <a:effectLst/>
                          <a:latin typeface="Times New Roman" panose="02020603050405020304" pitchFamily="18" charset="0"/>
                          <a:ea typeface="宋体" panose="02010600030101010101" pitchFamily="2" charset="-122"/>
                        </a:rPr>
                        <a:t>450</a:t>
                      </a:r>
                    </a:p>
                  </a:txBody>
                  <a:tcPr marL="182562" marR="182562" marT="46038" marB="46038"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rowSpan="13">
                  <a:txBody>
                    <a:bodyPr/>
                    <a:lstStyle>
                      <a:lvl1pPr algn="l">
                        <a:defRPr kumimoji="1" sz="2800">
                          <a:solidFill>
                            <a:schemeClr val="tx1"/>
                          </a:solidFill>
                          <a:latin typeface="Times New Roman" panose="02020603050405020304" pitchFamily="18" charset="0"/>
                          <a:ea typeface="宋体" panose="02010600030101010101" pitchFamily="2" charset="-122"/>
                        </a:defRPr>
                      </a:lvl1pPr>
                      <a:lvl2pPr algn="l">
                        <a:buClr>
                          <a:schemeClr val="tx1"/>
                        </a:buClr>
                        <a:defRPr kumimoji="1" sz="2400">
                          <a:solidFill>
                            <a:schemeClr val="tx1"/>
                          </a:solidFill>
                          <a:latin typeface="Times New Roman" panose="02020603050405020304" pitchFamily="18" charset="0"/>
                          <a:ea typeface="宋体" panose="02010600030101010101" pitchFamily="2" charset="-122"/>
                        </a:defRPr>
                      </a:lvl2pPr>
                      <a:lvl3pPr algn="l">
                        <a:buClr>
                          <a:srgbClr val="00CCFF"/>
                        </a:buClr>
                        <a:buSzPct val="65000"/>
                        <a:defRPr kumimoji="1" sz="2000">
                          <a:solidFill>
                            <a:schemeClr val="tx1"/>
                          </a:solidFill>
                          <a:latin typeface="Times New Roman" panose="02020603050405020304" pitchFamily="18" charset="0"/>
                          <a:ea typeface="宋体" panose="02010600030101010101" pitchFamily="2" charset="-122"/>
                        </a:defRPr>
                      </a:lvl3pPr>
                      <a:lvl4pPr algn="l">
                        <a:buClr>
                          <a:schemeClr val="tx1"/>
                        </a:buClr>
                        <a:defRPr kumimoji="1">
                          <a:solidFill>
                            <a:schemeClr val="tx1"/>
                          </a:solidFill>
                          <a:latin typeface="Times New Roman" panose="02020603050405020304" pitchFamily="18" charset="0"/>
                          <a:ea typeface="宋体" panose="02010600030101010101" pitchFamily="2" charset="-122"/>
                        </a:defRPr>
                      </a:lvl4pPr>
                      <a:lvl5pPr algn="l">
                        <a:buClr>
                          <a:schemeClr val="accent1"/>
                        </a:buClr>
                        <a:defRPr kumimoji="1">
                          <a:solidFill>
                            <a:schemeClr val="tx1"/>
                          </a:solidFill>
                          <a:latin typeface="Times New Roman" panose="02020603050405020304" pitchFamily="18" charset="0"/>
                          <a:ea typeface="宋体" panose="02010600030101010101" pitchFamily="2" charset="-122"/>
                        </a:defRPr>
                      </a:lvl5pPr>
                      <a:lvl6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6pPr>
                      <a:lvl7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7pPr>
                      <a:lvl8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8pPr>
                      <a:lvl9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anose="05000000000000000000" pitchFamily="2" charset="2"/>
                        <a:buNone/>
                        <a:tabLst/>
                      </a:pPr>
                      <a:r>
                        <a:rPr kumimoji="1" lang="zh-CN" altLang="en-US" sz="16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rPr>
                        <a:t>难</a:t>
                      </a:r>
                    </a:p>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anose="05000000000000000000" pitchFamily="2" charset="2"/>
                        <a:buNone/>
                        <a:tabLst/>
                      </a:pPr>
                      <a:endParaRPr kumimoji="1" lang="zh-CN" altLang="en-US" sz="16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endParaRPr>
                    </a:p>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anose="05000000000000000000" pitchFamily="2" charset="2"/>
                        <a:buNone/>
                        <a:tabLst/>
                      </a:pPr>
                      <a:endParaRPr kumimoji="1" lang="zh-CN" altLang="en-US" sz="16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endParaRPr>
                    </a:p>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anose="05000000000000000000" pitchFamily="2" charset="2"/>
                        <a:buNone/>
                        <a:tabLst/>
                      </a:pPr>
                      <a:endParaRPr kumimoji="1" lang="zh-CN" altLang="en-US" sz="16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endParaRPr>
                    </a:p>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anose="05000000000000000000" pitchFamily="2" charset="2"/>
                        <a:buNone/>
                        <a:tabLst/>
                      </a:pPr>
                      <a:endParaRPr kumimoji="1" lang="zh-CN" altLang="en-US" sz="16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endParaRPr>
                    </a:p>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anose="05000000000000000000" pitchFamily="2" charset="2"/>
                        <a:buNone/>
                        <a:tabLst/>
                      </a:pPr>
                      <a:endParaRPr kumimoji="1" lang="zh-CN" altLang="en-US" sz="16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endParaRPr>
                    </a:p>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anose="05000000000000000000" pitchFamily="2" charset="2"/>
                        <a:buNone/>
                        <a:tabLst/>
                      </a:pPr>
                      <a:endParaRPr kumimoji="1" lang="zh-CN" altLang="en-US" sz="16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endParaRPr>
                    </a:p>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anose="05000000000000000000" pitchFamily="2" charset="2"/>
                        <a:buNone/>
                        <a:tabLst/>
                      </a:pPr>
                      <a:endParaRPr kumimoji="1" lang="zh-CN" altLang="en-US" sz="16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endParaRPr>
                    </a:p>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anose="05000000000000000000" pitchFamily="2" charset="2"/>
                        <a:buNone/>
                        <a:tabLst/>
                      </a:pPr>
                      <a:endParaRPr kumimoji="1" lang="zh-CN" altLang="en-US" sz="16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endParaRPr>
                    </a:p>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anose="05000000000000000000" pitchFamily="2" charset="2"/>
                        <a:buNone/>
                        <a:tabLst/>
                      </a:pPr>
                      <a:endParaRPr kumimoji="1" lang="zh-CN" altLang="en-US" sz="16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endParaRPr>
                    </a:p>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anose="05000000000000000000" pitchFamily="2" charset="2"/>
                        <a:buNone/>
                        <a:tabLst/>
                      </a:pPr>
                      <a:endParaRPr kumimoji="1" lang="zh-CN" altLang="en-US" sz="16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endParaRPr>
                    </a:p>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anose="05000000000000000000" pitchFamily="2" charset="2"/>
                        <a:buNone/>
                        <a:tabLst/>
                      </a:pPr>
                      <a:endParaRPr kumimoji="1" lang="zh-CN" altLang="en-US" sz="16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endParaRPr>
                    </a:p>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anose="05000000000000000000" pitchFamily="2" charset="2"/>
                        <a:buNone/>
                        <a:tabLst/>
                      </a:pPr>
                      <a:endParaRPr kumimoji="1" lang="zh-CN" altLang="en-US" sz="16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endParaRPr>
                    </a:p>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anose="05000000000000000000" pitchFamily="2" charset="2"/>
                        <a:buNone/>
                        <a:tabLst/>
                      </a:pPr>
                      <a:endParaRPr kumimoji="1" lang="zh-CN" altLang="en-US" sz="16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endParaRPr>
                    </a:p>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anose="05000000000000000000" pitchFamily="2" charset="2"/>
                        <a:buNone/>
                        <a:tabLst/>
                      </a:pPr>
                      <a:endParaRPr kumimoji="1" lang="zh-CN" altLang="en-US" sz="16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endParaRPr>
                    </a:p>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anose="05000000000000000000" pitchFamily="2" charset="2"/>
                        <a:buNone/>
                        <a:tabLst/>
                      </a:pPr>
                      <a:r>
                        <a:rPr kumimoji="1" lang="zh-CN" altLang="en-US" sz="16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rPr>
                        <a:t>易</a:t>
                      </a:r>
                      <a:endParaRPr kumimoji="1" lang="en-US" sz="16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endParaRPr>
                    </a:p>
                  </a:txBody>
                  <a:tcPr marL="182562" marR="182562" marT="46038" marB="46038"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r>
              <a:tr h="271463">
                <a:tc>
                  <a:txBody>
                    <a:bodyPr/>
                    <a:lstStyle>
                      <a:lvl1pPr algn="l">
                        <a:defRPr kumimoji="1" sz="2800">
                          <a:solidFill>
                            <a:schemeClr val="tx1"/>
                          </a:solidFill>
                          <a:latin typeface="Times New Roman" panose="02020603050405020304" pitchFamily="18" charset="0"/>
                          <a:ea typeface="宋体" panose="02010600030101010101" pitchFamily="2" charset="-122"/>
                        </a:defRPr>
                      </a:lvl1pPr>
                      <a:lvl2pPr algn="l">
                        <a:buClr>
                          <a:schemeClr val="tx1"/>
                        </a:buClr>
                        <a:defRPr kumimoji="1" sz="2400">
                          <a:solidFill>
                            <a:schemeClr val="tx1"/>
                          </a:solidFill>
                          <a:latin typeface="Times New Roman" panose="02020603050405020304" pitchFamily="18" charset="0"/>
                          <a:ea typeface="宋体" panose="02010600030101010101" pitchFamily="2" charset="-122"/>
                        </a:defRPr>
                      </a:lvl2pPr>
                      <a:lvl3pPr algn="l">
                        <a:buClr>
                          <a:srgbClr val="00CCFF"/>
                        </a:buClr>
                        <a:buSzPct val="65000"/>
                        <a:defRPr kumimoji="1" sz="2000">
                          <a:solidFill>
                            <a:schemeClr val="tx1"/>
                          </a:solidFill>
                          <a:latin typeface="Times New Roman" panose="02020603050405020304" pitchFamily="18" charset="0"/>
                          <a:ea typeface="宋体" panose="02010600030101010101" pitchFamily="2" charset="-122"/>
                        </a:defRPr>
                      </a:lvl3pPr>
                      <a:lvl4pPr algn="l">
                        <a:buClr>
                          <a:schemeClr val="tx1"/>
                        </a:buClr>
                        <a:defRPr kumimoji="1">
                          <a:solidFill>
                            <a:schemeClr val="tx1"/>
                          </a:solidFill>
                          <a:latin typeface="Times New Roman" panose="02020603050405020304" pitchFamily="18" charset="0"/>
                          <a:ea typeface="宋体" panose="02010600030101010101" pitchFamily="2" charset="-122"/>
                        </a:defRPr>
                      </a:lvl4pPr>
                      <a:lvl5pPr algn="l">
                        <a:buClr>
                          <a:schemeClr val="accent1"/>
                        </a:buClr>
                        <a:defRPr kumimoji="1">
                          <a:solidFill>
                            <a:schemeClr val="tx1"/>
                          </a:solidFill>
                          <a:latin typeface="Times New Roman" panose="02020603050405020304" pitchFamily="18" charset="0"/>
                          <a:ea typeface="宋体" panose="02010600030101010101" pitchFamily="2" charset="-122"/>
                        </a:defRPr>
                      </a:lvl5pPr>
                      <a:lvl6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6pPr>
                      <a:lvl7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7pPr>
                      <a:lvl8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8pPr>
                      <a:lvl9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anose="05000000000000000000" pitchFamily="2" charset="2"/>
                        <a:buNone/>
                        <a:tabLst/>
                      </a:pPr>
                      <a:r>
                        <a:rPr kumimoji="1" lang="en-US" sz="16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rPr>
                        <a:t>T2</a:t>
                      </a:r>
                    </a:p>
                  </a:txBody>
                  <a:tcPr marL="182562" marR="182562" marT="46038" marB="46038"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lvl1pPr algn="l">
                        <a:defRPr kumimoji="1" sz="2800">
                          <a:solidFill>
                            <a:schemeClr val="tx1"/>
                          </a:solidFill>
                          <a:latin typeface="Times New Roman" panose="02020603050405020304" pitchFamily="18" charset="0"/>
                          <a:ea typeface="宋体" panose="02010600030101010101" pitchFamily="2" charset="-122"/>
                        </a:defRPr>
                      </a:lvl1pPr>
                      <a:lvl2pPr algn="l">
                        <a:buClr>
                          <a:schemeClr val="tx1"/>
                        </a:buClr>
                        <a:defRPr kumimoji="1" sz="2400">
                          <a:solidFill>
                            <a:schemeClr val="tx1"/>
                          </a:solidFill>
                          <a:latin typeface="Times New Roman" panose="02020603050405020304" pitchFamily="18" charset="0"/>
                          <a:ea typeface="宋体" panose="02010600030101010101" pitchFamily="2" charset="-122"/>
                        </a:defRPr>
                      </a:lvl2pPr>
                      <a:lvl3pPr algn="l">
                        <a:buClr>
                          <a:srgbClr val="00CCFF"/>
                        </a:buClr>
                        <a:buSzPct val="65000"/>
                        <a:defRPr kumimoji="1" sz="2000">
                          <a:solidFill>
                            <a:schemeClr val="tx1"/>
                          </a:solidFill>
                          <a:latin typeface="Times New Roman" panose="02020603050405020304" pitchFamily="18" charset="0"/>
                          <a:ea typeface="宋体" panose="02010600030101010101" pitchFamily="2" charset="-122"/>
                        </a:defRPr>
                      </a:lvl3pPr>
                      <a:lvl4pPr algn="l">
                        <a:buClr>
                          <a:schemeClr val="tx1"/>
                        </a:buClr>
                        <a:defRPr kumimoji="1">
                          <a:solidFill>
                            <a:schemeClr val="tx1"/>
                          </a:solidFill>
                          <a:latin typeface="Times New Roman" panose="02020603050405020304" pitchFamily="18" charset="0"/>
                          <a:ea typeface="宋体" panose="02010600030101010101" pitchFamily="2" charset="-122"/>
                        </a:defRPr>
                      </a:lvl4pPr>
                      <a:lvl5pPr algn="l">
                        <a:buClr>
                          <a:schemeClr val="accent1"/>
                        </a:buClr>
                        <a:defRPr kumimoji="1">
                          <a:solidFill>
                            <a:schemeClr val="tx1"/>
                          </a:solidFill>
                          <a:latin typeface="Times New Roman" panose="02020603050405020304" pitchFamily="18" charset="0"/>
                          <a:ea typeface="宋体" panose="02010600030101010101" pitchFamily="2" charset="-122"/>
                        </a:defRPr>
                      </a:lvl5pPr>
                      <a:lvl6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6pPr>
                      <a:lvl7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7pPr>
                      <a:lvl8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8pPr>
                      <a:lvl9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anose="05000000000000000000" pitchFamily="2" charset="2"/>
                        <a:buNone/>
                        <a:tabLst/>
                      </a:pPr>
                      <a:r>
                        <a:rPr kumimoji="1" lang="en-US" sz="16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T2</a:t>
                      </a:r>
                    </a:p>
                  </a:txBody>
                  <a:tcPr marL="182562" marR="182562" marT="46038" marB="46038"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lvl1pPr algn="l">
                        <a:defRPr kumimoji="1" sz="2800">
                          <a:solidFill>
                            <a:schemeClr val="tx1"/>
                          </a:solidFill>
                          <a:latin typeface="Times New Roman" panose="02020603050405020304" pitchFamily="18" charset="0"/>
                          <a:ea typeface="宋体" panose="02010600030101010101" pitchFamily="2" charset="-122"/>
                        </a:defRPr>
                      </a:lvl1pPr>
                      <a:lvl2pPr algn="l">
                        <a:buClr>
                          <a:schemeClr val="tx1"/>
                        </a:buClr>
                        <a:defRPr kumimoji="1" sz="2400">
                          <a:solidFill>
                            <a:schemeClr val="tx1"/>
                          </a:solidFill>
                          <a:latin typeface="Times New Roman" panose="02020603050405020304" pitchFamily="18" charset="0"/>
                          <a:ea typeface="宋体" panose="02010600030101010101" pitchFamily="2" charset="-122"/>
                        </a:defRPr>
                      </a:lvl2pPr>
                      <a:lvl3pPr algn="l">
                        <a:buClr>
                          <a:srgbClr val="00CCFF"/>
                        </a:buClr>
                        <a:buSzPct val="65000"/>
                        <a:defRPr kumimoji="1" sz="2000">
                          <a:solidFill>
                            <a:schemeClr val="tx1"/>
                          </a:solidFill>
                          <a:latin typeface="Times New Roman" panose="02020603050405020304" pitchFamily="18" charset="0"/>
                          <a:ea typeface="宋体" panose="02010600030101010101" pitchFamily="2" charset="-122"/>
                        </a:defRPr>
                      </a:lvl3pPr>
                      <a:lvl4pPr algn="l">
                        <a:buClr>
                          <a:schemeClr val="tx1"/>
                        </a:buClr>
                        <a:defRPr kumimoji="1">
                          <a:solidFill>
                            <a:schemeClr val="tx1"/>
                          </a:solidFill>
                          <a:latin typeface="Times New Roman" panose="02020603050405020304" pitchFamily="18" charset="0"/>
                          <a:ea typeface="宋体" panose="02010600030101010101" pitchFamily="2" charset="-122"/>
                        </a:defRPr>
                      </a:lvl4pPr>
                      <a:lvl5pPr algn="l">
                        <a:buClr>
                          <a:schemeClr val="accent1"/>
                        </a:buClr>
                        <a:defRPr kumimoji="1">
                          <a:solidFill>
                            <a:schemeClr val="tx1"/>
                          </a:solidFill>
                          <a:latin typeface="Times New Roman" panose="02020603050405020304" pitchFamily="18" charset="0"/>
                          <a:ea typeface="宋体" panose="02010600030101010101" pitchFamily="2" charset="-122"/>
                        </a:defRPr>
                      </a:lvl5pPr>
                      <a:lvl6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6pPr>
                      <a:lvl7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7pPr>
                      <a:lvl8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8pPr>
                      <a:lvl9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anose="05000000000000000000" pitchFamily="2" charset="2"/>
                        <a:buNone/>
                        <a:tabLst/>
                      </a:pPr>
                      <a:r>
                        <a:rPr kumimoji="1" lang="en-US" sz="16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rPr>
                        <a:t>450≧</a:t>
                      </a:r>
                      <a:r>
                        <a:rPr kumimoji="1" lang="en-US" altLang="zh-CN" sz="16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rPr>
                        <a:t>t&gt;</a:t>
                      </a:r>
                      <a:r>
                        <a:rPr kumimoji="1" lang="en-US" altLang="zh-CN" sz="1600" b="0" i="0" u="none" strike="noStrike" cap="none" normalizeH="0" baseline="0" dirty="0" smtClean="0">
                          <a:ln>
                            <a:noFill/>
                          </a:ln>
                          <a:solidFill>
                            <a:srgbClr val="FF0000"/>
                          </a:solidFill>
                          <a:effectLst/>
                          <a:latin typeface="Times New Roman" panose="02020603050405020304" pitchFamily="18" charset="0"/>
                          <a:ea typeface="宋体" panose="02010600030101010101" pitchFamily="2" charset="-122"/>
                        </a:rPr>
                        <a:t>300</a:t>
                      </a:r>
                      <a:endParaRPr kumimoji="1" lang="en-US" sz="1600" b="0" i="0" u="none" strike="noStrike" cap="none" normalizeH="0" baseline="0" dirty="0" smtClean="0">
                        <a:ln>
                          <a:noFill/>
                        </a:ln>
                        <a:solidFill>
                          <a:srgbClr val="FF0000"/>
                        </a:solidFill>
                        <a:effectLst/>
                        <a:latin typeface="Times New Roman" panose="02020603050405020304" pitchFamily="18" charset="0"/>
                        <a:ea typeface="宋体" panose="02010600030101010101" pitchFamily="2" charset="-122"/>
                      </a:endParaRPr>
                    </a:p>
                  </a:txBody>
                  <a:tcPr marL="182562" marR="182562" marT="46038" marB="46038"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vMerge="1">
                  <a:txBody>
                    <a:bodyPr/>
                    <a:lstStyle/>
                    <a:p>
                      <a:endParaRPr lang="zh-CN" altLang="en-US"/>
                    </a:p>
                  </a:txBody>
                  <a:tcPr/>
                </a:tc>
              </a:tr>
              <a:tr h="271463">
                <a:tc rowSpan="4">
                  <a:txBody>
                    <a:bodyPr/>
                    <a:lstStyle>
                      <a:lvl1pPr algn="l">
                        <a:defRPr kumimoji="1" sz="2800">
                          <a:solidFill>
                            <a:schemeClr val="tx1"/>
                          </a:solidFill>
                          <a:latin typeface="Times New Roman" panose="02020603050405020304" pitchFamily="18" charset="0"/>
                          <a:ea typeface="宋体" panose="02010600030101010101" pitchFamily="2" charset="-122"/>
                        </a:defRPr>
                      </a:lvl1pPr>
                      <a:lvl2pPr algn="l">
                        <a:buClr>
                          <a:schemeClr val="tx1"/>
                        </a:buClr>
                        <a:defRPr kumimoji="1" sz="2400">
                          <a:solidFill>
                            <a:schemeClr val="tx1"/>
                          </a:solidFill>
                          <a:latin typeface="Times New Roman" panose="02020603050405020304" pitchFamily="18" charset="0"/>
                          <a:ea typeface="宋体" panose="02010600030101010101" pitchFamily="2" charset="-122"/>
                        </a:defRPr>
                      </a:lvl2pPr>
                      <a:lvl3pPr algn="l">
                        <a:buClr>
                          <a:srgbClr val="00CCFF"/>
                        </a:buClr>
                        <a:buSzPct val="65000"/>
                        <a:defRPr kumimoji="1" sz="2000">
                          <a:solidFill>
                            <a:schemeClr val="tx1"/>
                          </a:solidFill>
                          <a:latin typeface="Times New Roman" panose="02020603050405020304" pitchFamily="18" charset="0"/>
                          <a:ea typeface="宋体" panose="02010600030101010101" pitchFamily="2" charset="-122"/>
                        </a:defRPr>
                      </a:lvl3pPr>
                      <a:lvl4pPr algn="l">
                        <a:buClr>
                          <a:schemeClr val="tx1"/>
                        </a:buClr>
                        <a:defRPr kumimoji="1">
                          <a:solidFill>
                            <a:schemeClr val="tx1"/>
                          </a:solidFill>
                          <a:latin typeface="Times New Roman" panose="02020603050405020304" pitchFamily="18" charset="0"/>
                          <a:ea typeface="宋体" panose="02010600030101010101" pitchFamily="2" charset="-122"/>
                        </a:defRPr>
                      </a:lvl4pPr>
                      <a:lvl5pPr algn="l">
                        <a:buClr>
                          <a:schemeClr val="accent1"/>
                        </a:buClr>
                        <a:defRPr kumimoji="1">
                          <a:solidFill>
                            <a:schemeClr val="tx1"/>
                          </a:solidFill>
                          <a:latin typeface="Times New Roman" panose="02020603050405020304" pitchFamily="18" charset="0"/>
                          <a:ea typeface="宋体" panose="02010600030101010101" pitchFamily="2" charset="-122"/>
                        </a:defRPr>
                      </a:lvl5pPr>
                      <a:lvl6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6pPr>
                      <a:lvl7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7pPr>
                      <a:lvl8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8pPr>
                      <a:lvl9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anose="05000000000000000000" pitchFamily="2" charset="2"/>
                        <a:buNone/>
                        <a:tabLst/>
                      </a:pPr>
                      <a:endParaRPr kumimoji="1" lang="en-US" sz="16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endParaRPr>
                    </a:p>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anose="05000000000000000000" pitchFamily="2" charset="2"/>
                        <a:buNone/>
                        <a:tabLst/>
                      </a:pPr>
                      <a:endParaRPr kumimoji="1" lang="en-US" sz="16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endParaRPr>
                    </a:p>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anose="05000000000000000000" pitchFamily="2" charset="2"/>
                        <a:buNone/>
                        <a:tabLst/>
                      </a:pPr>
                      <a:r>
                        <a:rPr kumimoji="1" lang="en-US" sz="16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rPr>
                        <a:t>T</a:t>
                      </a:r>
                      <a:r>
                        <a:rPr kumimoji="1" lang="en-US" altLang="zh-CN" sz="16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rPr>
                        <a:t>3</a:t>
                      </a:r>
                      <a:endParaRPr kumimoji="1" lang="en-US" sz="16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endParaRPr>
                    </a:p>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anose="05000000000000000000" pitchFamily="2" charset="2"/>
                        <a:buNone/>
                        <a:tabLst/>
                      </a:pPr>
                      <a:endParaRPr kumimoji="1" lang="en-US" sz="16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endParaRPr>
                    </a:p>
                  </a:txBody>
                  <a:tcPr marL="182562" marR="182562" marT="46038" marB="46038"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lvl1pPr algn="l">
                        <a:defRPr kumimoji="1" sz="2800">
                          <a:solidFill>
                            <a:schemeClr val="tx1"/>
                          </a:solidFill>
                          <a:latin typeface="Times New Roman" panose="02020603050405020304" pitchFamily="18" charset="0"/>
                          <a:ea typeface="宋体" panose="02010600030101010101" pitchFamily="2" charset="-122"/>
                        </a:defRPr>
                      </a:lvl1pPr>
                      <a:lvl2pPr algn="l">
                        <a:buClr>
                          <a:schemeClr val="tx1"/>
                        </a:buClr>
                        <a:defRPr kumimoji="1" sz="2400">
                          <a:solidFill>
                            <a:schemeClr val="tx1"/>
                          </a:solidFill>
                          <a:latin typeface="Times New Roman" panose="02020603050405020304" pitchFamily="18" charset="0"/>
                          <a:ea typeface="宋体" panose="02010600030101010101" pitchFamily="2" charset="-122"/>
                        </a:defRPr>
                      </a:lvl2pPr>
                      <a:lvl3pPr algn="l">
                        <a:buClr>
                          <a:srgbClr val="00CCFF"/>
                        </a:buClr>
                        <a:buSzPct val="65000"/>
                        <a:defRPr kumimoji="1" sz="2000">
                          <a:solidFill>
                            <a:schemeClr val="tx1"/>
                          </a:solidFill>
                          <a:latin typeface="Times New Roman" panose="02020603050405020304" pitchFamily="18" charset="0"/>
                          <a:ea typeface="宋体" panose="02010600030101010101" pitchFamily="2" charset="-122"/>
                        </a:defRPr>
                      </a:lvl3pPr>
                      <a:lvl4pPr algn="l">
                        <a:buClr>
                          <a:schemeClr val="tx1"/>
                        </a:buClr>
                        <a:defRPr kumimoji="1">
                          <a:solidFill>
                            <a:schemeClr val="tx1"/>
                          </a:solidFill>
                          <a:latin typeface="Times New Roman" panose="02020603050405020304" pitchFamily="18" charset="0"/>
                          <a:ea typeface="宋体" panose="02010600030101010101" pitchFamily="2" charset="-122"/>
                        </a:defRPr>
                      </a:lvl4pPr>
                      <a:lvl5pPr algn="l">
                        <a:buClr>
                          <a:schemeClr val="accent1"/>
                        </a:buClr>
                        <a:defRPr kumimoji="1">
                          <a:solidFill>
                            <a:schemeClr val="tx1"/>
                          </a:solidFill>
                          <a:latin typeface="Times New Roman" panose="02020603050405020304" pitchFamily="18" charset="0"/>
                          <a:ea typeface="宋体" panose="02010600030101010101" pitchFamily="2" charset="-122"/>
                        </a:defRPr>
                      </a:lvl5pPr>
                      <a:lvl6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6pPr>
                      <a:lvl7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7pPr>
                      <a:lvl8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8pPr>
                      <a:lvl9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anose="05000000000000000000" pitchFamily="2" charset="2"/>
                        <a:buNone/>
                        <a:tabLst/>
                      </a:pPr>
                      <a:r>
                        <a:rPr kumimoji="1" lang="en-US" sz="16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rPr>
                        <a:t>T</a:t>
                      </a:r>
                      <a:r>
                        <a:rPr kumimoji="1" lang="en-US" altLang="zh-CN" sz="16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rPr>
                        <a:t>3</a:t>
                      </a:r>
                      <a:endParaRPr kumimoji="1" lang="en-US" sz="16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endParaRPr>
                    </a:p>
                  </a:txBody>
                  <a:tcPr marL="182562" marR="182562" marT="46038" marB="46038"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lvl1pPr algn="l">
                        <a:defRPr kumimoji="1" sz="2800">
                          <a:solidFill>
                            <a:schemeClr val="tx1"/>
                          </a:solidFill>
                          <a:latin typeface="Times New Roman" panose="02020603050405020304" pitchFamily="18" charset="0"/>
                          <a:ea typeface="宋体" panose="02010600030101010101" pitchFamily="2" charset="-122"/>
                        </a:defRPr>
                      </a:lvl1pPr>
                      <a:lvl2pPr algn="l">
                        <a:buClr>
                          <a:schemeClr val="tx1"/>
                        </a:buClr>
                        <a:defRPr kumimoji="1" sz="2400">
                          <a:solidFill>
                            <a:schemeClr val="tx1"/>
                          </a:solidFill>
                          <a:latin typeface="Times New Roman" panose="02020603050405020304" pitchFamily="18" charset="0"/>
                          <a:ea typeface="宋体" panose="02010600030101010101" pitchFamily="2" charset="-122"/>
                        </a:defRPr>
                      </a:lvl2pPr>
                      <a:lvl3pPr algn="l">
                        <a:buClr>
                          <a:srgbClr val="00CCFF"/>
                        </a:buClr>
                        <a:buSzPct val="65000"/>
                        <a:defRPr kumimoji="1" sz="2000">
                          <a:solidFill>
                            <a:schemeClr val="tx1"/>
                          </a:solidFill>
                          <a:latin typeface="Times New Roman" panose="02020603050405020304" pitchFamily="18" charset="0"/>
                          <a:ea typeface="宋体" panose="02010600030101010101" pitchFamily="2" charset="-122"/>
                        </a:defRPr>
                      </a:lvl3pPr>
                      <a:lvl4pPr algn="l">
                        <a:buClr>
                          <a:schemeClr val="tx1"/>
                        </a:buClr>
                        <a:defRPr kumimoji="1">
                          <a:solidFill>
                            <a:schemeClr val="tx1"/>
                          </a:solidFill>
                          <a:latin typeface="Times New Roman" panose="02020603050405020304" pitchFamily="18" charset="0"/>
                          <a:ea typeface="宋体" panose="02010600030101010101" pitchFamily="2" charset="-122"/>
                        </a:defRPr>
                      </a:lvl4pPr>
                      <a:lvl5pPr algn="l">
                        <a:buClr>
                          <a:schemeClr val="accent1"/>
                        </a:buClr>
                        <a:defRPr kumimoji="1">
                          <a:solidFill>
                            <a:schemeClr val="tx1"/>
                          </a:solidFill>
                          <a:latin typeface="Times New Roman" panose="02020603050405020304" pitchFamily="18" charset="0"/>
                          <a:ea typeface="宋体" panose="02010600030101010101" pitchFamily="2" charset="-122"/>
                        </a:defRPr>
                      </a:lvl5pPr>
                      <a:lvl6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6pPr>
                      <a:lvl7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7pPr>
                      <a:lvl8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8pPr>
                      <a:lvl9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anose="05000000000000000000" pitchFamily="2" charset="2"/>
                        <a:buNone/>
                        <a:tabLst/>
                      </a:pPr>
                      <a:r>
                        <a:rPr kumimoji="1" lang="en-US" sz="16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rPr>
                        <a:t>300≧</a:t>
                      </a:r>
                      <a:r>
                        <a:rPr kumimoji="1" lang="en-US" altLang="zh-CN" sz="16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rPr>
                        <a:t>t&gt;280</a:t>
                      </a:r>
                      <a:endParaRPr kumimoji="1" lang="en-US" sz="16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endParaRPr>
                    </a:p>
                  </a:txBody>
                  <a:tcPr marL="182562" marR="182562" marT="46038" marB="46038"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vMerge="1">
                  <a:txBody>
                    <a:bodyPr/>
                    <a:lstStyle/>
                    <a:p>
                      <a:endParaRPr lang="zh-CN" altLang="en-US"/>
                    </a:p>
                  </a:txBody>
                  <a:tcPr/>
                </a:tc>
              </a:tr>
              <a:tr h="269875">
                <a:tc vMerge="1">
                  <a:txBody>
                    <a:bodyPr/>
                    <a:lstStyle>
                      <a:lvl1pPr algn="l">
                        <a:defRPr kumimoji="1" sz="2800">
                          <a:solidFill>
                            <a:schemeClr val="tx1"/>
                          </a:solidFill>
                          <a:latin typeface="Times New Roman" panose="02020603050405020304" pitchFamily="18" charset="0"/>
                          <a:ea typeface="宋体" panose="02010600030101010101" pitchFamily="2" charset="-122"/>
                        </a:defRPr>
                      </a:lvl1pPr>
                      <a:lvl2pPr algn="l">
                        <a:buClr>
                          <a:schemeClr val="tx1"/>
                        </a:buClr>
                        <a:defRPr kumimoji="1" sz="2400">
                          <a:solidFill>
                            <a:schemeClr val="tx1"/>
                          </a:solidFill>
                          <a:latin typeface="Times New Roman" panose="02020603050405020304" pitchFamily="18" charset="0"/>
                          <a:ea typeface="宋体" panose="02010600030101010101" pitchFamily="2" charset="-122"/>
                        </a:defRPr>
                      </a:lvl2pPr>
                      <a:lvl3pPr algn="l">
                        <a:buClr>
                          <a:srgbClr val="00CCFF"/>
                        </a:buClr>
                        <a:buSzPct val="65000"/>
                        <a:defRPr kumimoji="1" sz="2000">
                          <a:solidFill>
                            <a:schemeClr val="tx1"/>
                          </a:solidFill>
                          <a:latin typeface="Times New Roman" panose="02020603050405020304" pitchFamily="18" charset="0"/>
                          <a:ea typeface="宋体" panose="02010600030101010101" pitchFamily="2" charset="-122"/>
                        </a:defRPr>
                      </a:lvl3pPr>
                      <a:lvl4pPr algn="l">
                        <a:buClr>
                          <a:schemeClr val="tx1"/>
                        </a:buClr>
                        <a:defRPr kumimoji="1">
                          <a:solidFill>
                            <a:schemeClr val="tx1"/>
                          </a:solidFill>
                          <a:latin typeface="Times New Roman" panose="02020603050405020304" pitchFamily="18" charset="0"/>
                          <a:ea typeface="宋体" panose="02010600030101010101" pitchFamily="2" charset="-122"/>
                        </a:defRPr>
                      </a:lvl4pPr>
                      <a:lvl5pPr algn="l">
                        <a:buClr>
                          <a:schemeClr val="accent1"/>
                        </a:buClr>
                        <a:defRPr kumimoji="1">
                          <a:solidFill>
                            <a:schemeClr val="tx1"/>
                          </a:solidFill>
                          <a:latin typeface="Times New Roman" panose="02020603050405020304" pitchFamily="18" charset="0"/>
                          <a:ea typeface="宋体" panose="02010600030101010101" pitchFamily="2" charset="-122"/>
                        </a:defRPr>
                      </a:lvl5pPr>
                      <a:lvl6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6pPr>
                      <a:lvl7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7pPr>
                      <a:lvl8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8pPr>
                      <a:lvl9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anose="05000000000000000000" pitchFamily="2" charset="2"/>
                        <a:buNone/>
                        <a:tabLst/>
                      </a:pPr>
                      <a:endParaRPr kumimoji="1" lang="en-US" sz="16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endParaRPr>
                    </a:p>
                  </a:txBody>
                  <a:tcPr marL="182562" marR="182562" marT="46038" marB="46038"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lvl1pPr algn="l">
                        <a:defRPr kumimoji="1" sz="2800">
                          <a:solidFill>
                            <a:schemeClr val="tx1"/>
                          </a:solidFill>
                          <a:latin typeface="Times New Roman" panose="02020603050405020304" pitchFamily="18" charset="0"/>
                          <a:ea typeface="宋体" panose="02010600030101010101" pitchFamily="2" charset="-122"/>
                        </a:defRPr>
                      </a:lvl1pPr>
                      <a:lvl2pPr algn="l">
                        <a:buClr>
                          <a:schemeClr val="tx1"/>
                        </a:buClr>
                        <a:defRPr kumimoji="1" sz="2400">
                          <a:solidFill>
                            <a:schemeClr val="tx1"/>
                          </a:solidFill>
                          <a:latin typeface="Times New Roman" panose="02020603050405020304" pitchFamily="18" charset="0"/>
                          <a:ea typeface="宋体" panose="02010600030101010101" pitchFamily="2" charset="-122"/>
                        </a:defRPr>
                      </a:lvl2pPr>
                      <a:lvl3pPr algn="l">
                        <a:buClr>
                          <a:srgbClr val="00CCFF"/>
                        </a:buClr>
                        <a:buSzPct val="65000"/>
                        <a:defRPr kumimoji="1" sz="2000">
                          <a:solidFill>
                            <a:schemeClr val="tx1"/>
                          </a:solidFill>
                          <a:latin typeface="Times New Roman" panose="02020603050405020304" pitchFamily="18" charset="0"/>
                          <a:ea typeface="宋体" panose="02010600030101010101" pitchFamily="2" charset="-122"/>
                        </a:defRPr>
                      </a:lvl3pPr>
                      <a:lvl4pPr algn="l">
                        <a:buClr>
                          <a:schemeClr val="tx1"/>
                        </a:buClr>
                        <a:defRPr kumimoji="1">
                          <a:solidFill>
                            <a:schemeClr val="tx1"/>
                          </a:solidFill>
                          <a:latin typeface="Times New Roman" panose="02020603050405020304" pitchFamily="18" charset="0"/>
                          <a:ea typeface="宋体" panose="02010600030101010101" pitchFamily="2" charset="-122"/>
                        </a:defRPr>
                      </a:lvl4pPr>
                      <a:lvl5pPr algn="l">
                        <a:buClr>
                          <a:schemeClr val="accent1"/>
                        </a:buClr>
                        <a:defRPr kumimoji="1">
                          <a:solidFill>
                            <a:schemeClr val="tx1"/>
                          </a:solidFill>
                          <a:latin typeface="Times New Roman" panose="02020603050405020304" pitchFamily="18" charset="0"/>
                          <a:ea typeface="宋体" panose="02010600030101010101" pitchFamily="2" charset="-122"/>
                        </a:defRPr>
                      </a:lvl5pPr>
                      <a:lvl6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6pPr>
                      <a:lvl7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7pPr>
                      <a:lvl8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8pPr>
                      <a:lvl9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anose="05000000000000000000" pitchFamily="2" charset="2"/>
                        <a:buNone/>
                        <a:tabLst/>
                      </a:pPr>
                      <a:r>
                        <a:rPr kumimoji="1" lang="en-US" sz="16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rPr>
                        <a:t>T</a:t>
                      </a:r>
                      <a:r>
                        <a:rPr kumimoji="1" lang="en-US" altLang="zh-CN" sz="16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rPr>
                        <a:t>3</a:t>
                      </a:r>
                      <a:r>
                        <a:rPr kumimoji="1" lang="en-US" sz="16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rPr>
                        <a:t>A</a:t>
                      </a:r>
                    </a:p>
                  </a:txBody>
                  <a:tcPr marL="182562" marR="182562" marT="46038" marB="46038"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lvl1pPr algn="l">
                        <a:defRPr kumimoji="1" sz="2800">
                          <a:solidFill>
                            <a:schemeClr val="tx1"/>
                          </a:solidFill>
                          <a:latin typeface="Times New Roman" panose="02020603050405020304" pitchFamily="18" charset="0"/>
                          <a:ea typeface="宋体" panose="02010600030101010101" pitchFamily="2" charset="-122"/>
                        </a:defRPr>
                      </a:lvl1pPr>
                      <a:lvl2pPr algn="l">
                        <a:buClr>
                          <a:schemeClr val="tx1"/>
                        </a:buClr>
                        <a:defRPr kumimoji="1" sz="2400">
                          <a:solidFill>
                            <a:schemeClr val="tx1"/>
                          </a:solidFill>
                          <a:latin typeface="Times New Roman" panose="02020603050405020304" pitchFamily="18" charset="0"/>
                          <a:ea typeface="宋体" panose="02010600030101010101" pitchFamily="2" charset="-122"/>
                        </a:defRPr>
                      </a:lvl2pPr>
                      <a:lvl3pPr algn="l">
                        <a:buClr>
                          <a:srgbClr val="00CCFF"/>
                        </a:buClr>
                        <a:buSzPct val="65000"/>
                        <a:defRPr kumimoji="1" sz="2000">
                          <a:solidFill>
                            <a:schemeClr val="tx1"/>
                          </a:solidFill>
                          <a:latin typeface="Times New Roman" panose="02020603050405020304" pitchFamily="18" charset="0"/>
                          <a:ea typeface="宋体" panose="02010600030101010101" pitchFamily="2" charset="-122"/>
                        </a:defRPr>
                      </a:lvl3pPr>
                      <a:lvl4pPr algn="l">
                        <a:buClr>
                          <a:schemeClr val="tx1"/>
                        </a:buClr>
                        <a:defRPr kumimoji="1">
                          <a:solidFill>
                            <a:schemeClr val="tx1"/>
                          </a:solidFill>
                          <a:latin typeface="Times New Roman" panose="02020603050405020304" pitchFamily="18" charset="0"/>
                          <a:ea typeface="宋体" panose="02010600030101010101" pitchFamily="2" charset="-122"/>
                        </a:defRPr>
                      </a:lvl4pPr>
                      <a:lvl5pPr algn="l">
                        <a:buClr>
                          <a:schemeClr val="accent1"/>
                        </a:buClr>
                        <a:defRPr kumimoji="1">
                          <a:solidFill>
                            <a:schemeClr val="tx1"/>
                          </a:solidFill>
                          <a:latin typeface="Times New Roman" panose="02020603050405020304" pitchFamily="18" charset="0"/>
                          <a:ea typeface="宋体" panose="02010600030101010101" pitchFamily="2" charset="-122"/>
                        </a:defRPr>
                      </a:lvl5pPr>
                      <a:lvl6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6pPr>
                      <a:lvl7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7pPr>
                      <a:lvl8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8pPr>
                      <a:lvl9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anose="05000000000000000000" pitchFamily="2" charset="2"/>
                        <a:buNone/>
                        <a:tabLst/>
                      </a:pPr>
                      <a:r>
                        <a:rPr kumimoji="1" lang="en-US" sz="16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rPr>
                        <a:t>280≧</a:t>
                      </a:r>
                      <a:r>
                        <a:rPr kumimoji="1" lang="en-US" altLang="zh-CN" sz="16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rPr>
                        <a:t>t&gt;250</a:t>
                      </a:r>
                      <a:endParaRPr kumimoji="1" lang="en-US" sz="16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endParaRPr>
                    </a:p>
                  </a:txBody>
                  <a:tcPr marL="182562" marR="182562" marT="46038" marB="46038"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vMerge="1">
                  <a:txBody>
                    <a:bodyPr/>
                    <a:lstStyle/>
                    <a:p>
                      <a:endParaRPr lang="zh-CN" altLang="en-US"/>
                    </a:p>
                  </a:txBody>
                  <a:tcPr/>
                </a:tc>
              </a:tr>
              <a:tr h="271463">
                <a:tc vMerge="1">
                  <a:txBody>
                    <a:bodyPr/>
                    <a:lstStyle>
                      <a:lvl1pPr algn="l">
                        <a:defRPr kumimoji="1" sz="2800">
                          <a:solidFill>
                            <a:schemeClr val="tx1"/>
                          </a:solidFill>
                          <a:latin typeface="Times New Roman" panose="02020603050405020304" pitchFamily="18" charset="0"/>
                          <a:ea typeface="宋体" panose="02010600030101010101" pitchFamily="2" charset="-122"/>
                        </a:defRPr>
                      </a:lvl1pPr>
                      <a:lvl2pPr algn="l">
                        <a:buClr>
                          <a:schemeClr val="tx1"/>
                        </a:buClr>
                        <a:defRPr kumimoji="1" sz="2400">
                          <a:solidFill>
                            <a:schemeClr val="tx1"/>
                          </a:solidFill>
                          <a:latin typeface="Times New Roman" panose="02020603050405020304" pitchFamily="18" charset="0"/>
                          <a:ea typeface="宋体" panose="02010600030101010101" pitchFamily="2" charset="-122"/>
                        </a:defRPr>
                      </a:lvl2pPr>
                      <a:lvl3pPr algn="l">
                        <a:buClr>
                          <a:srgbClr val="00CCFF"/>
                        </a:buClr>
                        <a:buSzPct val="65000"/>
                        <a:defRPr kumimoji="1" sz="2000">
                          <a:solidFill>
                            <a:schemeClr val="tx1"/>
                          </a:solidFill>
                          <a:latin typeface="Times New Roman" panose="02020603050405020304" pitchFamily="18" charset="0"/>
                          <a:ea typeface="宋体" panose="02010600030101010101" pitchFamily="2" charset="-122"/>
                        </a:defRPr>
                      </a:lvl3pPr>
                      <a:lvl4pPr algn="l">
                        <a:buClr>
                          <a:schemeClr val="tx1"/>
                        </a:buClr>
                        <a:defRPr kumimoji="1">
                          <a:solidFill>
                            <a:schemeClr val="tx1"/>
                          </a:solidFill>
                          <a:latin typeface="Times New Roman" panose="02020603050405020304" pitchFamily="18" charset="0"/>
                          <a:ea typeface="宋体" panose="02010600030101010101" pitchFamily="2" charset="-122"/>
                        </a:defRPr>
                      </a:lvl4pPr>
                      <a:lvl5pPr algn="l">
                        <a:buClr>
                          <a:schemeClr val="accent1"/>
                        </a:buClr>
                        <a:defRPr kumimoji="1">
                          <a:solidFill>
                            <a:schemeClr val="tx1"/>
                          </a:solidFill>
                          <a:latin typeface="Times New Roman" panose="02020603050405020304" pitchFamily="18" charset="0"/>
                          <a:ea typeface="宋体" panose="02010600030101010101" pitchFamily="2" charset="-122"/>
                        </a:defRPr>
                      </a:lvl5pPr>
                      <a:lvl6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6pPr>
                      <a:lvl7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7pPr>
                      <a:lvl8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8pPr>
                      <a:lvl9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anose="05000000000000000000" pitchFamily="2" charset="2"/>
                        <a:buNone/>
                        <a:tabLst/>
                      </a:pPr>
                      <a:endParaRPr kumimoji="1" lang="en-US" sz="16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endParaRPr>
                    </a:p>
                  </a:txBody>
                  <a:tcPr marL="182562" marR="182562" marT="46038" marB="46038"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lvl1pPr algn="l">
                        <a:defRPr kumimoji="1" sz="2800">
                          <a:solidFill>
                            <a:schemeClr val="tx1"/>
                          </a:solidFill>
                          <a:latin typeface="Times New Roman" panose="02020603050405020304" pitchFamily="18" charset="0"/>
                          <a:ea typeface="宋体" panose="02010600030101010101" pitchFamily="2" charset="-122"/>
                        </a:defRPr>
                      </a:lvl1pPr>
                      <a:lvl2pPr algn="l">
                        <a:buClr>
                          <a:schemeClr val="tx1"/>
                        </a:buClr>
                        <a:defRPr kumimoji="1" sz="2400">
                          <a:solidFill>
                            <a:schemeClr val="tx1"/>
                          </a:solidFill>
                          <a:latin typeface="Times New Roman" panose="02020603050405020304" pitchFamily="18" charset="0"/>
                          <a:ea typeface="宋体" panose="02010600030101010101" pitchFamily="2" charset="-122"/>
                        </a:defRPr>
                      </a:lvl2pPr>
                      <a:lvl3pPr algn="l">
                        <a:buClr>
                          <a:srgbClr val="00CCFF"/>
                        </a:buClr>
                        <a:buSzPct val="65000"/>
                        <a:defRPr kumimoji="1" sz="2000">
                          <a:solidFill>
                            <a:schemeClr val="tx1"/>
                          </a:solidFill>
                          <a:latin typeface="Times New Roman" panose="02020603050405020304" pitchFamily="18" charset="0"/>
                          <a:ea typeface="宋体" panose="02010600030101010101" pitchFamily="2" charset="-122"/>
                        </a:defRPr>
                      </a:lvl3pPr>
                      <a:lvl4pPr algn="l">
                        <a:buClr>
                          <a:schemeClr val="tx1"/>
                        </a:buClr>
                        <a:defRPr kumimoji="1">
                          <a:solidFill>
                            <a:schemeClr val="tx1"/>
                          </a:solidFill>
                          <a:latin typeface="Times New Roman" panose="02020603050405020304" pitchFamily="18" charset="0"/>
                          <a:ea typeface="宋体" panose="02010600030101010101" pitchFamily="2" charset="-122"/>
                        </a:defRPr>
                      </a:lvl4pPr>
                      <a:lvl5pPr algn="l">
                        <a:buClr>
                          <a:schemeClr val="accent1"/>
                        </a:buClr>
                        <a:defRPr kumimoji="1">
                          <a:solidFill>
                            <a:schemeClr val="tx1"/>
                          </a:solidFill>
                          <a:latin typeface="Times New Roman" panose="02020603050405020304" pitchFamily="18" charset="0"/>
                          <a:ea typeface="宋体" panose="02010600030101010101" pitchFamily="2" charset="-122"/>
                        </a:defRPr>
                      </a:lvl5pPr>
                      <a:lvl6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6pPr>
                      <a:lvl7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7pPr>
                      <a:lvl8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8pPr>
                      <a:lvl9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anose="05000000000000000000" pitchFamily="2" charset="2"/>
                        <a:buNone/>
                        <a:tabLst/>
                      </a:pPr>
                      <a:r>
                        <a:rPr kumimoji="1" lang="en-US" sz="16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rPr>
                        <a:t>T</a:t>
                      </a:r>
                      <a:r>
                        <a:rPr kumimoji="1" lang="en-US" altLang="zh-CN" sz="16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rPr>
                        <a:t>3</a:t>
                      </a:r>
                      <a:r>
                        <a:rPr kumimoji="1" lang="en-US" sz="16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rPr>
                        <a:t>B</a:t>
                      </a:r>
                    </a:p>
                  </a:txBody>
                  <a:tcPr marL="182562" marR="182562" marT="46038" marB="46038"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lvl1pPr algn="l">
                        <a:defRPr kumimoji="1" sz="2800">
                          <a:solidFill>
                            <a:schemeClr val="tx1"/>
                          </a:solidFill>
                          <a:latin typeface="Times New Roman" panose="02020603050405020304" pitchFamily="18" charset="0"/>
                          <a:ea typeface="宋体" panose="02010600030101010101" pitchFamily="2" charset="-122"/>
                        </a:defRPr>
                      </a:lvl1pPr>
                      <a:lvl2pPr algn="l">
                        <a:buClr>
                          <a:schemeClr val="tx1"/>
                        </a:buClr>
                        <a:defRPr kumimoji="1" sz="2400">
                          <a:solidFill>
                            <a:schemeClr val="tx1"/>
                          </a:solidFill>
                          <a:latin typeface="Times New Roman" panose="02020603050405020304" pitchFamily="18" charset="0"/>
                          <a:ea typeface="宋体" panose="02010600030101010101" pitchFamily="2" charset="-122"/>
                        </a:defRPr>
                      </a:lvl2pPr>
                      <a:lvl3pPr algn="l">
                        <a:buClr>
                          <a:srgbClr val="00CCFF"/>
                        </a:buClr>
                        <a:buSzPct val="65000"/>
                        <a:defRPr kumimoji="1" sz="2000">
                          <a:solidFill>
                            <a:schemeClr val="tx1"/>
                          </a:solidFill>
                          <a:latin typeface="Times New Roman" panose="02020603050405020304" pitchFamily="18" charset="0"/>
                          <a:ea typeface="宋体" panose="02010600030101010101" pitchFamily="2" charset="-122"/>
                        </a:defRPr>
                      </a:lvl3pPr>
                      <a:lvl4pPr algn="l">
                        <a:buClr>
                          <a:schemeClr val="tx1"/>
                        </a:buClr>
                        <a:defRPr kumimoji="1">
                          <a:solidFill>
                            <a:schemeClr val="tx1"/>
                          </a:solidFill>
                          <a:latin typeface="Times New Roman" panose="02020603050405020304" pitchFamily="18" charset="0"/>
                          <a:ea typeface="宋体" panose="02010600030101010101" pitchFamily="2" charset="-122"/>
                        </a:defRPr>
                      </a:lvl4pPr>
                      <a:lvl5pPr algn="l">
                        <a:buClr>
                          <a:schemeClr val="accent1"/>
                        </a:buClr>
                        <a:defRPr kumimoji="1">
                          <a:solidFill>
                            <a:schemeClr val="tx1"/>
                          </a:solidFill>
                          <a:latin typeface="Times New Roman" panose="02020603050405020304" pitchFamily="18" charset="0"/>
                          <a:ea typeface="宋体" panose="02010600030101010101" pitchFamily="2" charset="-122"/>
                        </a:defRPr>
                      </a:lvl5pPr>
                      <a:lvl6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6pPr>
                      <a:lvl7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7pPr>
                      <a:lvl8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8pPr>
                      <a:lvl9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anose="05000000000000000000" pitchFamily="2" charset="2"/>
                        <a:buNone/>
                        <a:tabLst/>
                      </a:pPr>
                      <a:r>
                        <a:rPr kumimoji="1" lang="en-US" sz="16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rPr>
                        <a:t>260≧</a:t>
                      </a:r>
                      <a:r>
                        <a:rPr kumimoji="1" lang="en-US" altLang="zh-CN" sz="16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rPr>
                        <a:t>t&gt;230</a:t>
                      </a:r>
                      <a:endParaRPr kumimoji="1" lang="en-US" sz="16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endParaRPr>
                    </a:p>
                  </a:txBody>
                  <a:tcPr marL="182562" marR="182562" marT="46038" marB="46038"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vMerge="1">
                  <a:txBody>
                    <a:bodyPr/>
                    <a:lstStyle/>
                    <a:p>
                      <a:endParaRPr lang="zh-CN" altLang="en-US"/>
                    </a:p>
                  </a:txBody>
                  <a:tcPr/>
                </a:tc>
              </a:tr>
              <a:tr h="269875">
                <a:tc vMerge="1">
                  <a:txBody>
                    <a:bodyPr/>
                    <a:lstStyle>
                      <a:lvl1pPr algn="l">
                        <a:defRPr kumimoji="1" sz="2800">
                          <a:solidFill>
                            <a:schemeClr val="tx1"/>
                          </a:solidFill>
                          <a:latin typeface="Times New Roman" panose="02020603050405020304" pitchFamily="18" charset="0"/>
                          <a:ea typeface="宋体" panose="02010600030101010101" pitchFamily="2" charset="-122"/>
                        </a:defRPr>
                      </a:lvl1pPr>
                      <a:lvl2pPr algn="l">
                        <a:buClr>
                          <a:schemeClr val="tx1"/>
                        </a:buClr>
                        <a:defRPr kumimoji="1" sz="2400">
                          <a:solidFill>
                            <a:schemeClr val="tx1"/>
                          </a:solidFill>
                          <a:latin typeface="Times New Roman" panose="02020603050405020304" pitchFamily="18" charset="0"/>
                          <a:ea typeface="宋体" panose="02010600030101010101" pitchFamily="2" charset="-122"/>
                        </a:defRPr>
                      </a:lvl2pPr>
                      <a:lvl3pPr algn="l">
                        <a:buClr>
                          <a:srgbClr val="00CCFF"/>
                        </a:buClr>
                        <a:buSzPct val="65000"/>
                        <a:defRPr kumimoji="1" sz="2000">
                          <a:solidFill>
                            <a:schemeClr val="tx1"/>
                          </a:solidFill>
                          <a:latin typeface="Times New Roman" panose="02020603050405020304" pitchFamily="18" charset="0"/>
                          <a:ea typeface="宋体" panose="02010600030101010101" pitchFamily="2" charset="-122"/>
                        </a:defRPr>
                      </a:lvl3pPr>
                      <a:lvl4pPr algn="l">
                        <a:buClr>
                          <a:schemeClr val="tx1"/>
                        </a:buClr>
                        <a:defRPr kumimoji="1">
                          <a:solidFill>
                            <a:schemeClr val="tx1"/>
                          </a:solidFill>
                          <a:latin typeface="Times New Roman" panose="02020603050405020304" pitchFamily="18" charset="0"/>
                          <a:ea typeface="宋体" panose="02010600030101010101" pitchFamily="2" charset="-122"/>
                        </a:defRPr>
                      </a:lvl4pPr>
                      <a:lvl5pPr algn="l">
                        <a:buClr>
                          <a:schemeClr val="accent1"/>
                        </a:buClr>
                        <a:defRPr kumimoji="1">
                          <a:solidFill>
                            <a:schemeClr val="tx1"/>
                          </a:solidFill>
                          <a:latin typeface="Times New Roman" panose="02020603050405020304" pitchFamily="18" charset="0"/>
                          <a:ea typeface="宋体" panose="02010600030101010101" pitchFamily="2" charset="-122"/>
                        </a:defRPr>
                      </a:lvl5pPr>
                      <a:lvl6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6pPr>
                      <a:lvl7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7pPr>
                      <a:lvl8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8pPr>
                      <a:lvl9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anose="05000000000000000000" pitchFamily="2" charset="2"/>
                        <a:buNone/>
                        <a:tabLst/>
                      </a:pPr>
                      <a:endParaRPr kumimoji="1" lang="en-US" sz="16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endParaRPr>
                    </a:p>
                  </a:txBody>
                  <a:tcPr marL="182562" marR="182562" marT="46038" marB="46038"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lvl1pPr algn="l">
                        <a:defRPr kumimoji="1" sz="2800">
                          <a:solidFill>
                            <a:schemeClr val="tx1"/>
                          </a:solidFill>
                          <a:latin typeface="Times New Roman" panose="02020603050405020304" pitchFamily="18" charset="0"/>
                          <a:ea typeface="宋体" panose="02010600030101010101" pitchFamily="2" charset="-122"/>
                        </a:defRPr>
                      </a:lvl1pPr>
                      <a:lvl2pPr algn="l">
                        <a:buClr>
                          <a:schemeClr val="tx1"/>
                        </a:buClr>
                        <a:defRPr kumimoji="1" sz="2400">
                          <a:solidFill>
                            <a:schemeClr val="tx1"/>
                          </a:solidFill>
                          <a:latin typeface="Times New Roman" panose="02020603050405020304" pitchFamily="18" charset="0"/>
                          <a:ea typeface="宋体" panose="02010600030101010101" pitchFamily="2" charset="-122"/>
                        </a:defRPr>
                      </a:lvl2pPr>
                      <a:lvl3pPr algn="l">
                        <a:buClr>
                          <a:srgbClr val="00CCFF"/>
                        </a:buClr>
                        <a:buSzPct val="65000"/>
                        <a:defRPr kumimoji="1" sz="2000">
                          <a:solidFill>
                            <a:schemeClr val="tx1"/>
                          </a:solidFill>
                          <a:latin typeface="Times New Roman" panose="02020603050405020304" pitchFamily="18" charset="0"/>
                          <a:ea typeface="宋体" panose="02010600030101010101" pitchFamily="2" charset="-122"/>
                        </a:defRPr>
                      </a:lvl3pPr>
                      <a:lvl4pPr algn="l">
                        <a:buClr>
                          <a:schemeClr val="tx1"/>
                        </a:buClr>
                        <a:defRPr kumimoji="1">
                          <a:solidFill>
                            <a:schemeClr val="tx1"/>
                          </a:solidFill>
                          <a:latin typeface="Times New Roman" panose="02020603050405020304" pitchFamily="18" charset="0"/>
                          <a:ea typeface="宋体" panose="02010600030101010101" pitchFamily="2" charset="-122"/>
                        </a:defRPr>
                      </a:lvl4pPr>
                      <a:lvl5pPr algn="l">
                        <a:buClr>
                          <a:schemeClr val="accent1"/>
                        </a:buClr>
                        <a:defRPr kumimoji="1">
                          <a:solidFill>
                            <a:schemeClr val="tx1"/>
                          </a:solidFill>
                          <a:latin typeface="Times New Roman" panose="02020603050405020304" pitchFamily="18" charset="0"/>
                          <a:ea typeface="宋体" panose="02010600030101010101" pitchFamily="2" charset="-122"/>
                        </a:defRPr>
                      </a:lvl5pPr>
                      <a:lvl6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6pPr>
                      <a:lvl7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7pPr>
                      <a:lvl8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8pPr>
                      <a:lvl9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anose="05000000000000000000" pitchFamily="2" charset="2"/>
                        <a:buNone/>
                        <a:tabLst/>
                      </a:pPr>
                      <a:r>
                        <a:rPr kumimoji="1" lang="en-US" sz="16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rPr>
                        <a:t>T3C</a:t>
                      </a:r>
                    </a:p>
                  </a:txBody>
                  <a:tcPr marL="182562" marR="182562" marT="46038" marB="46038"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lvl1pPr algn="l">
                        <a:defRPr kumimoji="1" sz="2800">
                          <a:solidFill>
                            <a:schemeClr val="tx1"/>
                          </a:solidFill>
                          <a:latin typeface="Times New Roman" panose="02020603050405020304" pitchFamily="18" charset="0"/>
                          <a:ea typeface="宋体" panose="02010600030101010101" pitchFamily="2" charset="-122"/>
                        </a:defRPr>
                      </a:lvl1pPr>
                      <a:lvl2pPr algn="l">
                        <a:buClr>
                          <a:schemeClr val="tx1"/>
                        </a:buClr>
                        <a:defRPr kumimoji="1" sz="2400">
                          <a:solidFill>
                            <a:schemeClr val="tx1"/>
                          </a:solidFill>
                          <a:latin typeface="Times New Roman" panose="02020603050405020304" pitchFamily="18" charset="0"/>
                          <a:ea typeface="宋体" panose="02010600030101010101" pitchFamily="2" charset="-122"/>
                        </a:defRPr>
                      </a:lvl2pPr>
                      <a:lvl3pPr algn="l">
                        <a:buClr>
                          <a:srgbClr val="00CCFF"/>
                        </a:buClr>
                        <a:buSzPct val="65000"/>
                        <a:defRPr kumimoji="1" sz="2000">
                          <a:solidFill>
                            <a:schemeClr val="tx1"/>
                          </a:solidFill>
                          <a:latin typeface="Times New Roman" panose="02020603050405020304" pitchFamily="18" charset="0"/>
                          <a:ea typeface="宋体" panose="02010600030101010101" pitchFamily="2" charset="-122"/>
                        </a:defRPr>
                      </a:lvl3pPr>
                      <a:lvl4pPr algn="l">
                        <a:buClr>
                          <a:schemeClr val="tx1"/>
                        </a:buClr>
                        <a:defRPr kumimoji="1">
                          <a:solidFill>
                            <a:schemeClr val="tx1"/>
                          </a:solidFill>
                          <a:latin typeface="Times New Roman" panose="02020603050405020304" pitchFamily="18" charset="0"/>
                          <a:ea typeface="宋体" panose="02010600030101010101" pitchFamily="2" charset="-122"/>
                        </a:defRPr>
                      </a:lvl4pPr>
                      <a:lvl5pPr algn="l">
                        <a:buClr>
                          <a:schemeClr val="accent1"/>
                        </a:buClr>
                        <a:defRPr kumimoji="1">
                          <a:solidFill>
                            <a:schemeClr val="tx1"/>
                          </a:solidFill>
                          <a:latin typeface="Times New Roman" panose="02020603050405020304" pitchFamily="18" charset="0"/>
                          <a:ea typeface="宋体" panose="02010600030101010101" pitchFamily="2" charset="-122"/>
                        </a:defRPr>
                      </a:lvl5pPr>
                      <a:lvl6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6pPr>
                      <a:lvl7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7pPr>
                      <a:lvl8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8pPr>
                      <a:lvl9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anose="05000000000000000000" pitchFamily="2" charset="2"/>
                        <a:buNone/>
                        <a:tabLst/>
                      </a:pPr>
                      <a:r>
                        <a:rPr kumimoji="1" lang="en-US" sz="16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rPr>
                        <a:t>215≧</a:t>
                      </a:r>
                      <a:r>
                        <a:rPr kumimoji="1" lang="en-US" altLang="zh-CN" sz="16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rPr>
                        <a:t>t&gt;</a:t>
                      </a:r>
                      <a:r>
                        <a:rPr kumimoji="1" lang="en-US" altLang="zh-CN" sz="1600" b="0" i="0" u="none" strike="noStrike" cap="none" normalizeH="0" baseline="0" dirty="0" smtClean="0">
                          <a:ln>
                            <a:noFill/>
                          </a:ln>
                          <a:solidFill>
                            <a:srgbClr val="FF0000"/>
                          </a:solidFill>
                          <a:effectLst/>
                          <a:latin typeface="Times New Roman" panose="02020603050405020304" pitchFamily="18" charset="0"/>
                          <a:ea typeface="宋体" panose="02010600030101010101" pitchFamily="2" charset="-122"/>
                        </a:rPr>
                        <a:t>200</a:t>
                      </a:r>
                      <a:endParaRPr kumimoji="1" lang="en-US" sz="1600" b="0" i="0" u="none" strike="noStrike" cap="none" normalizeH="0" baseline="0" dirty="0" smtClean="0">
                        <a:ln>
                          <a:noFill/>
                        </a:ln>
                        <a:solidFill>
                          <a:srgbClr val="FF0000"/>
                        </a:solidFill>
                        <a:effectLst/>
                        <a:latin typeface="Times New Roman" panose="02020603050405020304" pitchFamily="18" charset="0"/>
                        <a:ea typeface="宋体" panose="02010600030101010101" pitchFamily="2" charset="-122"/>
                      </a:endParaRPr>
                    </a:p>
                  </a:txBody>
                  <a:tcPr marL="182562" marR="182562" marT="46038" marB="46038"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vMerge="1">
                  <a:txBody>
                    <a:bodyPr/>
                    <a:lstStyle/>
                    <a:p>
                      <a:endParaRPr lang="zh-CN" altLang="en-US"/>
                    </a:p>
                  </a:txBody>
                  <a:tcPr/>
                </a:tc>
              </a:tr>
              <a:tr h="271463">
                <a:tc rowSpan="4">
                  <a:txBody>
                    <a:bodyPr/>
                    <a:lstStyle>
                      <a:lvl1pPr algn="l">
                        <a:defRPr kumimoji="1" sz="2800">
                          <a:solidFill>
                            <a:schemeClr val="tx1"/>
                          </a:solidFill>
                          <a:latin typeface="Times New Roman" panose="02020603050405020304" pitchFamily="18" charset="0"/>
                          <a:ea typeface="宋体" panose="02010600030101010101" pitchFamily="2" charset="-122"/>
                        </a:defRPr>
                      </a:lvl1pPr>
                      <a:lvl2pPr algn="l">
                        <a:buClr>
                          <a:schemeClr val="tx1"/>
                        </a:buClr>
                        <a:defRPr kumimoji="1" sz="2400">
                          <a:solidFill>
                            <a:schemeClr val="tx1"/>
                          </a:solidFill>
                          <a:latin typeface="Times New Roman" panose="02020603050405020304" pitchFamily="18" charset="0"/>
                          <a:ea typeface="宋体" panose="02010600030101010101" pitchFamily="2" charset="-122"/>
                        </a:defRPr>
                      </a:lvl2pPr>
                      <a:lvl3pPr algn="l">
                        <a:buClr>
                          <a:srgbClr val="00CCFF"/>
                        </a:buClr>
                        <a:buSzPct val="65000"/>
                        <a:defRPr kumimoji="1" sz="2000">
                          <a:solidFill>
                            <a:schemeClr val="tx1"/>
                          </a:solidFill>
                          <a:latin typeface="Times New Roman" panose="02020603050405020304" pitchFamily="18" charset="0"/>
                          <a:ea typeface="宋体" panose="02010600030101010101" pitchFamily="2" charset="-122"/>
                        </a:defRPr>
                      </a:lvl3pPr>
                      <a:lvl4pPr algn="l">
                        <a:buClr>
                          <a:schemeClr val="tx1"/>
                        </a:buClr>
                        <a:defRPr kumimoji="1">
                          <a:solidFill>
                            <a:schemeClr val="tx1"/>
                          </a:solidFill>
                          <a:latin typeface="Times New Roman" panose="02020603050405020304" pitchFamily="18" charset="0"/>
                          <a:ea typeface="宋体" panose="02010600030101010101" pitchFamily="2" charset="-122"/>
                        </a:defRPr>
                      </a:lvl4pPr>
                      <a:lvl5pPr algn="l">
                        <a:buClr>
                          <a:schemeClr val="accent1"/>
                        </a:buClr>
                        <a:defRPr kumimoji="1">
                          <a:solidFill>
                            <a:schemeClr val="tx1"/>
                          </a:solidFill>
                          <a:latin typeface="Times New Roman" panose="02020603050405020304" pitchFamily="18" charset="0"/>
                          <a:ea typeface="宋体" panose="02010600030101010101" pitchFamily="2" charset="-122"/>
                        </a:defRPr>
                      </a:lvl5pPr>
                      <a:lvl6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6pPr>
                      <a:lvl7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7pPr>
                      <a:lvl8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8pPr>
                      <a:lvl9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anose="05000000000000000000" pitchFamily="2" charset="2"/>
                        <a:buNone/>
                        <a:tabLst/>
                      </a:pPr>
                      <a:endParaRPr kumimoji="1" lang="en-US" sz="16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endParaRPr>
                    </a:p>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anose="05000000000000000000" pitchFamily="2" charset="2"/>
                        <a:buNone/>
                        <a:tabLst/>
                      </a:pPr>
                      <a:endParaRPr kumimoji="1" lang="en-US" sz="16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endParaRPr>
                    </a:p>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anose="05000000000000000000" pitchFamily="2" charset="2"/>
                        <a:buNone/>
                        <a:tabLst/>
                      </a:pPr>
                      <a:r>
                        <a:rPr kumimoji="1" lang="en-US" sz="16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rPr>
                        <a:t>T</a:t>
                      </a:r>
                      <a:r>
                        <a:rPr kumimoji="1" lang="en-US" altLang="zh-CN" sz="16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rPr>
                        <a:t>4</a:t>
                      </a:r>
                      <a:endParaRPr kumimoji="1" lang="en-US" sz="16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endParaRPr>
                    </a:p>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anose="05000000000000000000" pitchFamily="2" charset="2"/>
                        <a:buNone/>
                        <a:tabLst/>
                      </a:pPr>
                      <a:endParaRPr kumimoji="1" lang="en-US" sz="16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endParaRPr>
                    </a:p>
                  </a:txBody>
                  <a:tcPr marL="182562" marR="182562" marT="46038" marB="46038"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lvl1pPr algn="l">
                        <a:defRPr kumimoji="1" sz="2800">
                          <a:solidFill>
                            <a:schemeClr val="tx1"/>
                          </a:solidFill>
                          <a:latin typeface="Times New Roman" panose="02020603050405020304" pitchFamily="18" charset="0"/>
                          <a:ea typeface="宋体" panose="02010600030101010101" pitchFamily="2" charset="-122"/>
                        </a:defRPr>
                      </a:lvl1pPr>
                      <a:lvl2pPr algn="l">
                        <a:buClr>
                          <a:schemeClr val="tx1"/>
                        </a:buClr>
                        <a:defRPr kumimoji="1" sz="2400">
                          <a:solidFill>
                            <a:schemeClr val="tx1"/>
                          </a:solidFill>
                          <a:latin typeface="Times New Roman" panose="02020603050405020304" pitchFamily="18" charset="0"/>
                          <a:ea typeface="宋体" panose="02010600030101010101" pitchFamily="2" charset="-122"/>
                        </a:defRPr>
                      </a:lvl2pPr>
                      <a:lvl3pPr algn="l">
                        <a:buClr>
                          <a:srgbClr val="00CCFF"/>
                        </a:buClr>
                        <a:buSzPct val="65000"/>
                        <a:defRPr kumimoji="1" sz="2000">
                          <a:solidFill>
                            <a:schemeClr val="tx1"/>
                          </a:solidFill>
                          <a:latin typeface="Times New Roman" panose="02020603050405020304" pitchFamily="18" charset="0"/>
                          <a:ea typeface="宋体" panose="02010600030101010101" pitchFamily="2" charset="-122"/>
                        </a:defRPr>
                      </a:lvl3pPr>
                      <a:lvl4pPr algn="l">
                        <a:buClr>
                          <a:schemeClr val="tx1"/>
                        </a:buClr>
                        <a:defRPr kumimoji="1">
                          <a:solidFill>
                            <a:schemeClr val="tx1"/>
                          </a:solidFill>
                          <a:latin typeface="Times New Roman" panose="02020603050405020304" pitchFamily="18" charset="0"/>
                          <a:ea typeface="宋体" panose="02010600030101010101" pitchFamily="2" charset="-122"/>
                        </a:defRPr>
                      </a:lvl4pPr>
                      <a:lvl5pPr algn="l">
                        <a:buClr>
                          <a:schemeClr val="accent1"/>
                        </a:buClr>
                        <a:defRPr kumimoji="1">
                          <a:solidFill>
                            <a:schemeClr val="tx1"/>
                          </a:solidFill>
                          <a:latin typeface="Times New Roman" panose="02020603050405020304" pitchFamily="18" charset="0"/>
                          <a:ea typeface="宋体" panose="02010600030101010101" pitchFamily="2" charset="-122"/>
                        </a:defRPr>
                      </a:lvl5pPr>
                      <a:lvl6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6pPr>
                      <a:lvl7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7pPr>
                      <a:lvl8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8pPr>
                      <a:lvl9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anose="05000000000000000000" pitchFamily="2" charset="2"/>
                        <a:buNone/>
                        <a:tabLst/>
                      </a:pPr>
                      <a:r>
                        <a:rPr kumimoji="1" lang="en-US" sz="16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rPr>
                        <a:t>T4</a:t>
                      </a:r>
                    </a:p>
                  </a:txBody>
                  <a:tcPr marL="182562" marR="182562" marT="46038" marB="46038"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lvl1pPr algn="l">
                        <a:defRPr kumimoji="1" sz="2800">
                          <a:solidFill>
                            <a:schemeClr val="tx1"/>
                          </a:solidFill>
                          <a:latin typeface="Times New Roman" panose="02020603050405020304" pitchFamily="18" charset="0"/>
                          <a:ea typeface="宋体" panose="02010600030101010101" pitchFamily="2" charset="-122"/>
                        </a:defRPr>
                      </a:lvl1pPr>
                      <a:lvl2pPr algn="l">
                        <a:buClr>
                          <a:schemeClr val="tx1"/>
                        </a:buClr>
                        <a:defRPr kumimoji="1" sz="2400">
                          <a:solidFill>
                            <a:schemeClr val="tx1"/>
                          </a:solidFill>
                          <a:latin typeface="Times New Roman" panose="02020603050405020304" pitchFamily="18" charset="0"/>
                          <a:ea typeface="宋体" panose="02010600030101010101" pitchFamily="2" charset="-122"/>
                        </a:defRPr>
                      </a:lvl2pPr>
                      <a:lvl3pPr algn="l">
                        <a:buClr>
                          <a:srgbClr val="00CCFF"/>
                        </a:buClr>
                        <a:buSzPct val="65000"/>
                        <a:defRPr kumimoji="1" sz="2000">
                          <a:solidFill>
                            <a:schemeClr val="tx1"/>
                          </a:solidFill>
                          <a:latin typeface="Times New Roman" panose="02020603050405020304" pitchFamily="18" charset="0"/>
                          <a:ea typeface="宋体" panose="02010600030101010101" pitchFamily="2" charset="-122"/>
                        </a:defRPr>
                      </a:lvl3pPr>
                      <a:lvl4pPr algn="l">
                        <a:buClr>
                          <a:schemeClr val="tx1"/>
                        </a:buClr>
                        <a:defRPr kumimoji="1">
                          <a:solidFill>
                            <a:schemeClr val="tx1"/>
                          </a:solidFill>
                          <a:latin typeface="Times New Roman" panose="02020603050405020304" pitchFamily="18" charset="0"/>
                          <a:ea typeface="宋体" panose="02010600030101010101" pitchFamily="2" charset="-122"/>
                        </a:defRPr>
                      </a:lvl4pPr>
                      <a:lvl5pPr algn="l">
                        <a:buClr>
                          <a:schemeClr val="accent1"/>
                        </a:buClr>
                        <a:defRPr kumimoji="1">
                          <a:solidFill>
                            <a:schemeClr val="tx1"/>
                          </a:solidFill>
                          <a:latin typeface="Times New Roman" panose="02020603050405020304" pitchFamily="18" charset="0"/>
                          <a:ea typeface="宋体" panose="02010600030101010101" pitchFamily="2" charset="-122"/>
                        </a:defRPr>
                      </a:lvl5pPr>
                      <a:lvl6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6pPr>
                      <a:lvl7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7pPr>
                      <a:lvl8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8pPr>
                      <a:lvl9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anose="05000000000000000000" pitchFamily="2" charset="2"/>
                        <a:buNone/>
                        <a:tabLst/>
                      </a:pPr>
                      <a:r>
                        <a:rPr kumimoji="1" lang="en-US" sz="16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rPr>
                        <a:t>200≧</a:t>
                      </a:r>
                      <a:r>
                        <a:rPr kumimoji="1" lang="en-US" altLang="zh-CN" sz="16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rPr>
                        <a:t>t&gt;180</a:t>
                      </a:r>
                      <a:endParaRPr kumimoji="1" lang="en-US" sz="16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endParaRPr>
                    </a:p>
                  </a:txBody>
                  <a:tcPr marL="182562" marR="182562" marT="46038" marB="46038"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vMerge="1">
                  <a:txBody>
                    <a:bodyPr/>
                    <a:lstStyle/>
                    <a:p>
                      <a:endParaRPr lang="zh-CN" altLang="en-US"/>
                    </a:p>
                  </a:txBody>
                  <a:tcPr/>
                </a:tc>
              </a:tr>
              <a:tr h="271463">
                <a:tc vMerge="1">
                  <a:txBody>
                    <a:bodyPr/>
                    <a:lstStyle>
                      <a:lvl1pPr algn="l">
                        <a:defRPr kumimoji="1" sz="2800">
                          <a:solidFill>
                            <a:schemeClr val="tx1"/>
                          </a:solidFill>
                          <a:latin typeface="Times New Roman" panose="02020603050405020304" pitchFamily="18" charset="0"/>
                          <a:ea typeface="宋体" panose="02010600030101010101" pitchFamily="2" charset="-122"/>
                        </a:defRPr>
                      </a:lvl1pPr>
                      <a:lvl2pPr algn="l">
                        <a:buClr>
                          <a:schemeClr val="tx1"/>
                        </a:buClr>
                        <a:defRPr kumimoji="1" sz="2400">
                          <a:solidFill>
                            <a:schemeClr val="tx1"/>
                          </a:solidFill>
                          <a:latin typeface="Times New Roman" panose="02020603050405020304" pitchFamily="18" charset="0"/>
                          <a:ea typeface="宋体" panose="02010600030101010101" pitchFamily="2" charset="-122"/>
                        </a:defRPr>
                      </a:lvl2pPr>
                      <a:lvl3pPr algn="l">
                        <a:buClr>
                          <a:srgbClr val="00CCFF"/>
                        </a:buClr>
                        <a:buSzPct val="65000"/>
                        <a:defRPr kumimoji="1" sz="2000">
                          <a:solidFill>
                            <a:schemeClr val="tx1"/>
                          </a:solidFill>
                          <a:latin typeface="Times New Roman" panose="02020603050405020304" pitchFamily="18" charset="0"/>
                          <a:ea typeface="宋体" panose="02010600030101010101" pitchFamily="2" charset="-122"/>
                        </a:defRPr>
                      </a:lvl3pPr>
                      <a:lvl4pPr algn="l">
                        <a:buClr>
                          <a:schemeClr val="tx1"/>
                        </a:buClr>
                        <a:defRPr kumimoji="1">
                          <a:solidFill>
                            <a:schemeClr val="tx1"/>
                          </a:solidFill>
                          <a:latin typeface="Times New Roman" panose="02020603050405020304" pitchFamily="18" charset="0"/>
                          <a:ea typeface="宋体" panose="02010600030101010101" pitchFamily="2" charset="-122"/>
                        </a:defRPr>
                      </a:lvl4pPr>
                      <a:lvl5pPr algn="l">
                        <a:buClr>
                          <a:schemeClr val="accent1"/>
                        </a:buClr>
                        <a:defRPr kumimoji="1">
                          <a:solidFill>
                            <a:schemeClr val="tx1"/>
                          </a:solidFill>
                          <a:latin typeface="Times New Roman" panose="02020603050405020304" pitchFamily="18" charset="0"/>
                          <a:ea typeface="宋体" panose="02010600030101010101" pitchFamily="2" charset="-122"/>
                        </a:defRPr>
                      </a:lvl5pPr>
                      <a:lvl6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6pPr>
                      <a:lvl7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7pPr>
                      <a:lvl8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8pPr>
                      <a:lvl9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anose="05000000000000000000" pitchFamily="2" charset="2"/>
                        <a:buNone/>
                        <a:tabLst/>
                      </a:pPr>
                      <a:endParaRPr kumimoji="1" lang="en-US" sz="16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endParaRPr>
                    </a:p>
                  </a:txBody>
                  <a:tcPr marL="182562" marR="182562" marT="46038" marB="46038"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lvl1pPr algn="l">
                        <a:defRPr kumimoji="1" sz="2800">
                          <a:solidFill>
                            <a:schemeClr val="tx1"/>
                          </a:solidFill>
                          <a:latin typeface="Times New Roman" panose="02020603050405020304" pitchFamily="18" charset="0"/>
                          <a:ea typeface="宋体" panose="02010600030101010101" pitchFamily="2" charset="-122"/>
                        </a:defRPr>
                      </a:lvl1pPr>
                      <a:lvl2pPr algn="l">
                        <a:buClr>
                          <a:schemeClr val="tx1"/>
                        </a:buClr>
                        <a:defRPr kumimoji="1" sz="2400">
                          <a:solidFill>
                            <a:schemeClr val="tx1"/>
                          </a:solidFill>
                          <a:latin typeface="Times New Roman" panose="02020603050405020304" pitchFamily="18" charset="0"/>
                          <a:ea typeface="宋体" panose="02010600030101010101" pitchFamily="2" charset="-122"/>
                        </a:defRPr>
                      </a:lvl2pPr>
                      <a:lvl3pPr algn="l">
                        <a:buClr>
                          <a:srgbClr val="00CCFF"/>
                        </a:buClr>
                        <a:buSzPct val="65000"/>
                        <a:defRPr kumimoji="1" sz="2000">
                          <a:solidFill>
                            <a:schemeClr val="tx1"/>
                          </a:solidFill>
                          <a:latin typeface="Times New Roman" panose="02020603050405020304" pitchFamily="18" charset="0"/>
                          <a:ea typeface="宋体" panose="02010600030101010101" pitchFamily="2" charset="-122"/>
                        </a:defRPr>
                      </a:lvl3pPr>
                      <a:lvl4pPr algn="l">
                        <a:buClr>
                          <a:schemeClr val="tx1"/>
                        </a:buClr>
                        <a:defRPr kumimoji="1">
                          <a:solidFill>
                            <a:schemeClr val="tx1"/>
                          </a:solidFill>
                          <a:latin typeface="Times New Roman" panose="02020603050405020304" pitchFamily="18" charset="0"/>
                          <a:ea typeface="宋体" panose="02010600030101010101" pitchFamily="2" charset="-122"/>
                        </a:defRPr>
                      </a:lvl4pPr>
                      <a:lvl5pPr algn="l">
                        <a:buClr>
                          <a:schemeClr val="accent1"/>
                        </a:buClr>
                        <a:defRPr kumimoji="1">
                          <a:solidFill>
                            <a:schemeClr val="tx1"/>
                          </a:solidFill>
                          <a:latin typeface="Times New Roman" panose="02020603050405020304" pitchFamily="18" charset="0"/>
                          <a:ea typeface="宋体" panose="02010600030101010101" pitchFamily="2" charset="-122"/>
                        </a:defRPr>
                      </a:lvl5pPr>
                      <a:lvl6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6pPr>
                      <a:lvl7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7pPr>
                      <a:lvl8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8pPr>
                      <a:lvl9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anose="05000000000000000000" pitchFamily="2" charset="2"/>
                        <a:buNone/>
                        <a:tabLst/>
                      </a:pPr>
                      <a:r>
                        <a:rPr kumimoji="1" lang="en-US" sz="16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rPr>
                        <a:t>T4A</a:t>
                      </a:r>
                    </a:p>
                  </a:txBody>
                  <a:tcPr marL="182562" marR="182562" marT="46038" marB="46038"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lvl1pPr algn="l">
                        <a:defRPr kumimoji="1" sz="2800">
                          <a:solidFill>
                            <a:schemeClr val="tx1"/>
                          </a:solidFill>
                          <a:latin typeface="Times New Roman" panose="02020603050405020304" pitchFamily="18" charset="0"/>
                          <a:ea typeface="宋体" panose="02010600030101010101" pitchFamily="2" charset="-122"/>
                        </a:defRPr>
                      </a:lvl1pPr>
                      <a:lvl2pPr algn="l">
                        <a:buClr>
                          <a:schemeClr val="tx1"/>
                        </a:buClr>
                        <a:defRPr kumimoji="1" sz="2400">
                          <a:solidFill>
                            <a:schemeClr val="tx1"/>
                          </a:solidFill>
                          <a:latin typeface="Times New Roman" panose="02020603050405020304" pitchFamily="18" charset="0"/>
                          <a:ea typeface="宋体" panose="02010600030101010101" pitchFamily="2" charset="-122"/>
                        </a:defRPr>
                      </a:lvl2pPr>
                      <a:lvl3pPr algn="l">
                        <a:buClr>
                          <a:srgbClr val="00CCFF"/>
                        </a:buClr>
                        <a:buSzPct val="65000"/>
                        <a:defRPr kumimoji="1" sz="2000">
                          <a:solidFill>
                            <a:schemeClr val="tx1"/>
                          </a:solidFill>
                          <a:latin typeface="Times New Roman" panose="02020603050405020304" pitchFamily="18" charset="0"/>
                          <a:ea typeface="宋体" panose="02010600030101010101" pitchFamily="2" charset="-122"/>
                        </a:defRPr>
                      </a:lvl3pPr>
                      <a:lvl4pPr algn="l">
                        <a:buClr>
                          <a:schemeClr val="tx1"/>
                        </a:buClr>
                        <a:defRPr kumimoji="1">
                          <a:solidFill>
                            <a:schemeClr val="tx1"/>
                          </a:solidFill>
                          <a:latin typeface="Times New Roman" panose="02020603050405020304" pitchFamily="18" charset="0"/>
                          <a:ea typeface="宋体" panose="02010600030101010101" pitchFamily="2" charset="-122"/>
                        </a:defRPr>
                      </a:lvl4pPr>
                      <a:lvl5pPr algn="l">
                        <a:buClr>
                          <a:schemeClr val="accent1"/>
                        </a:buClr>
                        <a:defRPr kumimoji="1">
                          <a:solidFill>
                            <a:schemeClr val="tx1"/>
                          </a:solidFill>
                          <a:latin typeface="Times New Roman" panose="02020603050405020304" pitchFamily="18" charset="0"/>
                          <a:ea typeface="宋体" panose="02010600030101010101" pitchFamily="2" charset="-122"/>
                        </a:defRPr>
                      </a:lvl5pPr>
                      <a:lvl6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6pPr>
                      <a:lvl7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7pPr>
                      <a:lvl8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8pPr>
                      <a:lvl9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anose="05000000000000000000" pitchFamily="2" charset="2"/>
                        <a:buNone/>
                        <a:tabLst/>
                      </a:pPr>
                      <a:r>
                        <a:rPr kumimoji="1" lang="en-US" sz="16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rPr>
                        <a:t>180≧</a:t>
                      </a:r>
                      <a:r>
                        <a:rPr kumimoji="1" lang="en-US" altLang="zh-CN" sz="16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rPr>
                        <a:t>t&gt;165</a:t>
                      </a:r>
                      <a:endParaRPr kumimoji="1" lang="en-US" sz="16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endParaRPr>
                    </a:p>
                  </a:txBody>
                  <a:tcPr marL="182562" marR="182562" marT="46038" marB="46038"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vMerge="1">
                  <a:txBody>
                    <a:bodyPr/>
                    <a:lstStyle/>
                    <a:p>
                      <a:endParaRPr lang="zh-CN" altLang="en-US"/>
                    </a:p>
                  </a:txBody>
                  <a:tcPr/>
                </a:tc>
              </a:tr>
              <a:tr h="269875">
                <a:tc vMerge="1">
                  <a:txBody>
                    <a:bodyPr/>
                    <a:lstStyle>
                      <a:lvl1pPr algn="l">
                        <a:defRPr kumimoji="1" sz="2800">
                          <a:solidFill>
                            <a:schemeClr val="tx1"/>
                          </a:solidFill>
                          <a:latin typeface="Times New Roman" panose="02020603050405020304" pitchFamily="18" charset="0"/>
                          <a:ea typeface="宋体" panose="02010600030101010101" pitchFamily="2" charset="-122"/>
                        </a:defRPr>
                      </a:lvl1pPr>
                      <a:lvl2pPr algn="l">
                        <a:buClr>
                          <a:schemeClr val="tx1"/>
                        </a:buClr>
                        <a:defRPr kumimoji="1" sz="2400">
                          <a:solidFill>
                            <a:schemeClr val="tx1"/>
                          </a:solidFill>
                          <a:latin typeface="Times New Roman" panose="02020603050405020304" pitchFamily="18" charset="0"/>
                          <a:ea typeface="宋体" panose="02010600030101010101" pitchFamily="2" charset="-122"/>
                        </a:defRPr>
                      </a:lvl2pPr>
                      <a:lvl3pPr algn="l">
                        <a:buClr>
                          <a:srgbClr val="00CCFF"/>
                        </a:buClr>
                        <a:buSzPct val="65000"/>
                        <a:defRPr kumimoji="1" sz="2000">
                          <a:solidFill>
                            <a:schemeClr val="tx1"/>
                          </a:solidFill>
                          <a:latin typeface="Times New Roman" panose="02020603050405020304" pitchFamily="18" charset="0"/>
                          <a:ea typeface="宋体" panose="02010600030101010101" pitchFamily="2" charset="-122"/>
                        </a:defRPr>
                      </a:lvl3pPr>
                      <a:lvl4pPr algn="l">
                        <a:buClr>
                          <a:schemeClr val="tx1"/>
                        </a:buClr>
                        <a:defRPr kumimoji="1">
                          <a:solidFill>
                            <a:schemeClr val="tx1"/>
                          </a:solidFill>
                          <a:latin typeface="Times New Roman" panose="02020603050405020304" pitchFamily="18" charset="0"/>
                          <a:ea typeface="宋体" panose="02010600030101010101" pitchFamily="2" charset="-122"/>
                        </a:defRPr>
                      </a:lvl4pPr>
                      <a:lvl5pPr algn="l">
                        <a:buClr>
                          <a:schemeClr val="accent1"/>
                        </a:buClr>
                        <a:defRPr kumimoji="1">
                          <a:solidFill>
                            <a:schemeClr val="tx1"/>
                          </a:solidFill>
                          <a:latin typeface="Times New Roman" panose="02020603050405020304" pitchFamily="18" charset="0"/>
                          <a:ea typeface="宋体" panose="02010600030101010101" pitchFamily="2" charset="-122"/>
                        </a:defRPr>
                      </a:lvl5pPr>
                      <a:lvl6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6pPr>
                      <a:lvl7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7pPr>
                      <a:lvl8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8pPr>
                      <a:lvl9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anose="05000000000000000000" pitchFamily="2" charset="2"/>
                        <a:buNone/>
                        <a:tabLst/>
                      </a:pPr>
                      <a:endParaRPr kumimoji="1" lang="en-US" sz="16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endParaRPr>
                    </a:p>
                  </a:txBody>
                  <a:tcPr marL="182562" marR="182562" marT="46038" marB="46038"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lvl1pPr algn="l">
                        <a:defRPr kumimoji="1" sz="2800">
                          <a:solidFill>
                            <a:schemeClr val="tx1"/>
                          </a:solidFill>
                          <a:latin typeface="Times New Roman" panose="02020603050405020304" pitchFamily="18" charset="0"/>
                          <a:ea typeface="宋体" panose="02010600030101010101" pitchFamily="2" charset="-122"/>
                        </a:defRPr>
                      </a:lvl1pPr>
                      <a:lvl2pPr algn="l">
                        <a:buClr>
                          <a:schemeClr val="tx1"/>
                        </a:buClr>
                        <a:defRPr kumimoji="1" sz="2400">
                          <a:solidFill>
                            <a:schemeClr val="tx1"/>
                          </a:solidFill>
                          <a:latin typeface="Times New Roman" panose="02020603050405020304" pitchFamily="18" charset="0"/>
                          <a:ea typeface="宋体" panose="02010600030101010101" pitchFamily="2" charset="-122"/>
                        </a:defRPr>
                      </a:lvl2pPr>
                      <a:lvl3pPr algn="l">
                        <a:buClr>
                          <a:srgbClr val="00CCFF"/>
                        </a:buClr>
                        <a:buSzPct val="65000"/>
                        <a:defRPr kumimoji="1" sz="2000">
                          <a:solidFill>
                            <a:schemeClr val="tx1"/>
                          </a:solidFill>
                          <a:latin typeface="Times New Roman" panose="02020603050405020304" pitchFamily="18" charset="0"/>
                          <a:ea typeface="宋体" panose="02010600030101010101" pitchFamily="2" charset="-122"/>
                        </a:defRPr>
                      </a:lvl3pPr>
                      <a:lvl4pPr algn="l">
                        <a:buClr>
                          <a:schemeClr val="tx1"/>
                        </a:buClr>
                        <a:defRPr kumimoji="1">
                          <a:solidFill>
                            <a:schemeClr val="tx1"/>
                          </a:solidFill>
                          <a:latin typeface="Times New Roman" panose="02020603050405020304" pitchFamily="18" charset="0"/>
                          <a:ea typeface="宋体" panose="02010600030101010101" pitchFamily="2" charset="-122"/>
                        </a:defRPr>
                      </a:lvl4pPr>
                      <a:lvl5pPr algn="l">
                        <a:buClr>
                          <a:schemeClr val="accent1"/>
                        </a:buClr>
                        <a:defRPr kumimoji="1">
                          <a:solidFill>
                            <a:schemeClr val="tx1"/>
                          </a:solidFill>
                          <a:latin typeface="Times New Roman" panose="02020603050405020304" pitchFamily="18" charset="0"/>
                          <a:ea typeface="宋体" panose="02010600030101010101" pitchFamily="2" charset="-122"/>
                        </a:defRPr>
                      </a:lvl5pPr>
                      <a:lvl6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6pPr>
                      <a:lvl7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7pPr>
                      <a:lvl8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8pPr>
                      <a:lvl9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anose="05000000000000000000" pitchFamily="2" charset="2"/>
                        <a:buNone/>
                        <a:tabLst/>
                      </a:pPr>
                      <a:r>
                        <a:rPr kumimoji="1" lang="en-US" sz="16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rPr>
                        <a:t>T4B</a:t>
                      </a:r>
                    </a:p>
                  </a:txBody>
                  <a:tcPr marL="182562" marR="182562" marT="46038" marB="46038"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lvl1pPr algn="l">
                        <a:defRPr kumimoji="1" sz="2800">
                          <a:solidFill>
                            <a:schemeClr val="tx1"/>
                          </a:solidFill>
                          <a:latin typeface="Times New Roman" panose="02020603050405020304" pitchFamily="18" charset="0"/>
                          <a:ea typeface="宋体" panose="02010600030101010101" pitchFamily="2" charset="-122"/>
                        </a:defRPr>
                      </a:lvl1pPr>
                      <a:lvl2pPr algn="l">
                        <a:buClr>
                          <a:schemeClr val="tx1"/>
                        </a:buClr>
                        <a:defRPr kumimoji="1" sz="2400">
                          <a:solidFill>
                            <a:schemeClr val="tx1"/>
                          </a:solidFill>
                          <a:latin typeface="Times New Roman" panose="02020603050405020304" pitchFamily="18" charset="0"/>
                          <a:ea typeface="宋体" panose="02010600030101010101" pitchFamily="2" charset="-122"/>
                        </a:defRPr>
                      </a:lvl2pPr>
                      <a:lvl3pPr algn="l">
                        <a:buClr>
                          <a:srgbClr val="00CCFF"/>
                        </a:buClr>
                        <a:buSzPct val="65000"/>
                        <a:defRPr kumimoji="1" sz="2000">
                          <a:solidFill>
                            <a:schemeClr val="tx1"/>
                          </a:solidFill>
                          <a:latin typeface="Times New Roman" panose="02020603050405020304" pitchFamily="18" charset="0"/>
                          <a:ea typeface="宋体" panose="02010600030101010101" pitchFamily="2" charset="-122"/>
                        </a:defRPr>
                      </a:lvl3pPr>
                      <a:lvl4pPr algn="l">
                        <a:buClr>
                          <a:schemeClr val="tx1"/>
                        </a:buClr>
                        <a:defRPr kumimoji="1">
                          <a:solidFill>
                            <a:schemeClr val="tx1"/>
                          </a:solidFill>
                          <a:latin typeface="Times New Roman" panose="02020603050405020304" pitchFamily="18" charset="0"/>
                          <a:ea typeface="宋体" panose="02010600030101010101" pitchFamily="2" charset="-122"/>
                        </a:defRPr>
                      </a:lvl4pPr>
                      <a:lvl5pPr algn="l">
                        <a:buClr>
                          <a:schemeClr val="accent1"/>
                        </a:buClr>
                        <a:defRPr kumimoji="1">
                          <a:solidFill>
                            <a:schemeClr val="tx1"/>
                          </a:solidFill>
                          <a:latin typeface="Times New Roman" panose="02020603050405020304" pitchFamily="18" charset="0"/>
                          <a:ea typeface="宋体" panose="02010600030101010101" pitchFamily="2" charset="-122"/>
                        </a:defRPr>
                      </a:lvl5pPr>
                      <a:lvl6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6pPr>
                      <a:lvl7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7pPr>
                      <a:lvl8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8pPr>
                      <a:lvl9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anose="05000000000000000000" pitchFamily="2" charset="2"/>
                        <a:buNone/>
                        <a:tabLst/>
                      </a:pPr>
                      <a:r>
                        <a:rPr kumimoji="1" lang="en-US" sz="16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rPr>
                        <a:t>165≧</a:t>
                      </a:r>
                      <a:r>
                        <a:rPr kumimoji="1" lang="en-US" altLang="zh-CN" sz="16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rPr>
                        <a:t>t&gt;160</a:t>
                      </a:r>
                      <a:endParaRPr kumimoji="1" lang="en-US" sz="16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endParaRPr>
                    </a:p>
                  </a:txBody>
                  <a:tcPr marL="182562" marR="182562" marT="46038" marB="46038"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vMerge="1">
                  <a:txBody>
                    <a:bodyPr/>
                    <a:lstStyle/>
                    <a:p>
                      <a:endParaRPr lang="zh-CN" altLang="en-US"/>
                    </a:p>
                  </a:txBody>
                  <a:tcPr/>
                </a:tc>
              </a:tr>
              <a:tr h="271463">
                <a:tc vMerge="1">
                  <a:txBody>
                    <a:bodyPr/>
                    <a:lstStyle>
                      <a:lvl1pPr algn="l">
                        <a:defRPr kumimoji="1" sz="2800">
                          <a:solidFill>
                            <a:schemeClr val="tx1"/>
                          </a:solidFill>
                          <a:latin typeface="Times New Roman" panose="02020603050405020304" pitchFamily="18" charset="0"/>
                          <a:ea typeface="宋体" panose="02010600030101010101" pitchFamily="2" charset="-122"/>
                        </a:defRPr>
                      </a:lvl1pPr>
                      <a:lvl2pPr algn="l">
                        <a:buClr>
                          <a:schemeClr val="tx1"/>
                        </a:buClr>
                        <a:defRPr kumimoji="1" sz="2400">
                          <a:solidFill>
                            <a:schemeClr val="tx1"/>
                          </a:solidFill>
                          <a:latin typeface="Times New Roman" panose="02020603050405020304" pitchFamily="18" charset="0"/>
                          <a:ea typeface="宋体" panose="02010600030101010101" pitchFamily="2" charset="-122"/>
                        </a:defRPr>
                      </a:lvl2pPr>
                      <a:lvl3pPr algn="l">
                        <a:buClr>
                          <a:srgbClr val="00CCFF"/>
                        </a:buClr>
                        <a:buSzPct val="65000"/>
                        <a:defRPr kumimoji="1" sz="2000">
                          <a:solidFill>
                            <a:schemeClr val="tx1"/>
                          </a:solidFill>
                          <a:latin typeface="Times New Roman" panose="02020603050405020304" pitchFamily="18" charset="0"/>
                          <a:ea typeface="宋体" panose="02010600030101010101" pitchFamily="2" charset="-122"/>
                        </a:defRPr>
                      </a:lvl3pPr>
                      <a:lvl4pPr algn="l">
                        <a:buClr>
                          <a:schemeClr val="tx1"/>
                        </a:buClr>
                        <a:defRPr kumimoji="1">
                          <a:solidFill>
                            <a:schemeClr val="tx1"/>
                          </a:solidFill>
                          <a:latin typeface="Times New Roman" panose="02020603050405020304" pitchFamily="18" charset="0"/>
                          <a:ea typeface="宋体" panose="02010600030101010101" pitchFamily="2" charset="-122"/>
                        </a:defRPr>
                      </a:lvl4pPr>
                      <a:lvl5pPr algn="l">
                        <a:buClr>
                          <a:schemeClr val="accent1"/>
                        </a:buClr>
                        <a:defRPr kumimoji="1">
                          <a:solidFill>
                            <a:schemeClr val="tx1"/>
                          </a:solidFill>
                          <a:latin typeface="Times New Roman" panose="02020603050405020304" pitchFamily="18" charset="0"/>
                          <a:ea typeface="宋体" panose="02010600030101010101" pitchFamily="2" charset="-122"/>
                        </a:defRPr>
                      </a:lvl5pPr>
                      <a:lvl6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6pPr>
                      <a:lvl7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7pPr>
                      <a:lvl8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8pPr>
                      <a:lvl9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anose="05000000000000000000" pitchFamily="2" charset="2"/>
                        <a:buNone/>
                        <a:tabLst/>
                      </a:pPr>
                      <a:endParaRPr kumimoji="1" lang="en-US" sz="16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endParaRPr>
                    </a:p>
                  </a:txBody>
                  <a:tcPr marL="182562" marR="182562" marT="46038" marB="46038"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lvl1pPr algn="l">
                        <a:defRPr kumimoji="1" sz="2800">
                          <a:solidFill>
                            <a:schemeClr val="tx1"/>
                          </a:solidFill>
                          <a:latin typeface="Times New Roman" panose="02020603050405020304" pitchFamily="18" charset="0"/>
                          <a:ea typeface="宋体" panose="02010600030101010101" pitchFamily="2" charset="-122"/>
                        </a:defRPr>
                      </a:lvl1pPr>
                      <a:lvl2pPr algn="l">
                        <a:buClr>
                          <a:schemeClr val="tx1"/>
                        </a:buClr>
                        <a:defRPr kumimoji="1" sz="2400">
                          <a:solidFill>
                            <a:schemeClr val="tx1"/>
                          </a:solidFill>
                          <a:latin typeface="Times New Roman" panose="02020603050405020304" pitchFamily="18" charset="0"/>
                          <a:ea typeface="宋体" panose="02010600030101010101" pitchFamily="2" charset="-122"/>
                        </a:defRPr>
                      </a:lvl2pPr>
                      <a:lvl3pPr algn="l">
                        <a:buClr>
                          <a:srgbClr val="00CCFF"/>
                        </a:buClr>
                        <a:buSzPct val="65000"/>
                        <a:defRPr kumimoji="1" sz="2000">
                          <a:solidFill>
                            <a:schemeClr val="tx1"/>
                          </a:solidFill>
                          <a:latin typeface="Times New Roman" panose="02020603050405020304" pitchFamily="18" charset="0"/>
                          <a:ea typeface="宋体" panose="02010600030101010101" pitchFamily="2" charset="-122"/>
                        </a:defRPr>
                      </a:lvl3pPr>
                      <a:lvl4pPr algn="l">
                        <a:buClr>
                          <a:schemeClr val="tx1"/>
                        </a:buClr>
                        <a:defRPr kumimoji="1">
                          <a:solidFill>
                            <a:schemeClr val="tx1"/>
                          </a:solidFill>
                          <a:latin typeface="Times New Roman" panose="02020603050405020304" pitchFamily="18" charset="0"/>
                          <a:ea typeface="宋体" panose="02010600030101010101" pitchFamily="2" charset="-122"/>
                        </a:defRPr>
                      </a:lvl4pPr>
                      <a:lvl5pPr algn="l">
                        <a:buClr>
                          <a:schemeClr val="accent1"/>
                        </a:buClr>
                        <a:defRPr kumimoji="1">
                          <a:solidFill>
                            <a:schemeClr val="tx1"/>
                          </a:solidFill>
                          <a:latin typeface="Times New Roman" panose="02020603050405020304" pitchFamily="18" charset="0"/>
                          <a:ea typeface="宋体" panose="02010600030101010101" pitchFamily="2" charset="-122"/>
                        </a:defRPr>
                      </a:lvl5pPr>
                      <a:lvl6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6pPr>
                      <a:lvl7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7pPr>
                      <a:lvl8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8pPr>
                      <a:lvl9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anose="05000000000000000000" pitchFamily="2" charset="2"/>
                        <a:buNone/>
                        <a:tabLst/>
                      </a:pPr>
                      <a:r>
                        <a:rPr kumimoji="1" lang="en-US" sz="16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rPr>
                        <a:t>T4C</a:t>
                      </a:r>
                    </a:p>
                  </a:txBody>
                  <a:tcPr marL="182562" marR="182562" marT="46038" marB="46038"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lvl1pPr algn="l">
                        <a:defRPr kumimoji="1" sz="2800">
                          <a:solidFill>
                            <a:schemeClr val="tx1"/>
                          </a:solidFill>
                          <a:latin typeface="Times New Roman" panose="02020603050405020304" pitchFamily="18" charset="0"/>
                          <a:ea typeface="宋体" panose="02010600030101010101" pitchFamily="2" charset="-122"/>
                        </a:defRPr>
                      </a:lvl1pPr>
                      <a:lvl2pPr algn="l">
                        <a:buClr>
                          <a:schemeClr val="tx1"/>
                        </a:buClr>
                        <a:defRPr kumimoji="1" sz="2400">
                          <a:solidFill>
                            <a:schemeClr val="tx1"/>
                          </a:solidFill>
                          <a:latin typeface="Times New Roman" panose="02020603050405020304" pitchFamily="18" charset="0"/>
                          <a:ea typeface="宋体" panose="02010600030101010101" pitchFamily="2" charset="-122"/>
                        </a:defRPr>
                      </a:lvl2pPr>
                      <a:lvl3pPr algn="l">
                        <a:buClr>
                          <a:srgbClr val="00CCFF"/>
                        </a:buClr>
                        <a:buSzPct val="65000"/>
                        <a:defRPr kumimoji="1" sz="2000">
                          <a:solidFill>
                            <a:schemeClr val="tx1"/>
                          </a:solidFill>
                          <a:latin typeface="Times New Roman" panose="02020603050405020304" pitchFamily="18" charset="0"/>
                          <a:ea typeface="宋体" panose="02010600030101010101" pitchFamily="2" charset="-122"/>
                        </a:defRPr>
                      </a:lvl3pPr>
                      <a:lvl4pPr algn="l">
                        <a:buClr>
                          <a:schemeClr val="tx1"/>
                        </a:buClr>
                        <a:defRPr kumimoji="1">
                          <a:solidFill>
                            <a:schemeClr val="tx1"/>
                          </a:solidFill>
                          <a:latin typeface="Times New Roman" panose="02020603050405020304" pitchFamily="18" charset="0"/>
                          <a:ea typeface="宋体" panose="02010600030101010101" pitchFamily="2" charset="-122"/>
                        </a:defRPr>
                      </a:lvl4pPr>
                      <a:lvl5pPr algn="l">
                        <a:buClr>
                          <a:schemeClr val="accent1"/>
                        </a:buClr>
                        <a:defRPr kumimoji="1">
                          <a:solidFill>
                            <a:schemeClr val="tx1"/>
                          </a:solidFill>
                          <a:latin typeface="Times New Roman" panose="02020603050405020304" pitchFamily="18" charset="0"/>
                          <a:ea typeface="宋体" panose="02010600030101010101" pitchFamily="2" charset="-122"/>
                        </a:defRPr>
                      </a:lvl5pPr>
                      <a:lvl6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6pPr>
                      <a:lvl7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7pPr>
                      <a:lvl8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8pPr>
                      <a:lvl9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anose="05000000000000000000" pitchFamily="2" charset="2"/>
                        <a:buNone/>
                        <a:tabLst/>
                      </a:pPr>
                      <a:r>
                        <a:rPr kumimoji="1" lang="en-US" sz="16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rPr>
                        <a:t>160≧</a:t>
                      </a:r>
                      <a:r>
                        <a:rPr kumimoji="1" lang="en-US" altLang="zh-CN" sz="16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rPr>
                        <a:t>t&gt;</a:t>
                      </a:r>
                      <a:r>
                        <a:rPr kumimoji="1" lang="en-US" altLang="zh-CN" sz="1600" b="0" i="0" u="none" strike="noStrike" cap="none" normalizeH="0" baseline="0" dirty="0" smtClean="0">
                          <a:ln>
                            <a:noFill/>
                          </a:ln>
                          <a:solidFill>
                            <a:srgbClr val="FF0000"/>
                          </a:solidFill>
                          <a:effectLst/>
                          <a:latin typeface="Times New Roman" panose="02020603050405020304" pitchFamily="18" charset="0"/>
                          <a:ea typeface="宋体" panose="02010600030101010101" pitchFamily="2" charset="-122"/>
                        </a:rPr>
                        <a:t>135</a:t>
                      </a:r>
                      <a:endParaRPr kumimoji="1" lang="en-US" sz="1600" b="0" i="0" u="none" strike="noStrike" cap="none" normalizeH="0" baseline="0" dirty="0" smtClean="0">
                        <a:ln>
                          <a:noFill/>
                        </a:ln>
                        <a:solidFill>
                          <a:srgbClr val="FF0000"/>
                        </a:solidFill>
                        <a:effectLst/>
                        <a:latin typeface="Times New Roman" panose="02020603050405020304" pitchFamily="18" charset="0"/>
                        <a:ea typeface="宋体" panose="02010600030101010101" pitchFamily="2" charset="-122"/>
                      </a:endParaRPr>
                    </a:p>
                  </a:txBody>
                  <a:tcPr marL="182562" marR="182562" marT="46038" marB="46038"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vMerge="1">
                  <a:txBody>
                    <a:bodyPr/>
                    <a:lstStyle/>
                    <a:p>
                      <a:endParaRPr lang="zh-CN" altLang="en-US"/>
                    </a:p>
                  </a:txBody>
                  <a:tcPr/>
                </a:tc>
              </a:tr>
              <a:tr h="271463">
                <a:tc rowSpan="2">
                  <a:txBody>
                    <a:bodyPr/>
                    <a:lstStyle>
                      <a:lvl1pPr algn="l">
                        <a:defRPr kumimoji="1" sz="2800">
                          <a:solidFill>
                            <a:schemeClr val="tx1"/>
                          </a:solidFill>
                          <a:latin typeface="Times New Roman" panose="02020603050405020304" pitchFamily="18" charset="0"/>
                          <a:ea typeface="宋体" panose="02010600030101010101" pitchFamily="2" charset="-122"/>
                        </a:defRPr>
                      </a:lvl1pPr>
                      <a:lvl2pPr algn="l">
                        <a:buClr>
                          <a:schemeClr val="tx1"/>
                        </a:buClr>
                        <a:defRPr kumimoji="1" sz="2400">
                          <a:solidFill>
                            <a:schemeClr val="tx1"/>
                          </a:solidFill>
                          <a:latin typeface="Times New Roman" panose="02020603050405020304" pitchFamily="18" charset="0"/>
                          <a:ea typeface="宋体" panose="02010600030101010101" pitchFamily="2" charset="-122"/>
                        </a:defRPr>
                      </a:lvl2pPr>
                      <a:lvl3pPr algn="l">
                        <a:buClr>
                          <a:srgbClr val="00CCFF"/>
                        </a:buClr>
                        <a:buSzPct val="65000"/>
                        <a:defRPr kumimoji="1" sz="2000">
                          <a:solidFill>
                            <a:schemeClr val="tx1"/>
                          </a:solidFill>
                          <a:latin typeface="Times New Roman" panose="02020603050405020304" pitchFamily="18" charset="0"/>
                          <a:ea typeface="宋体" panose="02010600030101010101" pitchFamily="2" charset="-122"/>
                        </a:defRPr>
                      </a:lvl3pPr>
                      <a:lvl4pPr algn="l">
                        <a:buClr>
                          <a:schemeClr val="tx1"/>
                        </a:buClr>
                        <a:defRPr kumimoji="1">
                          <a:solidFill>
                            <a:schemeClr val="tx1"/>
                          </a:solidFill>
                          <a:latin typeface="Times New Roman" panose="02020603050405020304" pitchFamily="18" charset="0"/>
                          <a:ea typeface="宋体" panose="02010600030101010101" pitchFamily="2" charset="-122"/>
                        </a:defRPr>
                      </a:lvl4pPr>
                      <a:lvl5pPr algn="l">
                        <a:buClr>
                          <a:schemeClr val="accent1"/>
                        </a:buClr>
                        <a:defRPr kumimoji="1">
                          <a:solidFill>
                            <a:schemeClr val="tx1"/>
                          </a:solidFill>
                          <a:latin typeface="Times New Roman" panose="02020603050405020304" pitchFamily="18" charset="0"/>
                          <a:ea typeface="宋体" panose="02010600030101010101" pitchFamily="2" charset="-122"/>
                        </a:defRPr>
                      </a:lvl5pPr>
                      <a:lvl6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6pPr>
                      <a:lvl7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7pPr>
                      <a:lvl8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8pPr>
                      <a:lvl9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anose="05000000000000000000" pitchFamily="2" charset="2"/>
                        <a:buNone/>
                        <a:tabLst/>
                      </a:pPr>
                      <a:endParaRPr kumimoji="1" lang="en-US" sz="16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endParaRPr>
                    </a:p>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anose="05000000000000000000" pitchFamily="2" charset="2"/>
                        <a:buNone/>
                        <a:tabLst/>
                      </a:pPr>
                      <a:r>
                        <a:rPr kumimoji="1" lang="en-US" sz="16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rPr>
                        <a:t>T5</a:t>
                      </a:r>
                    </a:p>
                  </a:txBody>
                  <a:tcPr marL="182562" marR="182562" marT="46038" marB="46038"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lvl1pPr algn="l">
                        <a:defRPr kumimoji="1" sz="2800">
                          <a:solidFill>
                            <a:schemeClr val="tx1"/>
                          </a:solidFill>
                          <a:latin typeface="Times New Roman" panose="02020603050405020304" pitchFamily="18" charset="0"/>
                          <a:ea typeface="宋体" panose="02010600030101010101" pitchFamily="2" charset="-122"/>
                        </a:defRPr>
                      </a:lvl1pPr>
                      <a:lvl2pPr algn="l">
                        <a:buClr>
                          <a:schemeClr val="tx1"/>
                        </a:buClr>
                        <a:defRPr kumimoji="1" sz="2400">
                          <a:solidFill>
                            <a:schemeClr val="tx1"/>
                          </a:solidFill>
                          <a:latin typeface="Times New Roman" panose="02020603050405020304" pitchFamily="18" charset="0"/>
                          <a:ea typeface="宋体" panose="02010600030101010101" pitchFamily="2" charset="-122"/>
                        </a:defRPr>
                      </a:lvl2pPr>
                      <a:lvl3pPr algn="l">
                        <a:buClr>
                          <a:srgbClr val="00CCFF"/>
                        </a:buClr>
                        <a:buSzPct val="65000"/>
                        <a:defRPr kumimoji="1" sz="2000">
                          <a:solidFill>
                            <a:schemeClr val="tx1"/>
                          </a:solidFill>
                          <a:latin typeface="Times New Roman" panose="02020603050405020304" pitchFamily="18" charset="0"/>
                          <a:ea typeface="宋体" panose="02010600030101010101" pitchFamily="2" charset="-122"/>
                        </a:defRPr>
                      </a:lvl3pPr>
                      <a:lvl4pPr algn="l">
                        <a:buClr>
                          <a:schemeClr val="tx1"/>
                        </a:buClr>
                        <a:defRPr kumimoji="1">
                          <a:solidFill>
                            <a:schemeClr val="tx1"/>
                          </a:solidFill>
                          <a:latin typeface="Times New Roman" panose="02020603050405020304" pitchFamily="18" charset="0"/>
                          <a:ea typeface="宋体" panose="02010600030101010101" pitchFamily="2" charset="-122"/>
                        </a:defRPr>
                      </a:lvl4pPr>
                      <a:lvl5pPr algn="l">
                        <a:buClr>
                          <a:schemeClr val="accent1"/>
                        </a:buClr>
                        <a:defRPr kumimoji="1">
                          <a:solidFill>
                            <a:schemeClr val="tx1"/>
                          </a:solidFill>
                          <a:latin typeface="Times New Roman" panose="02020603050405020304" pitchFamily="18" charset="0"/>
                          <a:ea typeface="宋体" panose="02010600030101010101" pitchFamily="2" charset="-122"/>
                        </a:defRPr>
                      </a:lvl5pPr>
                      <a:lvl6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6pPr>
                      <a:lvl7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7pPr>
                      <a:lvl8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8pPr>
                      <a:lvl9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anose="05000000000000000000" pitchFamily="2" charset="2"/>
                        <a:buNone/>
                        <a:tabLst/>
                      </a:pPr>
                      <a:r>
                        <a:rPr kumimoji="1" lang="en-US" sz="16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rPr>
                        <a:t>T5</a:t>
                      </a:r>
                    </a:p>
                  </a:txBody>
                  <a:tcPr marL="182562" marR="182562" marT="46038" marB="46038"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lvl1pPr algn="l">
                        <a:defRPr kumimoji="1" sz="2800">
                          <a:solidFill>
                            <a:schemeClr val="tx1"/>
                          </a:solidFill>
                          <a:latin typeface="Times New Roman" panose="02020603050405020304" pitchFamily="18" charset="0"/>
                          <a:ea typeface="宋体" panose="02010600030101010101" pitchFamily="2" charset="-122"/>
                        </a:defRPr>
                      </a:lvl1pPr>
                      <a:lvl2pPr algn="l">
                        <a:buClr>
                          <a:schemeClr val="tx1"/>
                        </a:buClr>
                        <a:defRPr kumimoji="1" sz="2400">
                          <a:solidFill>
                            <a:schemeClr val="tx1"/>
                          </a:solidFill>
                          <a:latin typeface="Times New Roman" panose="02020603050405020304" pitchFamily="18" charset="0"/>
                          <a:ea typeface="宋体" panose="02010600030101010101" pitchFamily="2" charset="-122"/>
                        </a:defRPr>
                      </a:lvl2pPr>
                      <a:lvl3pPr algn="l">
                        <a:buClr>
                          <a:srgbClr val="00CCFF"/>
                        </a:buClr>
                        <a:buSzPct val="65000"/>
                        <a:defRPr kumimoji="1" sz="2000">
                          <a:solidFill>
                            <a:schemeClr val="tx1"/>
                          </a:solidFill>
                          <a:latin typeface="Times New Roman" panose="02020603050405020304" pitchFamily="18" charset="0"/>
                          <a:ea typeface="宋体" panose="02010600030101010101" pitchFamily="2" charset="-122"/>
                        </a:defRPr>
                      </a:lvl3pPr>
                      <a:lvl4pPr algn="l">
                        <a:buClr>
                          <a:schemeClr val="tx1"/>
                        </a:buClr>
                        <a:defRPr kumimoji="1">
                          <a:solidFill>
                            <a:schemeClr val="tx1"/>
                          </a:solidFill>
                          <a:latin typeface="Times New Roman" panose="02020603050405020304" pitchFamily="18" charset="0"/>
                          <a:ea typeface="宋体" panose="02010600030101010101" pitchFamily="2" charset="-122"/>
                        </a:defRPr>
                      </a:lvl4pPr>
                      <a:lvl5pPr algn="l">
                        <a:buClr>
                          <a:schemeClr val="accent1"/>
                        </a:buClr>
                        <a:defRPr kumimoji="1">
                          <a:solidFill>
                            <a:schemeClr val="tx1"/>
                          </a:solidFill>
                          <a:latin typeface="Times New Roman" panose="02020603050405020304" pitchFamily="18" charset="0"/>
                          <a:ea typeface="宋体" panose="02010600030101010101" pitchFamily="2" charset="-122"/>
                        </a:defRPr>
                      </a:lvl5pPr>
                      <a:lvl6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6pPr>
                      <a:lvl7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7pPr>
                      <a:lvl8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8pPr>
                      <a:lvl9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anose="05000000000000000000" pitchFamily="2" charset="2"/>
                        <a:buNone/>
                        <a:tabLst/>
                      </a:pPr>
                      <a:r>
                        <a:rPr kumimoji="1" lang="en-US" sz="16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rPr>
                        <a:t>135≧</a:t>
                      </a:r>
                      <a:r>
                        <a:rPr kumimoji="1" lang="en-US" altLang="zh-CN" sz="16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rPr>
                        <a:t>t&gt;120</a:t>
                      </a:r>
                      <a:endParaRPr kumimoji="1" lang="en-US" sz="16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endParaRPr>
                    </a:p>
                  </a:txBody>
                  <a:tcPr marL="182562" marR="182562" marT="46038" marB="46038"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vMerge="1">
                  <a:txBody>
                    <a:bodyPr/>
                    <a:lstStyle/>
                    <a:p>
                      <a:endParaRPr lang="zh-CN" altLang="en-US"/>
                    </a:p>
                  </a:txBody>
                  <a:tcPr/>
                </a:tc>
              </a:tr>
              <a:tr h="269875">
                <a:tc vMerge="1">
                  <a:txBody>
                    <a:bodyPr/>
                    <a:lstStyle>
                      <a:lvl1pPr algn="l">
                        <a:defRPr kumimoji="1" sz="2800">
                          <a:solidFill>
                            <a:schemeClr val="tx1"/>
                          </a:solidFill>
                          <a:latin typeface="Times New Roman" panose="02020603050405020304" pitchFamily="18" charset="0"/>
                          <a:ea typeface="宋体" panose="02010600030101010101" pitchFamily="2" charset="-122"/>
                        </a:defRPr>
                      </a:lvl1pPr>
                      <a:lvl2pPr algn="l">
                        <a:buClr>
                          <a:schemeClr val="tx1"/>
                        </a:buClr>
                        <a:defRPr kumimoji="1" sz="2400">
                          <a:solidFill>
                            <a:schemeClr val="tx1"/>
                          </a:solidFill>
                          <a:latin typeface="Times New Roman" panose="02020603050405020304" pitchFamily="18" charset="0"/>
                          <a:ea typeface="宋体" panose="02010600030101010101" pitchFamily="2" charset="-122"/>
                        </a:defRPr>
                      </a:lvl2pPr>
                      <a:lvl3pPr algn="l">
                        <a:buClr>
                          <a:srgbClr val="00CCFF"/>
                        </a:buClr>
                        <a:buSzPct val="65000"/>
                        <a:defRPr kumimoji="1" sz="2000">
                          <a:solidFill>
                            <a:schemeClr val="tx1"/>
                          </a:solidFill>
                          <a:latin typeface="Times New Roman" panose="02020603050405020304" pitchFamily="18" charset="0"/>
                          <a:ea typeface="宋体" panose="02010600030101010101" pitchFamily="2" charset="-122"/>
                        </a:defRPr>
                      </a:lvl3pPr>
                      <a:lvl4pPr algn="l">
                        <a:buClr>
                          <a:schemeClr val="tx1"/>
                        </a:buClr>
                        <a:defRPr kumimoji="1">
                          <a:solidFill>
                            <a:schemeClr val="tx1"/>
                          </a:solidFill>
                          <a:latin typeface="Times New Roman" panose="02020603050405020304" pitchFamily="18" charset="0"/>
                          <a:ea typeface="宋体" panose="02010600030101010101" pitchFamily="2" charset="-122"/>
                        </a:defRPr>
                      </a:lvl4pPr>
                      <a:lvl5pPr algn="l">
                        <a:buClr>
                          <a:schemeClr val="accent1"/>
                        </a:buClr>
                        <a:defRPr kumimoji="1">
                          <a:solidFill>
                            <a:schemeClr val="tx1"/>
                          </a:solidFill>
                          <a:latin typeface="Times New Roman" panose="02020603050405020304" pitchFamily="18" charset="0"/>
                          <a:ea typeface="宋体" panose="02010600030101010101" pitchFamily="2" charset="-122"/>
                        </a:defRPr>
                      </a:lvl5pPr>
                      <a:lvl6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6pPr>
                      <a:lvl7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7pPr>
                      <a:lvl8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8pPr>
                      <a:lvl9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anose="05000000000000000000" pitchFamily="2" charset="2"/>
                        <a:buNone/>
                        <a:tabLst/>
                      </a:pPr>
                      <a:endParaRPr kumimoji="1" lang="en-US" sz="16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endParaRPr>
                    </a:p>
                  </a:txBody>
                  <a:tcPr marL="182562" marR="182562" marT="46038" marB="46038"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lvl1pPr algn="l">
                        <a:defRPr kumimoji="1" sz="2800">
                          <a:solidFill>
                            <a:schemeClr val="tx1"/>
                          </a:solidFill>
                          <a:latin typeface="Times New Roman" panose="02020603050405020304" pitchFamily="18" charset="0"/>
                          <a:ea typeface="宋体" panose="02010600030101010101" pitchFamily="2" charset="-122"/>
                        </a:defRPr>
                      </a:lvl1pPr>
                      <a:lvl2pPr algn="l">
                        <a:buClr>
                          <a:schemeClr val="tx1"/>
                        </a:buClr>
                        <a:defRPr kumimoji="1" sz="2400">
                          <a:solidFill>
                            <a:schemeClr val="tx1"/>
                          </a:solidFill>
                          <a:latin typeface="Times New Roman" panose="02020603050405020304" pitchFamily="18" charset="0"/>
                          <a:ea typeface="宋体" panose="02010600030101010101" pitchFamily="2" charset="-122"/>
                        </a:defRPr>
                      </a:lvl2pPr>
                      <a:lvl3pPr algn="l">
                        <a:buClr>
                          <a:srgbClr val="00CCFF"/>
                        </a:buClr>
                        <a:buSzPct val="65000"/>
                        <a:defRPr kumimoji="1" sz="2000">
                          <a:solidFill>
                            <a:schemeClr val="tx1"/>
                          </a:solidFill>
                          <a:latin typeface="Times New Roman" panose="02020603050405020304" pitchFamily="18" charset="0"/>
                          <a:ea typeface="宋体" panose="02010600030101010101" pitchFamily="2" charset="-122"/>
                        </a:defRPr>
                      </a:lvl3pPr>
                      <a:lvl4pPr algn="l">
                        <a:buClr>
                          <a:schemeClr val="tx1"/>
                        </a:buClr>
                        <a:defRPr kumimoji="1">
                          <a:solidFill>
                            <a:schemeClr val="tx1"/>
                          </a:solidFill>
                          <a:latin typeface="Times New Roman" panose="02020603050405020304" pitchFamily="18" charset="0"/>
                          <a:ea typeface="宋体" panose="02010600030101010101" pitchFamily="2" charset="-122"/>
                        </a:defRPr>
                      </a:lvl4pPr>
                      <a:lvl5pPr algn="l">
                        <a:buClr>
                          <a:schemeClr val="accent1"/>
                        </a:buClr>
                        <a:defRPr kumimoji="1">
                          <a:solidFill>
                            <a:schemeClr val="tx1"/>
                          </a:solidFill>
                          <a:latin typeface="Times New Roman" panose="02020603050405020304" pitchFamily="18" charset="0"/>
                          <a:ea typeface="宋体" panose="02010600030101010101" pitchFamily="2" charset="-122"/>
                        </a:defRPr>
                      </a:lvl5pPr>
                      <a:lvl6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6pPr>
                      <a:lvl7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7pPr>
                      <a:lvl8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8pPr>
                      <a:lvl9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anose="05000000000000000000" pitchFamily="2" charset="2"/>
                        <a:buNone/>
                        <a:tabLst/>
                      </a:pPr>
                      <a:r>
                        <a:rPr kumimoji="1" lang="en-US" sz="16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rPr>
                        <a:t>T5A</a:t>
                      </a:r>
                    </a:p>
                  </a:txBody>
                  <a:tcPr marL="182562" marR="182562" marT="46038" marB="46038"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lvl1pPr algn="l">
                        <a:defRPr kumimoji="1" sz="2800">
                          <a:solidFill>
                            <a:schemeClr val="tx1"/>
                          </a:solidFill>
                          <a:latin typeface="Times New Roman" panose="02020603050405020304" pitchFamily="18" charset="0"/>
                          <a:ea typeface="宋体" panose="02010600030101010101" pitchFamily="2" charset="-122"/>
                        </a:defRPr>
                      </a:lvl1pPr>
                      <a:lvl2pPr algn="l">
                        <a:buClr>
                          <a:schemeClr val="tx1"/>
                        </a:buClr>
                        <a:defRPr kumimoji="1" sz="2400">
                          <a:solidFill>
                            <a:schemeClr val="tx1"/>
                          </a:solidFill>
                          <a:latin typeface="Times New Roman" panose="02020603050405020304" pitchFamily="18" charset="0"/>
                          <a:ea typeface="宋体" panose="02010600030101010101" pitchFamily="2" charset="-122"/>
                        </a:defRPr>
                      </a:lvl2pPr>
                      <a:lvl3pPr algn="l">
                        <a:buClr>
                          <a:srgbClr val="00CCFF"/>
                        </a:buClr>
                        <a:buSzPct val="65000"/>
                        <a:defRPr kumimoji="1" sz="2000">
                          <a:solidFill>
                            <a:schemeClr val="tx1"/>
                          </a:solidFill>
                          <a:latin typeface="Times New Roman" panose="02020603050405020304" pitchFamily="18" charset="0"/>
                          <a:ea typeface="宋体" panose="02010600030101010101" pitchFamily="2" charset="-122"/>
                        </a:defRPr>
                      </a:lvl3pPr>
                      <a:lvl4pPr algn="l">
                        <a:buClr>
                          <a:schemeClr val="tx1"/>
                        </a:buClr>
                        <a:defRPr kumimoji="1">
                          <a:solidFill>
                            <a:schemeClr val="tx1"/>
                          </a:solidFill>
                          <a:latin typeface="Times New Roman" panose="02020603050405020304" pitchFamily="18" charset="0"/>
                          <a:ea typeface="宋体" panose="02010600030101010101" pitchFamily="2" charset="-122"/>
                        </a:defRPr>
                      </a:lvl4pPr>
                      <a:lvl5pPr algn="l">
                        <a:buClr>
                          <a:schemeClr val="accent1"/>
                        </a:buClr>
                        <a:defRPr kumimoji="1">
                          <a:solidFill>
                            <a:schemeClr val="tx1"/>
                          </a:solidFill>
                          <a:latin typeface="Times New Roman" panose="02020603050405020304" pitchFamily="18" charset="0"/>
                          <a:ea typeface="宋体" panose="02010600030101010101" pitchFamily="2" charset="-122"/>
                        </a:defRPr>
                      </a:lvl5pPr>
                      <a:lvl6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6pPr>
                      <a:lvl7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7pPr>
                      <a:lvl8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8pPr>
                      <a:lvl9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anose="05000000000000000000" pitchFamily="2" charset="2"/>
                        <a:buNone/>
                        <a:tabLst/>
                      </a:pPr>
                      <a:r>
                        <a:rPr kumimoji="1" lang="en-US" sz="16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rPr>
                        <a:t>120≧</a:t>
                      </a:r>
                      <a:r>
                        <a:rPr kumimoji="1" lang="en-US" altLang="zh-CN" sz="16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rPr>
                        <a:t>t&gt;</a:t>
                      </a:r>
                      <a:r>
                        <a:rPr kumimoji="1" lang="en-US" altLang="zh-CN" sz="1600" b="0" i="0" u="none" strike="noStrike" cap="none" normalizeH="0" baseline="0" dirty="0" smtClean="0">
                          <a:ln>
                            <a:noFill/>
                          </a:ln>
                          <a:solidFill>
                            <a:srgbClr val="FF0000"/>
                          </a:solidFill>
                          <a:effectLst/>
                          <a:latin typeface="Times New Roman" panose="02020603050405020304" pitchFamily="18" charset="0"/>
                          <a:ea typeface="宋体" panose="02010600030101010101" pitchFamily="2" charset="-122"/>
                        </a:rPr>
                        <a:t>100</a:t>
                      </a:r>
                      <a:endParaRPr kumimoji="1" lang="en-US" sz="1600" b="0" i="0" u="none" strike="noStrike" cap="none" normalizeH="0" baseline="0" dirty="0" smtClean="0">
                        <a:ln>
                          <a:noFill/>
                        </a:ln>
                        <a:solidFill>
                          <a:srgbClr val="FF0000"/>
                        </a:solidFill>
                        <a:effectLst/>
                        <a:latin typeface="Times New Roman" panose="02020603050405020304" pitchFamily="18" charset="0"/>
                        <a:ea typeface="宋体" panose="02010600030101010101" pitchFamily="2" charset="-122"/>
                      </a:endParaRPr>
                    </a:p>
                  </a:txBody>
                  <a:tcPr marL="182562" marR="182562" marT="46038" marB="46038"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vMerge="1">
                  <a:txBody>
                    <a:bodyPr/>
                    <a:lstStyle/>
                    <a:p>
                      <a:endParaRPr lang="zh-CN" altLang="en-US"/>
                    </a:p>
                  </a:txBody>
                  <a:tcPr/>
                </a:tc>
              </a:tr>
              <a:tr h="271463">
                <a:tc>
                  <a:txBody>
                    <a:bodyPr/>
                    <a:lstStyle>
                      <a:lvl1pPr algn="l">
                        <a:defRPr kumimoji="1" sz="2800">
                          <a:solidFill>
                            <a:schemeClr val="tx1"/>
                          </a:solidFill>
                          <a:latin typeface="Times New Roman" panose="02020603050405020304" pitchFamily="18" charset="0"/>
                          <a:ea typeface="宋体" panose="02010600030101010101" pitchFamily="2" charset="-122"/>
                        </a:defRPr>
                      </a:lvl1pPr>
                      <a:lvl2pPr algn="l">
                        <a:buClr>
                          <a:schemeClr val="tx1"/>
                        </a:buClr>
                        <a:defRPr kumimoji="1" sz="2400">
                          <a:solidFill>
                            <a:schemeClr val="tx1"/>
                          </a:solidFill>
                          <a:latin typeface="Times New Roman" panose="02020603050405020304" pitchFamily="18" charset="0"/>
                          <a:ea typeface="宋体" panose="02010600030101010101" pitchFamily="2" charset="-122"/>
                        </a:defRPr>
                      </a:lvl2pPr>
                      <a:lvl3pPr algn="l">
                        <a:buClr>
                          <a:srgbClr val="00CCFF"/>
                        </a:buClr>
                        <a:buSzPct val="65000"/>
                        <a:defRPr kumimoji="1" sz="2000">
                          <a:solidFill>
                            <a:schemeClr val="tx1"/>
                          </a:solidFill>
                          <a:latin typeface="Times New Roman" panose="02020603050405020304" pitchFamily="18" charset="0"/>
                          <a:ea typeface="宋体" panose="02010600030101010101" pitchFamily="2" charset="-122"/>
                        </a:defRPr>
                      </a:lvl3pPr>
                      <a:lvl4pPr algn="l">
                        <a:buClr>
                          <a:schemeClr val="tx1"/>
                        </a:buClr>
                        <a:defRPr kumimoji="1">
                          <a:solidFill>
                            <a:schemeClr val="tx1"/>
                          </a:solidFill>
                          <a:latin typeface="Times New Roman" panose="02020603050405020304" pitchFamily="18" charset="0"/>
                          <a:ea typeface="宋体" panose="02010600030101010101" pitchFamily="2" charset="-122"/>
                        </a:defRPr>
                      </a:lvl4pPr>
                      <a:lvl5pPr algn="l">
                        <a:buClr>
                          <a:schemeClr val="accent1"/>
                        </a:buClr>
                        <a:defRPr kumimoji="1">
                          <a:solidFill>
                            <a:schemeClr val="tx1"/>
                          </a:solidFill>
                          <a:latin typeface="Times New Roman" panose="02020603050405020304" pitchFamily="18" charset="0"/>
                          <a:ea typeface="宋体" panose="02010600030101010101" pitchFamily="2" charset="-122"/>
                        </a:defRPr>
                      </a:lvl5pPr>
                      <a:lvl6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6pPr>
                      <a:lvl7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7pPr>
                      <a:lvl8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8pPr>
                      <a:lvl9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anose="05000000000000000000" pitchFamily="2" charset="2"/>
                        <a:buNone/>
                        <a:tabLst/>
                      </a:pPr>
                      <a:r>
                        <a:rPr kumimoji="1" lang="en-US" sz="16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rPr>
                        <a:t>T6</a:t>
                      </a:r>
                    </a:p>
                  </a:txBody>
                  <a:tcPr marL="182562" marR="182562" marT="46038" marB="46038"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lvl1pPr algn="l">
                        <a:defRPr kumimoji="1" sz="2800">
                          <a:solidFill>
                            <a:schemeClr val="tx1"/>
                          </a:solidFill>
                          <a:latin typeface="Times New Roman" panose="02020603050405020304" pitchFamily="18" charset="0"/>
                          <a:ea typeface="宋体" panose="02010600030101010101" pitchFamily="2" charset="-122"/>
                        </a:defRPr>
                      </a:lvl1pPr>
                      <a:lvl2pPr algn="l">
                        <a:buClr>
                          <a:schemeClr val="tx1"/>
                        </a:buClr>
                        <a:defRPr kumimoji="1" sz="2400">
                          <a:solidFill>
                            <a:schemeClr val="tx1"/>
                          </a:solidFill>
                          <a:latin typeface="Times New Roman" panose="02020603050405020304" pitchFamily="18" charset="0"/>
                          <a:ea typeface="宋体" panose="02010600030101010101" pitchFamily="2" charset="-122"/>
                        </a:defRPr>
                      </a:lvl2pPr>
                      <a:lvl3pPr algn="l">
                        <a:buClr>
                          <a:srgbClr val="00CCFF"/>
                        </a:buClr>
                        <a:buSzPct val="65000"/>
                        <a:defRPr kumimoji="1" sz="2000">
                          <a:solidFill>
                            <a:schemeClr val="tx1"/>
                          </a:solidFill>
                          <a:latin typeface="Times New Roman" panose="02020603050405020304" pitchFamily="18" charset="0"/>
                          <a:ea typeface="宋体" panose="02010600030101010101" pitchFamily="2" charset="-122"/>
                        </a:defRPr>
                      </a:lvl3pPr>
                      <a:lvl4pPr algn="l">
                        <a:buClr>
                          <a:schemeClr val="tx1"/>
                        </a:buClr>
                        <a:defRPr kumimoji="1">
                          <a:solidFill>
                            <a:schemeClr val="tx1"/>
                          </a:solidFill>
                          <a:latin typeface="Times New Roman" panose="02020603050405020304" pitchFamily="18" charset="0"/>
                          <a:ea typeface="宋体" panose="02010600030101010101" pitchFamily="2" charset="-122"/>
                        </a:defRPr>
                      </a:lvl4pPr>
                      <a:lvl5pPr algn="l">
                        <a:buClr>
                          <a:schemeClr val="accent1"/>
                        </a:buClr>
                        <a:defRPr kumimoji="1">
                          <a:solidFill>
                            <a:schemeClr val="tx1"/>
                          </a:solidFill>
                          <a:latin typeface="Times New Roman" panose="02020603050405020304" pitchFamily="18" charset="0"/>
                          <a:ea typeface="宋体" panose="02010600030101010101" pitchFamily="2" charset="-122"/>
                        </a:defRPr>
                      </a:lvl5pPr>
                      <a:lvl6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6pPr>
                      <a:lvl7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7pPr>
                      <a:lvl8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8pPr>
                      <a:lvl9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anose="05000000000000000000" pitchFamily="2" charset="2"/>
                        <a:buNone/>
                        <a:tabLst/>
                      </a:pPr>
                      <a:r>
                        <a:rPr kumimoji="1" lang="en-US" sz="16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rPr>
                        <a:t>T6</a:t>
                      </a:r>
                    </a:p>
                  </a:txBody>
                  <a:tcPr marL="182562" marR="182562" marT="46038" marB="46038"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lvl1pPr algn="l">
                        <a:defRPr kumimoji="1" sz="2800">
                          <a:solidFill>
                            <a:schemeClr val="tx1"/>
                          </a:solidFill>
                          <a:latin typeface="Times New Roman" panose="02020603050405020304" pitchFamily="18" charset="0"/>
                          <a:ea typeface="宋体" panose="02010600030101010101" pitchFamily="2" charset="-122"/>
                        </a:defRPr>
                      </a:lvl1pPr>
                      <a:lvl2pPr algn="l">
                        <a:buClr>
                          <a:schemeClr val="tx1"/>
                        </a:buClr>
                        <a:defRPr kumimoji="1" sz="2400">
                          <a:solidFill>
                            <a:schemeClr val="tx1"/>
                          </a:solidFill>
                          <a:latin typeface="Times New Roman" panose="02020603050405020304" pitchFamily="18" charset="0"/>
                          <a:ea typeface="宋体" panose="02010600030101010101" pitchFamily="2" charset="-122"/>
                        </a:defRPr>
                      </a:lvl2pPr>
                      <a:lvl3pPr algn="l">
                        <a:buClr>
                          <a:srgbClr val="00CCFF"/>
                        </a:buClr>
                        <a:buSzPct val="65000"/>
                        <a:defRPr kumimoji="1" sz="2000">
                          <a:solidFill>
                            <a:schemeClr val="tx1"/>
                          </a:solidFill>
                          <a:latin typeface="Times New Roman" panose="02020603050405020304" pitchFamily="18" charset="0"/>
                          <a:ea typeface="宋体" panose="02010600030101010101" pitchFamily="2" charset="-122"/>
                        </a:defRPr>
                      </a:lvl3pPr>
                      <a:lvl4pPr algn="l">
                        <a:buClr>
                          <a:schemeClr val="tx1"/>
                        </a:buClr>
                        <a:defRPr kumimoji="1">
                          <a:solidFill>
                            <a:schemeClr val="tx1"/>
                          </a:solidFill>
                          <a:latin typeface="Times New Roman" panose="02020603050405020304" pitchFamily="18" charset="0"/>
                          <a:ea typeface="宋体" panose="02010600030101010101" pitchFamily="2" charset="-122"/>
                        </a:defRPr>
                      </a:lvl4pPr>
                      <a:lvl5pPr algn="l">
                        <a:buClr>
                          <a:schemeClr val="accent1"/>
                        </a:buClr>
                        <a:defRPr kumimoji="1">
                          <a:solidFill>
                            <a:schemeClr val="tx1"/>
                          </a:solidFill>
                          <a:latin typeface="Times New Roman" panose="02020603050405020304" pitchFamily="18" charset="0"/>
                          <a:ea typeface="宋体" panose="02010600030101010101" pitchFamily="2" charset="-122"/>
                        </a:defRPr>
                      </a:lvl5pPr>
                      <a:lvl6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6pPr>
                      <a:lvl7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7pPr>
                      <a:lvl8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8pPr>
                      <a:lvl9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anose="05000000000000000000" pitchFamily="2" charset="2"/>
                        <a:buNone/>
                        <a:tabLst/>
                      </a:pPr>
                      <a:r>
                        <a:rPr kumimoji="1" lang="en-US" sz="16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rPr>
                        <a:t>100≧</a:t>
                      </a:r>
                      <a:r>
                        <a:rPr kumimoji="1" lang="en-US" altLang="zh-CN" sz="16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rPr>
                        <a:t>t&gt;</a:t>
                      </a:r>
                      <a:r>
                        <a:rPr kumimoji="1" lang="en-US" altLang="zh-CN" sz="1600" b="0" i="0" u="none" strike="noStrike" cap="none" normalizeH="0" baseline="0" dirty="0" smtClean="0">
                          <a:ln>
                            <a:noFill/>
                          </a:ln>
                          <a:solidFill>
                            <a:srgbClr val="FF0000"/>
                          </a:solidFill>
                          <a:effectLst/>
                          <a:latin typeface="Times New Roman" panose="02020603050405020304" pitchFamily="18" charset="0"/>
                          <a:ea typeface="宋体" panose="02010600030101010101" pitchFamily="2" charset="-122"/>
                        </a:rPr>
                        <a:t>85</a:t>
                      </a:r>
                      <a:endParaRPr kumimoji="1" lang="en-US" sz="1600" b="0" i="0" u="none" strike="noStrike" cap="none" normalizeH="0" baseline="0" dirty="0" smtClean="0">
                        <a:ln>
                          <a:noFill/>
                        </a:ln>
                        <a:solidFill>
                          <a:srgbClr val="FF0000"/>
                        </a:solidFill>
                        <a:effectLst/>
                        <a:latin typeface="Times New Roman" panose="02020603050405020304" pitchFamily="18" charset="0"/>
                        <a:ea typeface="宋体" panose="02010600030101010101" pitchFamily="2" charset="-122"/>
                      </a:endParaRPr>
                    </a:p>
                  </a:txBody>
                  <a:tcPr marL="182562" marR="182562" marT="46038" marB="46038"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vMerge="1">
                  <a:txBody>
                    <a:bodyPr/>
                    <a:lstStyle/>
                    <a:p>
                      <a:endParaRPr lang="zh-CN" altLang="en-US"/>
                    </a:p>
                  </a:txBody>
                  <a:tcPr/>
                </a:tc>
              </a:tr>
            </a:tbl>
          </a:graphicData>
        </a:graphic>
      </p:graphicFrame>
      <p:sp>
        <p:nvSpPr>
          <p:cNvPr id="5" name="Line 60"/>
          <p:cNvSpPr>
            <a:spLocks noChangeShapeType="1"/>
          </p:cNvSpPr>
          <p:nvPr/>
        </p:nvSpPr>
        <p:spPr bwMode="auto">
          <a:xfrm flipH="1">
            <a:off x="7294729" y="2415654"/>
            <a:ext cx="6824" cy="3672384"/>
          </a:xfrm>
          <a:prstGeom prst="line">
            <a:avLst/>
          </a:prstGeom>
          <a:noFill/>
          <a:ln w="9525">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82562" tIns="46038" rIns="182562" bIns="46038"/>
          <a:lstStyle/>
          <a:p>
            <a:endParaRPr lang="zh-CN" altLang="en-US"/>
          </a:p>
        </p:txBody>
      </p:sp>
      <p:sp>
        <p:nvSpPr>
          <p:cNvPr id="6" name="文本框 5"/>
          <p:cNvSpPr txBox="1"/>
          <p:nvPr/>
        </p:nvSpPr>
        <p:spPr>
          <a:xfrm>
            <a:off x="1746911" y="259988"/>
            <a:ext cx="5718413" cy="584775"/>
          </a:xfrm>
          <a:prstGeom prst="rect">
            <a:avLst/>
          </a:prstGeom>
          <a:noFill/>
        </p:spPr>
        <p:txBody>
          <a:bodyPr wrap="square" rtlCol="0">
            <a:spAutoFit/>
          </a:bodyPr>
          <a:lstStyle/>
          <a:p>
            <a:r>
              <a:rPr lang="zh-CN" altLang="en-US" sz="3200" b="1" dirty="0" smtClean="0"/>
              <a:t>三、</a:t>
            </a:r>
            <a:r>
              <a:rPr lang="en-US" altLang="zh-CN" sz="3200" b="1" dirty="0" smtClean="0"/>
              <a:t>IEC</a:t>
            </a:r>
            <a:r>
              <a:rPr lang="zh-CN" altLang="en-US" sz="3200" b="1" dirty="0" smtClean="0"/>
              <a:t>与</a:t>
            </a:r>
            <a:r>
              <a:rPr lang="en-US" altLang="zh-CN" sz="3200" b="1" dirty="0" smtClean="0"/>
              <a:t>NEC</a:t>
            </a:r>
            <a:r>
              <a:rPr lang="zh-CN" altLang="en-US" sz="3200" b="1" dirty="0" smtClean="0"/>
              <a:t>标准基础理论</a:t>
            </a:r>
            <a:endParaRPr lang="zh-CN" altLang="en-US" sz="3200" b="1" dirty="0"/>
          </a:p>
        </p:txBody>
      </p:sp>
    </p:spTree>
    <p:extLst>
      <p:ext uri="{BB962C8B-B14F-4D97-AF65-F5344CB8AC3E}">
        <p14:creationId xmlns:p14="http://schemas.microsoft.com/office/powerpoint/2010/main" val="135238473"/>
      </p:ext>
    </p:extLst>
  </p:cSld>
  <p:clrMapOvr>
    <a:masterClrMapping/>
  </p:clrMapOvr>
  <p:transition spd="med">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
          <p:cNvGrpSpPr>
            <a:grpSpLocks/>
          </p:cNvGrpSpPr>
          <p:nvPr/>
        </p:nvGrpSpPr>
        <p:grpSpPr bwMode="auto">
          <a:xfrm>
            <a:off x="925062" y="2036123"/>
            <a:ext cx="7488238" cy="4314825"/>
            <a:chOff x="-3" y="-3"/>
            <a:chExt cx="3144" cy="2596"/>
          </a:xfrm>
        </p:grpSpPr>
        <p:grpSp>
          <p:nvGrpSpPr>
            <p:cNvPr id="3" name="Group 4"/>
            <p:cNvGrpSpPr>
              <a:grpSpLocks/>
            </p:cNvGrpSpPr>
            <p:nvPr/>
          </p:nvGrpSpPr>
          <p:grpSpPr bwMode="auto">
            <a:xfrm>
              <a:off x="0" y="0"/>
              <a:ext cx="3138" cy="2590"/>
              <a:chOff x="0" y="0"/>
              <a:chExt cx="3138" cy="2590"/>
            </a:xfrm>
          </p:grpSpPr>
          <p:grpSp>
            <p:nvGrpSpPr>
              <p:cNvPr id="5" name="Group 5"/>
              <p:cNvGrpSpPr>
                <a:grpSpLocks/>
              </p:cNvGrpSpPr>
              <p:nvPr/>
            </p:nvGrpSpPr>
            <p:grpSpPr bwMode="auto">
              <a:xfrm>
                <a:off x="0" y="0"/>
                <a:ext cx="2260" cy="403"/>
                <a:chOff x="0" y="0"/>
                <a:chExt cx="2260" cy="403"/>
              </a:xfrm>
            </p:grpSpPr>
            <p:sp>
              <p:nvSpPr>
                <p:cNvPr id="42" name="Rectangle 6"/>
                <p:cNvSpPr>
                  <a:spLocks noChangeArrowheads="1"/>
                </p:cNvSpPr>
                <p:nvPr/>
              </p:nvSpPr>
              <p:spPr bwMode="auto">
                <a:xfrm>
                  <a:off x="43" y="0"/>
                  <a:ext cx="2174" cy="403"/>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endParaRPr lang="zh-CN" altLang="en-GB" sz="1000" b="1" dirty="0">
                    <a:solidFill>
                      <a:schemeClr val="accent2"/>
                    </a:solidFill>
                    <a:effectLst>
                      <a:outerShdw blurRad="38100" dist="38100" dir="2700000" algn="tl">
                        <a:srgbClr val="C0C0C0"/>
                      </a:outerShdw>
                    </a:effectLst>
                    <a:latin typeface="华文楷体" panose="02010600040101010101" pitchFamily="2" charset="-122"/>
                    <a:ea typeface="华文楷体" panose="02010600040101010101" pitchFamily="2" charset="-122"/>
                  </a:endParaRPr>
                </a:p>
                <a:p>
                  <a:pPr algn="ctr"/>
                  <a:r>
                    <a:rPr lang="zh-CN" altLang="en-GB" sz="2400" b="1" dirty="0">
                      <a:solidFill>
                        <a:schemeClr val="bg2"/>
                      </a:solidFill>
                      <a:effectLst>
                        <a:outerShdw blurRad="38100" dist="38100" dir="2700000" algn="tl">
                          <a:srgbClr val="C0C0C0"/>
                        </a:outerShdw>
                      </a:effectLst>
                      <a:latin typeface="华文楷体" panose="02010600040101010101" pitchFamily="2" charset="-122"/>
                      <a:ea typeface="华文楷体" panose="02010600040101010101" pitchFamily="2" charset="-122"/>
                    </a:rPr>
                    <a:t>设　备　分　类</a:t>
                  </a:r>
                </a:p>
                <a:p>
                  <a:pPr algn="ctr"/>
                  <a:endParaRPr lang="zh-CN" altLang="en-GB" sz="2400" b="1" dirty="0">
                    <a:solidFill>
                      <a:schemeClr val="accent2"/>
                    </a:solidFill>
                    <a:effectLst>
                      <a:outerShdw blurRad="38100" dist="38100" dir="2700000" algn="tl">
                        <a:srgbClr val="C0C0C0"/>
                      </a:outerShdw>
                    </a:effectLst>
                    <a:latin typeface="华文楷体" panose="02010600040101010101" pitchFamily="2" charset="-122"/>
                    <a:ea typeface="华文楷体" panose="02010600040101010101" pitchFamily="2" charset="-122"/>
                  </a:endParaRPr>
                </a:p>
              </p:txBody>
            </p:sp>
            <p:sp>
              <p:nvSpPr>
                <p:cNvPr id="43" name="Rectangle 7"/>
                <p:cNvSpPr>
                  <a:spLocks noChangeArrowheads="1"/>
                </p:cNvSpPr>
                <p:nvPr/>
              </p:nvSpPr>
              <p:spPr bwMode="auto">
                <a:xfrm>
                  <a:off x="0" y="0"/>
                  <a:ext cx="2260" cy="403"/>
                </a:xfrm>
                <a:prstGeom prst="rect">
                  <a:avLst/>
                </a:prstGeom>
                <a:noFill/>
                <a:ln w="7">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6" name="Group 8"/>
              <p:cNvGrpSpPr>
                <a:grpSpLocks/>
              </p:cNvGrpSpPr>
              <p:nvPr/>
            </p:nvGrpSpPr>
            <p:grpSpPr bwMode="auto">
              <a:xfrm>
                <a:off x="2260" y="0"/>
                <a:ext cx="878" cy="806"/>
                <a:chOff x="2260" y="0"/>
                <a:chExt cx="878" cy="806"/>
              </a:xfrm>
            </p:grpSpPr>
            <p:sp>
              <p:nvSpPr>
                <p:cNvPr id="40" name="Rectangle 9"/>
                <p:cNvSpPr>
                  <a:spLocks noChangeArrowheads="1"/>
                </p:cNvSpPr>
                <p:nvPr/>
              </p:nvSpPr>
              <p:spPr bwMode="auto">
                <a:xfrm>
                  <a:off x="2303" y="0"/>
                  <a:ext cx="792" cy="806"/>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endParaRPr lang="zh-CN" altLang="en-GB" sz="1800" b="1" dirty="0">
                    <a:solidFill>
                      <a:schemeClr val="accent2"/>
                    </a:solidFill>
                    <a:effectLst>
                      <a:outerShdw blurRad="38100" dist="38100" dir="2700000" algn="tl">
                        <a:srgbClr val="C0C0C0"/>
                      </a:outerShdw>
                    </a:effectLst>
                    <a:latin typeface="华文楷体" panose="02010600040101010101" pitchFamily="2" charset="-122"/>
                    <a:ea typeface="华文楷体" panose="02010600040101010101" pitchFamily="2" charset="-122"/>
                  </a:endParaRPr>
                </a:p>
                <a:p>
                  <a:pPr algn="ctr"/>
                  <a:endParaRPr lang="zh-CN" altLang="en-GB" sz="1000" b="1" dirty="0">
                    <a:solidFill>
                      <a:schemeClr val="accent2"/>
                    </a:solidFill>
                    <a:effectLst>
                      <a:outerShdw blurRad="38100" dist="38100" dir="2700000" algn="tl">
                        <a:srgbClr val="C0C0C0"/>
                      </a:outerShdw>
                    </a:effectLst>
                    <a:latin typeface="华文楷体" panose="02010600040101010101" pitchFamily="2" charset="-122"/>
                    <a:ea typeface="华文楷体" panose="02010600040101010101" pitchFamily="2" charset="-122"/>
                  </a:endParaRPr>
                </a:p>
                <a:p>
                  <a:pPr algn="ctr"/>
                  <a:r>
                    <a:rPr lang="zh-CN" altLang="en-GB" b="1" dirty="0">
                      <a:solidFill>
                        <a:schemeClr val="bg2"/>
                      </a:solidFill>
                      <a:effectLst>
                        <a:outerShdw blurRad="38100" dist="38100" dir="2700000" algn="tl">
                          <a:srgbClr val="C0C0C0"/>
                        </a:outerShdw>
                      </a:effectLst>
                      <a:latin typeface="华文楷体" panose="02010600040101010101" pitchFamily="2" charset="-122"/>
                      <a:ea typeface="华文楷体" panose="02010600040101010101" pitchFamily="2" charset="-122"/>
                    </a:rPr>
                    <a:t>适用区域</a:t>
                  </a:r>
                </a:p>
                <a:p>
                  <a:pPr algn="ctr"/>
                  <a:r>
                    <a:rPr lang="zh-CN" altLang="en-GB" b="1" dirty="0">
                      <a:solidFill>
                        <a:schemeClr val="bg2"/>
                      </a:solidFill>
                      <a:effectLst>
                        <a:outerShdw blurRad="38100" dist="38100" dir="2700000" algn="tl">
                          <a:srgbClr val="C0C0C0"/>
                        </a:outerShdw>
                      </a:effectLst>
                      <a:latin typeface="华文楷体" panose="02010600040101010101" pitchFamily="2" charset="-122"/>
                      <a:ea typeface="华文楷体" panose="02010600040101010101" pitchFamily="2" charset="-122"/>
                    </a:rPr>
                    <a:t>(</a:t>
                  </a:r>
                  <a:r>
                    <a:rPr lang="en-GB" altLang="zh-CN" b="1" dirty="0">
                      <a:solidFill>
                        <a:schemeClr val="bg2"/>
                      </a:solidFill>
                      <a:effectLst>
                        <a:outerShdw blurRad="38100" dist="38100" dir="2700000" algn="tl">
                          <a:srgbClr val="C0C0C0"/>
                        </a:outerShdw>
                      </a:effectLst>
                      <a:latin typeface="华文楷体" panose="02010600040101010101" pitchFamily="2" charset="-122"/>
                      <a:ea typeface="华文楷体" panose="02010600040101010101" pitchFamily="2" charset="-122"/>
                    </a:rPr>
                    <a:t>IEC Zone)</a:t>
                  </a:r>
                </a:p>
                <a:p>
                  <a:pPr algn="ctr"/>
                  <a:endParaRPr lang="en-GB" altLang="zh-CN" b="1" dirty="0">
                    <a:solidFill>
                      <a:schemeClr val="accent2"/>
                    </a:solidFill>
                    <a:effectLst>
                      <a:outerShdw blurRad="38100" dist="38100" dir="2700000" algn="tl">
                        <a:srgbClr val="C0C0C0"/>
                      </a:outerShdw>
                    </a:effectLst>
                    <a:latin typeface="华文楷体" panose="02010600040101010101" pitchFamily="2" charset="-122"/>
                    <a:ea typeface="华文楷体" panose="02010600040101010101" pitchFamily="2" charset="-122"/>
                  </a:endParaRPr>
                </a:p>
              </p:txBody>
            </p:sp>
            <p:sp>
              <p:nvSpPr>
                <p:cNvPr id="41" name="Rectangle 10"/>
                <p:cNvSpPr>
                  <a:spLocks noChangeArrowheads="1"/>
                </p:cNvSpPr>
                <p:nvPr/>
              </p:nvSpPr>
              <p:spPr bwMode="auto">
                <a:xfrm>
                  <a:off x="2260" y="0"/>
                  <a:ext cx="878" cy="806"/>
                </a:xfrm>
                <a:prstGeom prst="rect">
                  <a:avLst/>
                </a:prstGeom>
                <a:noFill/>
                <a:ln w="0">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7" name="Group 11"/>
              <p:cNvGrpSpPr>
                <a:grpSpLocks/>
              </p:cNvGrpSpPr>
              <p:nvPr/>
            </p:nvGrpSpPr>
            <p:grpSpPr bwMode="auto">
              <a:xfrm>
                <a:off x="0" y="403"/>
                <a:ext cx="1166" cy="403"/>
                <a:chOff x="0" y="403"/>
                <a:chExt cx="1166" cy="403"/>
              </a:xfrm>
            </p:grpSpPr>
            <p:sp>
              <p:nvSpPr>
                <p:cNvPr id="38" name="Rectangle 12"/>
                <p:cNvSpPr>
                  <a:spLocks noChangeArrowheads="1"/>
                </p:cNvSpPr>
                <p:nvPr/>
              </p:nvSpPr>
              <p:spPr bwMode="auto">
                <a:xfrm>
                  <a:off x="43" y="403"/>
                  <a:ext cx="1080" cy="403"/>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endParaRPr lang="en-GB" altLang="zh-CN" sz="1000" b="1" dirty="0">
                    <a:solidFill>
                      <a:schemeClr val="accent2"/>
                    </a:solidFill>
                    <a:effectLst>
                      <a:outerShdw blurRad="38100" dist="38100" dir="2700000" algn="tl">
                        <a:srgbClr val="C0C0C0"/>
                      </a:outerShdw>
                    </a:effectLst>
                    <a:latin typeface="华文楷体" panose="02010600040101010101" pitchFamily="2" charset="-122"/>
                    <a:ea typeface="华文楷体" panose="02010600040101010101" pitchFamily="2" charset="-122"/>
                  </a:endParaRPr>
                </a:p>
                <a:p>
                  <a:pPr algn="ctr"/>
                  <a:r>
                    <a:rPr lang="en-GB" altLang="zh-CN" sz="1800" b="1" dirty="0" smtClean="0">
                      <a:solidFill>
                        <a:schemeClr val="bg2"/>
                      </a:solidFill>
                      <a:effectLst>
                        <a:outerShdw blurRad="38100" dist="38100" dir="2700000" algn="tl">
                          <a:srgbClr val="C0C0C0"/>
                        </a:outerShdw>
                      </a:effectLst>
                      <a:latin typeface="华文楷体" panose="02010600040101010101" pitchFamily="2" charset="-122"/>
                      <a:ea typeface="华文楷体" panose="02010600040101010101" pitchFamily="2" charset="-122"/>
                    </a:rPr>
                    <a:t>IEC （Group</a:t>
                  </a:r>
                  <a:r>
                    <a:rPr lang="en-GB" altLang="zh-CN" sz="1800" b="1" dirty="0">
                      <a:solidFill>
                        <a:schemeClr val="bg2"/>
                      </a:solidFill>
                      <a:effectLst>
                        <a:outerShdw blurRad="38100" dist="38100" dir="2700000" algn="tl">
                          <a:srgbClr val="C0C0C0"/>
                        </a:outerShdw>
                      </a:effectLst>
                      <a:latin typeface="华文楷体" panose="02010600040101010101" pitchFamily="2" charset="-122"/>
                      <a:ea typeface="华文楷体" panose="02010600040101010101" pitchFamily="2" charset="-122"/>
                    </a:rPr>
                    <a:t>)</a:t>
                  </a:r>
                </a:p>
                <a:p>
                  <a:pPr algn="ctr"/>
                  <a:endParaRPr lang="en-GB" altLang="zh-CN" sz="1800" b="1" dirty="0">
                    <a:solidFill>
                      <a:schemeClr val="accent2"/>
                    </a:solidFill>
                    <a:effectLst>
                      <a:outerShdw blurRad="38100" dist="38100" dir="2700000" algn="tl">
                        <a:srgbClr val="C0C0C0"/>
                      </a:outerShdw>
                    </a:effectLst>
                    <a:latin typeface="华文楷体" panose="02010600040101010101" pitchFamily="2" charset="-122"/>
                    <a:ea typeface="华文楷体" panose="02010600040101010101" pitchFamily="2" charset="-122"/>
                  </a:endParaRPr>
                </a:p>
              </p:txBody>
            </p:sp>
            <p:sp>
              <p:nvSpPr>
                <p:cNvPr id="39" name="Rectangle 13"/>
                <p:cNvSpPr>
                  <a:spLocks noChangeArrowheads="1"/>
                </p:cNvSpPr>
                <p:nvPr/>
              </p:nvSpPr>
              <p:spPr bwMode="auto">
                <a:xfrm>
                  <a:off x="0" y="403"/>
                  <a:ext cx="1166" cy="403"/>
                </a:xfrm>
                <a:prstGeom prst="rect">
                  <a:avLst/>
                </a:prstGeom>
                <a:noFill/>
                <a:ln w="0">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8" name="Group 14"/>
              <p:cNvGrpSpPr>
                <a:grpSpLocks/>
              </p:cNvGrpSpPr>
              <p:nvPr/>
            </p:nvGrpSpPr>
            <p:grpSpPr bwMode="auto">
              <a:xfrm>
                <a:off x="1166" y="403"/>
                <a:ext cx="1094" cy="403"/>
                <a:chOff x="1166" y="403"/>
                <a:chExt cx="1094" cy="403"/>
              </a:xfrm>
            </p:grpSpPr>
            <p:sp>
              <p:nvSpPr>
                <p:cNvPr id="36" name="Rectangle 15"/>
                <p:cNvSpPr>
                  <a:spLocks noChangeArrowheads="1"/>
                </p:cNvSpPr>
                <p:nvPr/>
              </p:nvSpPr>
              <p:spPr bwMode="auto">
                <a:xfrm>
                  <a:off x="1209" y="403"/>
                  <a:ext cx="1008" cy="403"/>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endParaRPr lang="zh-CN" altLang="en-GB" sz="1000" b="1" dirty="0">
                    <a:solidFill>
                      <a:schemeClr val="accent2"/>
                    </a:solidFill>
                    <a:effectLst>
                      <a:outerShdw blurRad="38100" dist="38100" dir="2700000" algn="tl">
                        <a:srgbClr val="C0C0C0"/>
                      </a:outerShdw>
                    </a:effectLst>
                    <a:latin typeface="华文楷体" panose="02010600040101010101" pitchFamily="2" charset="-122"/>
                    <a:ea typeface="华文楷体" panose="02010600040101010101" pitchFamily="2" charset="-122"/>
                  </a:endParaRPr>
                </a:p>
                <a:p>
                  <a:pPr algn="ctr"/>
                  <a:r>
                    <a:rPr lang="zh-CN" altLang="en-GB" sz="1800" b="1" dirty="0" smtClean="0">
                      <a:solidFill>
                        <a:schemeClr val="bg2"/>
                      </a:solidFill>
                      <a:effectLst>
                        <a:outerShdw blurRad="38100" dist="38100" dir="2700000" algn="tl">
                          <a:srgbClr val="C0C0C0"/>
                        </a:outerShdw>
                      </a:effectLst>
                      <a:latin typeface="华文楷体" panose="02010600040101010101" pitchFamily="2" charset="-122"/>
                      <a:ea typeface="华文楷体" panose="02010600040101010101" pitchFamily="2" charset="-122"/>
                    </a:rPr>
                    <a:t>欧洲</a:t>
                  </a:r>
                  <a:r>
                    <a:rPr lang="en-US" altLang="zh-CN" b="1" dirty="0" smtClean="0">
                      <a:solidFill>
                        <a:schemeClr val="bg2"/>
                      </a:solidFill>
                      <a:effectLst>
                        <a:outerShdw blurRad="38100" dist="38100" dir="2700000" algn="tl">
                          <a:srgbClr val="C0C0C0"/>
                        </a:outerShdw>
                      </a:effectLst>
                      <a:latin typeface="华文楷体" panose="02010600040101010101" pitchFamily="2" charset="-122"/>
                      <a:ea typeface="华文楷体" panose="02010600040101010101" pitchFamily="2" charset="-122"/>
                    </a:rPr>
                    <a:t>ATEX</a:t>
                  </a:r>
                  <a:endParaRPr lang="en-GB" altLang="zh-CN" sz="1800" b="1" dirty="0">
                    <a:solidFill>
                      <a:schemeClr val="accent2"/>
                    </a:solidFill>
                    <a:effectLst>
                      <a:outerShdw blurRad="38100" dist="38100" dir="2700000" algn="tl">
                        <a:srgbClr val="C0C0C0"/>
                      </a:outerShdw>
                    </a:effectLst>
                    <a:latin typeface="华文楷体" panose="02010600040101010101" pitchFamily="2" charset="-122"/>
                    <a:ea typeface="华文楷体" panose="02010600040101010101" pitchFamily="2" charset="-122"/>
                  </a:endParaRPr>
                </a:p>
              </p:txBody>
            </p:sp>
            <p:sp>
              <p:nvSpPr>
                <p:cNvPr id="37" name="Rectangle 16"/>
                <p:cNvSpPr>
                  <a:spLocks noChangeArrowheads="1"/>
                </p:cNvSpPr>
                <p:nvPr/>
              </p:nvSpPr>
              <p:spPr bwMode="auto">
                <a:xfrm>
                  <a:off x="1166" y="403"/>
                  <a:ext cx="1094" cy="403"/>
                </a:xfrm>
                <a:prstGeom prst="rect">
                  <a:avLst/>
                </a:prstGeom>
                <a:noFill/>
                <a:ln w="0">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9" name="Group 17"/>
              <p:cNvGrpSpPr>
                <a:grpSpLocks/>
              </p:cNvGrpSpPr>
              <p:nvPr/>
            </p:nvGrpSpPr>
            <p:grpSpPr bwMode="auto">
              <a:xfrm>
                <a:off x="0" y="806"/>
                <a:ext cx="1166" cy="518"/>
                <a:chOff x="0" y="806"/>
                <a:chExt cx="1166" cy="518"/>
              </a:xfrm>
            </p:grpSpPr>
            <p:sp>
              <p:nvSpPr>
                <p:cNvPr id="34" name="Rectangle 18"/>
                <p:cNvSpPr>
                  <a:spLocks noChangeArrowheads="1"/>
                </p:cNvSpPr>
                <p:nvPr/>
              </p:nvSpPr>
              <p:spPr bwMode="auto">
                <a:xfrm>
                  <a:off x="43" y="806"/>
                  <a:ext cx="1080" cy="518"/>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endParaRPr lang="en-GB" altLang="zh-CN" sz="1800" b="1" dirty="0" smtClean="0">
                    <a:solidFill>
                      <a:schemeClr val="bg2"/>
                    </a:solidFill>
                    <a:effectLst>
                      <a:outerShdw blurRad="38100" dist="38100" dir="2700000" algn="tl">
                        <a:srgbClr val="C0C0C0"/>
                      </a:outerShdw>
                    </a:effectLst>
                    <a:latin typeface="华文楷体" panose="02010600040101010101" pitchFamily="2" charset="-122"/>
                    <a:ea typeface="华文楷体" panose="02010600040101010101" pitchFamily="2" charset="-122"/>
                  </a:endParaRPr>
                </a:p>
                <a:p>
                  <a:pPr algn="ctr"/>
                  <a:r>
                    <a:rPr lang="en-GB" altLang="zh-CN" sz="1800" b="1" dirty="0" smtClean="0">
                      <a:solidFill>
                        <a:schemeClr val="bg2"/>
                      </a:solidFill>
                      <a:effectLst>
                        <a:outerShdw blurRad="38100" dist="38100" dir="2700000" algn="tl">
                          <a:srgbClr val="C0C0C0"/>
                        </a:outerShdw>
                      </a:effectLst>
                      <a:latin typeface="华文楷体" panose="02010600040101010101" pitchFamily="2" charset="-122"/>
                      <a:ea typeface="华文楷体" panose="02010600040101010101" pitchFamily="2" charset="-122"/>
                    </a:rPr>
                    <a:t>I</a:t>
                  </a:r>
                  <a:r>
                    <a:rPr lang="zh-CN" altLang="en-GB" sz="1800" b="1" dirty="0">
                      <a:solidFill>
                        <a:schemeClr val="bg2"/>
                      </a:solidFill>
                      <a:effectLst>
                        <a:outerShdw blurRad="38100" dist="38100" dir="2700000" algn="tl">
                          <a:srgbClr val="C0C0C0"/>
                        </a:outerShdw>
                      </a:effectLst>
                      <a:latin typeface="华文楷体" panose="02010600040101010101" pitchFamily="2" charset="-122"/>
                      <a:ea typeface="华文楷体" panose="02010600040101010101" pitchFamily="2" charset="-122"/>
                    </a:rPr>
                    <a:t>类（</a:t>
                  </a:r>
                  <a:r>
                    <a:rPr lang="zh-CN" altLang="en-GB" sz="1800" b="1" dirty="0" smtClean="0">
                      <a:solidFill>
                        <a:schemeClr val="bg2"/>
                      </a:solidFill>
                      <a:effectLst>
                        <a:outerShdw blurRad="38100" dist="38100" dir="2700000" algn="tl">
                          <a:srgbClr val="C0C0C0"/>
                        </a:outerShdw>
                      </a:effectLst>
                      <a:latin typeface="华文楷体" panose="02010600040101010101" pitchFamily="2" charset="-122"/>
                      <a:ea typeface="华文楷体" panose="02010600040101010101" pitchFamily="2" charset="-122"/>
                    </a:rPr>
                    <a:t>煤矿 </a:t>
                  </a:r>
                  <a:r>
                    <a:rPr lang="en-US" altLang="zh-CN" b="1" dirty="0" smtClean="0">
                      <a:solidFill>
                        <a:schemeClr val="bg2"/>
                      </a:solidFill>
                      <a:effectLst>
                        <a:outerShdw blurRad="38100" dist="38100" dir="2700000" algn="tl">
                          <a:srgbClr val="C0C0C0"/>
                        </a:outerShdw>
                      </a:effectLst>
                      <a:latin typeface="华文楷体" panose="02010600040101010101" pitchFamily="2" charset="-122"/>
                      <a:ea typeface="华文楷体" panose="02010600040101010101" pitchFamily="2" charset="-122"/>
                    </a:rPr>
                    <a:t>M-Mine</a:t>
                  </a:r>
                  <a:r>
                    <a:rPr lang="zh-CN" altLang="en-GB" sz="1800" b="1" dirty="0" smtClean="0">
                      <a:solidFill>
                        <a:schemeClr val="bg2"/>
                      </a:solidFill>
                      <a:effectLst>
                        <a:outerShdw blurRad="38100" dist="38100" dir="2700000" algn="tl">
                          <a:srgbClr val="C0C0C0"/>
                        </a:outerShdw>
                      </a:effectLst>
                      <a:latin typeface="华文楷体" panose="02010600040101010101" pitchFamily="2" charset="-122"/>
                      <a:ea typeface="华文楷体" panose="02010600040101010101" pitchFamily="2" charset="-122"/>
                    </a:rPr>
                    <a:t>）</a:t>
                  </a:r>
                  <a:endParaRPr lang="zh-CN" altLang="en-GB" sz="1800" b="1" dirty="0">
                    <a:solidFill>
                      <a:schemeClr val="bg2"/>
                    </a:solidFill>
                    <a:effectLst>
                      <a:outerShdw blurRad="38100" dist="38100" dir="2700000" algn="tl">
                        <a:srgbClr val="C0C0C0"/>
                      </a:outerShdw>
                    </a:effectLst>
                    <a:latin typeface="华文楷体" panose="02010600040101010101" pitchFamily="2" charset="-122"/>
                    <a:ea typeface="华文楷体" panose="02010600040101010101" pitchFamily="2" charset="-122"/>
                  </a:endParaRPr>
                </a:p>
                <a:p>
                  <a:pPr algn="ctr"/>
                  <a:endParaRPr lang="zh-CN" altLang="en-GB" sz="1800" b="1" dirty="0">
                    <a:solidFill>
                      <a:schemeClr val="accent2"/>
                    </a:solidFill>
                    <a:effectLst>
                      <a:outerShdw blurRad="38100" dist="38100" dir="2700000" algn="tl">
                        <a:srgbClr val="C0C0C0"/>
                      </a:outerShdw>
                    </a:effectLst>
                    <a:latin typeface="华文楷体" panose="02010600040101010101" pitchFamily="2" charset="-122"/>
                    <a:ea typeface="华文楷体" panose="02010600040101010101" pitchFamily="2" charset="-122"/>
                  </a:endParaRPr>
                </a:p>
              </p:txBody>
            </p:sp>
            <p:sp>
              <p:nvSpPr>
                <p:cNvPr id="35" name="Rectangle 19"/>
                <p:cNvSpPr>
                  <a:spLocks noChangeArrowheads="1"/>
                </p:cNvSpPr>
                <p:nvPr/>
              </p:nvSpPr>
              <p:spPr bwMode="auto">
                <a:xfrm>
                  <a:off x="0" y="806"/>
                  <a:ext cx="1166" cy="518"/>
                </a:xfrm>
                <a:prstGeom prst="rect">
                  <a:avLst/>
                </a:prstGeom>
                <a:noFill/>
                <a:ln w="0">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0" name="Group 20"/>
              <p:cNvGrpSpPr>
                <a:grpSpLocks/>
              </p:cNvGrpSpPr>
              <p:nvPr/>
            </p:nvGrpSpPr>
            <p:grpSpPr bwMode="auto">
              <a:xfrm>
                <a:off x="1166" y="806"/>
                <a:ext cx="1094" cy="518"/>
                <a:chOff x="1166" y="806"/>
                <a:chExt cx="1094" cy="518"/>
              </a:xfrm>
            </p:grpSpPr>
            <p:sp>
              <p:nvSpPr>
                <p:cNvPr id="32" name="Rectangle 21"/>
                <p:cNvSpPr>
                  <a:spLocks noChangeArrowheads="1"/>
                </p:cNvSpPr>
                <p:nvPr/>
              </p:nvSpPr>
              <p:spPr bwMode="auto">
                <a:xfrm>
                  <a:off x="1209" y="806"/>
                  <a:ext cx="1008" cy="518"/>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GB" altLang="zh-CN" sz="1800" b="1" dirty="0" smtClean="0">
                      <a:solidFill>
                        <a:schemeClr val="bg2"/>
                      </a:solidFill>
                      <a:effectLst>
                        <a:outerShdw blurRad="38100" dist="38100" dir="2700000" algn="tl">
                          <a:srgbClr val="C0C0C0"/>
                        </a:outerShdw>
                      </a:effectLst>
                      <a:latin typeface="华文楷体" panose="02010600040101010101" pitchFamily="2" charset="-122"/>
                      <a:ea typeface="华文楷体" panose="02010600040101010101" pitchFamily="2" charset="-122"/>
                    </a:rPr>
                    <a:t>M1</a:t>
                  </a:r>
                </a:p>
                <a:p>
                  <a:pPr algn="ctr"/>
                  <a:r>
                    <a:rPr lang="en-GB" altLang="zh-CN" sz="1800" b="1" dirty="0" smtClean="0">
                      <a:solidFill>
                        <a:schemeClr val="bg2"/>
                      </a:solidFill>
                      <a:effectLst>
                        <a:outerShdw blurRad="38100" dist="38100" dir="2700000" algn="tl">
                          <a:srgbClr val="C0C0C0"/>
                        </a:outerShdw>
                      </a:effectLst>
                      <a:latin typeface="华文楷体" panose="02010600040101010101" pitchFamily="2" charset="-122"/>
                      <a:ea typeface="华文楷体" panose="02010600040101010101" pitchFamily="2" charset="-122"/>
                    </a:rPr>
                    <a:t>M2</a:t>
                  </a:r>
                </a:p>
                <a:p>
                  <a:pPr algn="ctr"/>
                  <a:r>
                    <a:rPr lang="en-GB" altLang="zh-CN" sz="1800" b="1" dirty="0" smtClean="0">
                      <a:solidFill>
                        <a:schemeClr val="bg2"/>
                      </a:solidFill>
                      <a:effectLst>
                        <a:outerShdw blurRad="38100" dist="38100" dir="2700000" algn="tl">
                          <a:srgbClr val="C0C0C0"/>
                        </a:outerShdw>
                      </a:effectLst>
                      <a:latin typeface="华文楷体" panose="02010600040101010101" pitchFamily="2" charset="-122"/>
                      <a:ea typeface="华文楷体" panose="02010600040101010101" pitchFamily="2" charset="-122"/>
                    </a:rPr>
                    <a:t>---</a:t>
                  </a:r>
                  <a:endParaRPr lang="en-GB" altLang="zh-CN" sz="1800" b="1" dirty="0">
                    <a:solidFill>
                      <a:schemeClr val="bg2"/>
                    </a:solidFill>
                    <a:effectLst>
                      <a:outerShdw blurRad="38100" dist="38100" dir="2700000" algn="tl">
                        <a:srgbClr val="C0C0C0"/>
                      </a:outerShdw>
                    </a:effectLst>
                    <a:latin typeface="华文楷体" panose="02010600040101010101" pitchFamily="2" charset="-122"/>
                    <a:ea typeface="华文楷体" panose="02010600040101010101" pitchFamily="2" charset="-122"/>
                  </a:endParaRPr>
                </a:p>
              </p:txBody>
            </p:sp>
            <p:sp>
              <p:nvSpPr>
                <p:cNvPr id="33" name="Rectangle 22"/>
                <p:cNvSpPr>
                  <a:spLocks noChangeArrowheads="1"/>
                </p:cNvSpPr>
                <p:nvPr/>
              </p:nvSpPr>
              <p:spPr bwMode="auto">
                <a:xfrm>
                  <a:off x="1166" y="806"/>
                  <a:ext cx="1094" cy="518"/>
                </a:xfrm>
                <a:prstGeom prst="rect">
                  <a:avLst/>
                </a:prstGeom>
                <a:noFill/>
                <a:ln w="0">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1" name="Group 23"/>
              <p:cNvGrpSpPr>
                <a:grpSpLocks/>
              </p:cNvGrpSpPr>
              <p:nvPr/>
            </p:nvGrpSpPr>
            <p:grpSpPr bwMode="auto">
              <a:xfrm>
                <a:off x="2260" y="806"/>
                <a:ext cx="878" cy="518"/>
                <a:chOff x="2260" y="806"/>
                <a:chExt cx="878" cy="518"/>
              </a:xfrm>
            </p:grpSpPr>
            <p:sp>
              <p:nvSpPr>
                <p:cNvPr id="30" name="Rectangle 24"/>
                <p:cNvSpPr>
                  <a:spLocks noChangeArrowheads="1"/>
                </p:cNvSpPr>
                <p:nvPr/>
              </p:nvSpPr>
              <p:spPr bwMode="auto">
                <a:xfrm>
                  <a:off x="2303" y="806"/>
                  <a:ext cx="792" cy="518"/>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GB" altLang="zh-CN" sz="1800" b="1" dirty="0">
                      <a:solidFill>
                        <a:schemeClr val="bg2"/>
                      </a:solidFill>
                      <a:effectLst>
                        <a:outerShdw blurRad="38100" dist="38100" dir="2700000" algn="tl">
                          <a:srgbClr val="C0C0C0"/>
                        </a:outerShdw>
                      </a:effectLst>
                      <a:latin typeface="华文楷体" panose="02010600040101010101" pitchFamily="2" charset="-122"/>
                      <a:ea typeface="华文楷体" panose="02010600040101010101" pitchFamily="2" charset="-122"/>
                    </a:rPr>
                    <a:t>0</a:t>
                  </a:r>
                </a:p>
                <a:p>
                  <a:pPr algn="ctr"/>
                  <a:r>
                    <a:rPr lang="en-GB" altLang="zh-CN" sz="1800" b="1" dirty="0">
                      <a:solidFill>
                        <a:schemeClr val="bg2"/>
                      </a:solidFill>
                      <a:effectLst>
                        <a:outerShdw blurRad="38100" dist="38100" dir="2700000" algn="tl">
                          <a:srgbClr val="C0C0C0"/>
                        </a:outerShdw>
                      </a:effectLst>
                      <a:latin typeface="华文楷体" panose="02010600040101010101" pitchFamily="2" charset="-122"/>
                      <a:ea typeface="华文楷体" panose="02010600040101010101" pitchFamily="2" charset="-122"/>
                    </a:rPr>
                    <a:t>1</a:t>
                  </a:r>
                </a:p>
                <a:p>
                  <a:pPr algn="ctr"/>
                  <a:r>
                    <a:rPr lang="en-GB" altLang="zh-CN" sz="1800" b="1" dirty="0">
                      <a:solidFill>
                        <a:schemeClr val="bg2"/>
                      </a:solidFill>
                      <a:effectLst>
                        <a:outerShdw blurRad="38100" dist="38100" dir="2700000" algn="tl">
                          <a:srgbClr val="C0C0C0"/>
                        </a:outerShdw>
                      </a:effectLst>
                      <a:latin typeface="华文楷体" panose="02010600040101010101" pitchFamily="2" charset="-122"/>
                      <a:ea typeface="华文楷体" panose="02010600040101010101" pitchFamily="2" charset="-122"/>
                    </a:rPr>
                    <a:t>2</a:t>
                  </a:r>
                </a:p>
              </p:txBody>
            </p:sp>
            <p:sp>
              <p:nvSpPr>
                <p:cNvPr id="31" name="Rectangle 25"/>
                <p:cNvSpPr>
                  <a:spLocks noChangeArrowheads="1"/>
                </p:cNvSpPr>
                <p:nvPr/>
              </p:nvSpPr>
              <p:spPr bwMode="auto">
                <a:xfrm>
                  <a:off x="2260" y="806"/>
                  <a:ext cx="878" cy="518"/>
                </a:xfrm>
                <a:prstGeom prst="rect">
                  <a:avLst/>
                </a:prstGeom>
                <a:noFill/>
                <a:ln w="0">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2" name="Group 26"/>
              <p:cNvGrpSpPr>
                <a:grpSpLocks/>
              </p:cNvGrpSpPr>
              <p:nvPr/>
            </p:nvGrpSpPr>
            <p:grpSpPr bwMode="auto">
              <a:xfrm>
                <a:off x="0" y="1324"/>
                <a:ext cx="1166" cy="633"/>
                <a:chOff x="0" y="1324"/>
                <a:chExt cx="1166" cy="633"/>
              </a:xfrm>
            </p:grpSpPr>
            <p:sp>
              <p:nvSpPr>
                <p:cNvPr id="28" name="Rectangle 27"/>
                <p:cNvSpPr>
                  <a:spLocks noChangeArrowheads="1"/>
                </p:cNvSpPr>
                <p:nvPr/>
              </p:nvSpPr>
              <p:spPr bwMode="auto">
                <a:xfrm>
                  <a:off x="43" y="1324"/>
                  <a:ext cx="1080" cy="633"/>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endParaRPr lang="en-GB" altLang="zh-CN" sz="1800" b="1" dirty="0" smtClean="0">
                    <a:solidFill>
                      <a:schemeClr val="bg2"/>
                    </a:solidFill>
                    <a:effectLst>
                      <a:outerShdw blurRad="38100" dist="38100" dir="2700000" algn="tl">
                        <a:srgbClr val="C0C0C0"/>
                      </a:outerShdw>
                    </a:effectLst>
                    <a:latin typeface="华文楷体" panose="02010600040101010101" pitchFamily="2" charset="-122"/>
                    <a:ea typeface="华文楷体" panose="02010600040101010101" pitchFamily="2" charset="-122"/>
                  </a:endParaRPr>
                </a:p>
                <a:p>
                  <a:pPr algn="ctr"/>
                  <a:r>
                    <a:rPr lang="en-GB" altLang="zh-CN" sz="1800" b="1" dirty="0" smtClean="0">
                      <a:solidFill>
                        <a:srgbClr val="FF0000"/>
                      </a:solidFill>
                      <a:effectLst>
                        <a:outerShdw blurRad="38100" dist="38100" dir="2700000" algn="tl">
                          <a:srgbClr val="C0C0C0"/>
                        </a:outerShdw>
                      </a:effectLst>
                      <a:latin typeface="华文楷体" panose="02010600040101010101" pitchFamily="2" charset="-122"/>
                      <a:ea typeface="华文楷体" panose="02010600040101010101" pitchFamily="2" charset="-122"/>
                    </a:rPr>
                    <a:t>II</a:t>
                  </a:r>
                  <a:r>
                    <a:rPr lang="zh-CN" altLang="en-GB" sz="1800" b="1" dirty="0">
                      <a:solidFill>
                        <a:srgbClr val="FF0000"/>
                      </a:solidFill>
                      <a:effectLst>
                        <a:outerShdw blurRad="38100" dist="38100" dir="2700000" algn="tl">
                          <a:srgbClr val="C0C0C0"/>
                        </a:outerShdw>
                      </a:effectLst>
                      <a:latin typeface="华文楷体" panose="02010600040101010101" pitchFamily="2" charset="-122"/>
                      <a:ea typeface="华文楷体" panose="02010600040101010101" pitchFamily="2" charset="-122"/>
                    </a:rPr>
                    <a:t>类（</a:t>
                  </a:r>
                  <a:r>
                    <a:rPr lang="zh-CN" altLang="en-GB" sz="1800" b="1" dirty="0" smtClean="0">
                      <a:solidFill>
                        <a:srgbClr val="FF0000"/>
                      </a:solidFill>
                      <a:effectLst>
                        <a:outerShdw blurRad="38100" dist="38100" dir="2700000" algn="tl">
                          <a:srgbClr val="C0C0C0"/>
                        </a:outerShdw>
                      </a:effectLst>
                      <a:latin typeface="华文楷体" panose="02010600040101010101" pitchFamily="2" charset="-122"/>
                      <a:ea typeface="华文楷体" panose="02010600040101010101" pitchFamily="2" charset="-122"/>
                    </a:rPr>
                    <a:t>工厂 </a:t>
                  </a:r>
                  <a:r>
                    <a:rPr lang="en-US" altLang="zh-CN" b="1" dirty="0" smtClean="0">
                      <a:solidFill>
                        <a:srgbClr val="FF0000"/>
                      </a:solidFill>
                      <a:effectLst>
                        <a:outerShdw blurRad="38100" dist="38100" dir="2700000" algn="tl">
                          <a:srgbClr val="C0C0C0"/>
                        </a:outerShdw>
                      </a:effectLst>
                      <a:latin typeface="华文楷体" panose="02010600040101010101" pitchFamily="2" charset="-122"/>
                      <a:ea typeface="华文楷体" panose="02010600040101010101" pitchFamily="2" charset="-122"/>
                    </a:rPr>
                    <a:t>G-Gas</a:t>
                  </a:r>
                  <a:r>
                    <a:rPr lang="zh-CN" altLang="en-GB" sz="1800" b="1" dirty="0" smtClean="0">
                      <a:solidFill>
                        <a:srgbClr val="FF0000"/>
                      </a:solidFill>
                      <a:effectLst>
                        <a:outerShdw blurRad="38100" dist="38100" dir="2700000" algn="tl">
                          <a:srgbClr val="C0C0C0"/>
                        </a:outerShdw>
                      </a:effectLst>
                      <a:latin typeface="华文楷体" panose="02010600040101010101" pitchFamily="2" charset="-122"/>
                      <a:ea typeface="华文楷体" panose="02010600040101010101" pitchFamily="2" charset="-122"/>
                    </a:rPr>
                    <a:t>）</a:t>
                  </a:r>
                  <a:endParaRPr lang="zh-CN" altLang="en-GB" sz="1800" b="1" dirty="0">
                    <a:solidFill>
                      <a:srgbClr val="FF0000"/>
                    </a:solidFill>
                    <a:effectLst>
                      <a:outerShdw blurRad="38100" dist="38100" dir="2700000" algn="tl">
                        <a:srgbClr val="C0C0C0"/>
                      </a:outerShdw>
                    </a:effectLst>
                    <a:latin typeface="华文楷体" panose="02010600040101010101" pitchFamily="2" charset="-122"/>
                    <a:ea typeface="华文楷体" panose="02010600040101010101" pitchFamily="2" charset="-122"/>
                  </a:endParaRPr>
                </a:p>
                <a:p>
                  <a:pPr algn="ctr"/>
                  <a:endParaRPr lang="zh-CN" altLang="en-GB" sz="1800" b="1" dirty="0">
                    <a:solidFill>
                      <a:schemeClr val="accent2"/>
                    </a:solidFill>
                    <a:effectLst>
                      <a:outerShdw blurRad="38100" dist="38100" dir="2700000" algn="tl">
                        <a:srgbClr val="C0C0C0"/>
                      </a:outerShdw>
                    </a:effectLst>
                    <a:latin typeface="华文楷体" panose="02010600040101010101" pitchFamily="2" charset="-122"/>
                    <a:ea typeface="华文楷体" panose="02010600040101010101" pitchFamily="2" charset="-122"/>
                  </a:endParaRPr>
                </a:p>
              </p:txBody>
            </p:sp>
            <p:sp>
              <p:nvSpPr>
                <p:cNvPr id="29" name="Rectangle 28"/>
                <p:cNvSpPr>
                  <a:spLocks noChangeArrowheads="1"/>
                </p:cNvSpPr>
                <p:nvPr/>
              </p:nvSpPr>
              <p:spPr bwMode="auto">
                <a:xfrm>
                  <a:off x="0" y="1324"/>
                  <a:ext cx="1166" cy="633"/>
                </a:xfrm>
                <a:prstGeom prst="rect">
                  <a:avLst/>
                </a:prstGeom>
                <a:noFill/>
                <a:ln w="0">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3" name="Group 29"/>
              <p:cNvGrpSpPr>
                <a:grpSpLocks/>
              </p:cNvGrpSpPr>
              <p:nvPr/>
            </p:nvGrpSpPr>
            <p:grpSpPr bwMode="auto">
              <a:xfrm>
                <a:off x="1166" y="1324"/>
                <a:ext cx="1094" cy="633"/>
                <a:chOff x="1166" y="1324"/>
                <a:chExt cx="1094" cy="633"/>
              </a:xfrm>
            </p:grpSpPr>
            <p:sp>
              <p:nvSpPr>
                <p:cNvPr id="26" name="Rectangle 30"/>
                <p:cNvSpPr>
                  <a:spLocks noChangeArrowheads="1"/>
                </p:cNvSpPr>
                <p:nvPr/>
              </p:nvSpPr>
              <p:spPr bwMode="auto">
                <a:xfrm>
                  <a:off x="1209" y="1324"/>
                  <a:ext cx="1008" cy="633"/>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GB" altLang="zh-CN" sz="1800" b="1" dirty="0">
                      <a:solidFill>
                        <a:srgbClr val="FF0000"/>
                      </a:solidFill>
                      <a:effectLst>
                        <a:outerShdw blurRad="38100" dist="38100" dir="2700000" algn="tl">
                          <a:srgbClr val="C0C0C0"/>
                        </a:outerShdw>
                      </a:effectLst>
                      <a:latin typeface="华文楷体" panose="02010600040101010101" pitchFamily="2" charset="-122"/>
                      <a:ea typeface="华文楷体" panose="02010600040101010101" pitchFamily="2" charset="-122"/>
                    </a:rPr>
                    <a:t>1G</a:t>
                  </a:r>
                </a:p>
                <a:p>
                  <a:pPr algn="ctr"/>
                  <a:r>
                    <a:rPr lang="en-GB" altLang="zh-CN" sz="1800" b="1" dirty="0">
                      <a:solidFill>
                        <a:srgbClr val="FF0000"/>
                      </a:solidFill>
                      <a:effectLst>
                        <a:outerShdw blurRad="38100" dist="38100" dir="2700000" algn="tl">
                          <a:srgbClr val="C0C0C0"/>
                        </a:outerShdw>
                      </a:effectLst>
                      <a:latin typeface="华文楷体" panose="02010600040101010101" pitchFamily="2" charset="-122"/>
                      <a:ea typeface="华文楷体" panose="02010600040101010101" pitchFamily="2" charset="-122"/>
                    </a:rPr>
                    <a:t>2G</a:t>
                  </a:r>
                </a:p>
                <a:p>
                  <a:pPr algn="ctr"/>
                  <a:r>
                    <a:rPr lang="en-GB" altLang="zh-CN" sz="1800" b="1" dirty="0">
                      <a:solidFill>
                        <a:srgbClr val="FF0000"/>
                      </a:solidFill>
                      <a:effectLst>
                        <a:outerShdw blurRad="38100" dist="38100" dir="2700000" algn="tl">
                          <a:srgbClr val="C0C0C0"/>
                        </a:outerShdw>
                      </a:effectLst>
                      <a:latin typeface="华文楷体" panose="02010600040101010101" pitchFamily="2" charset="-122"/>
                      <a:ea typeface="华文楷体" panose="02010600040101010101" pitchFamily="2" charset="-122"/>
                    </a:rPr>
                    <a:t>3G</a:t>
                  </a:r>
                </a:p>
                <a:p>
                  <a:pPr algn="ctr"/>
                  <a:endParaRPr lang="en-GB" altLang="zh-CN" sz="1800" b="1" dirty="0">
                    <a:solidFill>
                      <a:schemeClr val="accent2"/>
                    </a:solidFill>
                    <a:effectLst>
                      <a:outerShdw blurRad="38100" dist="38100" dir="2700000" algn="tl">
                        <a:srgbClr val="C0C0C0"/>
                      </a:outerShdw>
                    </a:effectLst>
                    <a:latin typeface="华文楷体" panose="02010600040101010101" pitchFamily="2" charset="-122"/>
                    <a:ea typeface="华文楷体" panose="02010600040101010101" pitchFamily="2" charset="-122"/>
                  </a:endParaRPr>
                </a:p>
              </p:txBody>
            </p:sp>
            <p:sp>
              <p:nvSpPr>
                <p:cNvPr id="27" name="Rectangle 31"/>
                <p:cNvSpPr>
                  <a:spLocks noChangeArrowheads="1"/>
                </p:cNvSpPr>
                <p:nvPr/>
              </p:nvSpPr>
              <p:spPr bwMode="auto">
                <a:xfrm>
                  <a:off x="1166" y="1324"/>
                  <a:ext cx="1094" cy="633"/>
                </a:xfrm>
                <a:prstGeom prst="rect">
                  <a:avLst/>
                </a:prstGeom>
                <a:noFill/>
                <a:ln w="0">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 name="Group 32"/>
              <p:cNvGrpSpPr>
                <a:grpSpLocks/>
              </p:cNvGrpSpPr>
              <p:nvPr/>
            </p:nvGrpSpPr>
            <p:grpSpPr bwMode="auto">
              <a:xfrm>
                <a:off x="2260" y="1324"/>
                <a:ext cx="878" cy="633"/>
                <a:chOff x="2260" y="1324"/>
                <a:chExt cx="878" cy="633"/>
              </a:xfrm>
            </p:grpSpPr>
            <p:sp>
              <p:nvSpPr>
                <p:cNvPr id="24" name="Rectangle 33"/>
                <p:cNvSpPr>
                  <a:spLocks noChangeArrowheads="1"/>
                </p:cNvSpPr>
                <p:nvPr/>
              </p:nvSpPr>
              <p:spPr bwMode="auto">
                <a:xfrm>
                  <a:off x="2303" y="1324"/>
                  <a:ext cx="792" cy="633"/>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GB" altLang="zh-CN" sz="1800" b="1" dirty="0">
                      <a:solidFill>
                        <a:srgbClr val="FF0000"/>
                      </a:solidFill>
                      <a:effectLst>
                        <a:outerShdw blurRad="38100" dist="38100" dir="2700000" algn="tl">
                          <a:srgbClr val="C0C0C0"/>
                        </a:outerShdw>
                      </a:effectLst>
                      <a:latin typeface="华文楷体" panose="02010600040101010101" pitchFamily="2" charset="-122"/>
                      <a:ea typeface="华文楷体" panose="02010600040101010101" pitchFamily="2" charset="-122"/>
                    </a:rPr>
                    <a:t>0</a:t>
                  </a:r>
                </a:p>
                <a:p>
                  <a:pPr algn="ctr"/>
                  <a:r>
                    <a:rPr lang="en-GB" altLang="zh-CN" sz="1800" b="1" dirty="0">
                      <a:solidFill>
                        <a:srgbClr val="FF0000"/>
                      </a:solidFill>
                      <a:effectLst>
                        <a:outerShdw blurRad="38100" dist="38100" dir="2700000" algn="tl">
                          <a:srgbClr val="C0C0C0"/>
                        </a:outerShdw>
                      </a:effectLst>
                      <a:latin typeface="华文楷体" panose="02010600040101010101" pitchFamily="2" charset="-122"/>
                      <a:ea typeface="华文楷体" panose="02010600040101010101" pitchFamily="2" charset="-122"/>
                    </a:rPr>
                    <a:t>1</a:t>
                  </a:r>
                </a:p>
                <a:p>
                  <a:pPr algn="ctr"/>
                  <a:r>
                    <a:rPr lang="en-GB" altLang="zh-CN" sz="1800" b="1" dirty="0">
                      <a:solidFill>
                        <a:srgbClr val="FF0000"/>
                      </a:solidFill>
                      <a:effectLst>
                        <a:outerShdw blurRad="38100" dist="38100" dir="2700000" algn="tl">
                          <a:srgbClr val="C0C0C0"/>
                        </a:outerShdw>
                      </a:effectLst>
                      <a:latin typeface="华文楷体" panose="02010600040101010101" pitchFamily="2" charset="-122"/>
                      <a:ea typeface="华文楷体" panose="02010600040101010101" pitchFamily="2" charset="-122"/>
                    </a:rPr>
                    <a:t>2</a:t>
                  </a:r>
                </a:p>
                <a:p>
                  <a:pPr algn="ctr"/>
                  <a:endParaRPr lang="en-GB" altLang="zh-CN" sz="1800" b="1" dirty="0">
                    <a:solidFill>
                      <a:schemeClr val="accent2"/>
                    </a:solidFill>
                    <a:effectLst>
                      <a:outerShdw blurRad="38100" dist="38100" dir="2700000" algn="tl">
                        <a:srgbClr val="C0C0C0"/>
                      </a:outerShdw>
                    </a:effectLst>
                    <a:latin typeface="华文楷体" panose="02010600040101010101" pitchFamily="2" charset="-122"/>
                    <a:ea typeface="华文楷体" panose="02010600040101010101" pitchFamily="2" charset="-122"/>
                  </a:endParaRPr>
                </a:p>
              </p:txBody>
            </p:sp>
            <p:sp>
              <p:nvSpPr>
                <p:cNvPr id="25" name="Rectangle 34"/>
                <p:cNvSpPr>
                  <a:spLocks noChangeArrowheads="1"/>
                </p:cNvSpPr>
                <p:nvPr/>
              </p:nvSpPr>
              <p:spPr bwMode="auto">
                <a:xfrm>
                  <a:off x="2260" y="1324"/>
                  <a:ext cx="878" cy="633"/>
                </a:xfrm>
                <a:prstGeom prst="rect">
                  <a:avLst/>
                </a:prstGeom>
                <a:noFill/>
                <a:ln w="0">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5" name="Group 35"/>
              <p:cNvGrpSpPr>
                <a:grpSpLocks/>
              </p:cNvGrpSpPr>
              <p:nvPr/>
            </p:nvGrpSpPr>
            <p:grpSpPr bwMode="auto">
              <a:xfrm>
                <a:off x="0" y="1957"/>
                <a:ext cx="1166" cy="633"/>
                <a:chOff x="0" y="1957"/>
                <a:chExt cx="1166" cy="633"/>
              </a:xfrm>
            </p:grpSpPr>
            <p:sp>
              <p:nvSpPr>
                <p:cNvPr id="22" name="Rectangle 36"/>
                <p:cNvSpPr>
                  <a:spLocks noChangeArrowheads="1"/>
                </p:cNvSpPr>
                <p:nvPr/>
              </p:nvSpPr>
              <p:spPr bwMode="auto">
                <a:xfrm>
                  <a:off x="43" y="1957"/>
                  <a:ext cx="1080" cy="633"/>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GB" altLang="zh-CN" sz="1800" b="1" dirty="0" smtClean="0">
                      <a:solidFill>
                        <a:schemeClr val="bg2"/>
                      </a:solidFill>
                      <a:effectLst>
                        <a:outerShdw blurRad="38100" dist="38100" dir="2700000" algn="tl">
                          <a:srgbClr val="C0C0C0"/>
                        </a:outerShdw>
                      </a:effectLst>
                      <a:latin typeface="华文楷体" panose="02010600040101010101" pitchFamily="2" charset="-122"/>
                      <a:ea typeface="华文楷体" panose="02010600040101010101" pitchFamily="2" charset="-122"/>
                    </a:rPr>
                    <a:t>III</a:t>
                  </a:r>
                  <a:r>
                    <a:rPr lang="zh-CN" altLang="en-GB" sz="1800" b="1" dirty="0">
                      <a:solidFill>
                        <a:schemeClr val="bg2"/>
                      </a:solidFill>
                      <a:effectLst>
                        <a:outerShdw blurRad="38100" dist="38100" dir="2700000" algn="tl">
                          <a:srgbClr val="C0C0C0"/>
                        </a:outerShdw>
                      </a:effectLst>
                      <a:latin typeface="华文楷体" panose="02010600040101010101" pitchFamily="2" charset="-122"/>
                      <a:ea typeface="华文楷体" panose="02010600040101010101" pitchFamily="2" charset="-122"/>
                    </a:rPr>
                    <a:t>类（粉尘或</a:t>
                  </a:r>
                  <a:r>
                    <a:rPr lang="zh-CN" altLang="en-GB" sz="1800" b="1" dirty="0" smtClean="0">
                      <a:solidFill>
                        <a:schemeClr val="bg2"/>
                      </a:solidFill>
                      <a:effectLst>
                        <a:outerShdw blurRad="38100" dist="38100" dir="2700000" algn="tl">
                          <a:srgbClr val="C0C0C0"/>
                        </a:outerShdw>
                      </a:effectLst>
                      <a:latin typeface="华文楷体" panose="02010600040101010101" pitchFamily="2" charset="-122"/>
                      <a:ea typeface="华文楷体" panose="02010600040101010101" pitchFamily="2" charset="-122"/>
                    </a:rPr>
                    <a:t>纤维 </a:t>
                  </a:r>
                  <a:endParaRPr lang="en-US" altLang="zh-CN" sz="1800" b="1" dirty="0" smtClean="0">
                    <a:solidFill>
                      <a:schemeClr val="bg2"/>
                    </a:solidFill>
                    <a:effectLst>
                      <a:outerShdw blurRad="38100" dist="38100" dir="2700000" algn="tl">
                        <a:srgbClr val="C0C0C0"/>
                      </a:outerShdw>
                    </a:effectLst>
                    <a:latin typeface="华文楷体" panose="02010600040101010101" pitchFamily="2" charset="-122"/>
                    <a:ea typeface="华文楷体" panose="02010600040101010101" pitchFamily="2" charset="-122"/>
                  </a:endParaRPr>
                </a:p>
                <a:p>
                  <a:pPr algn="ctr"/>
                  <a:r>
                    <a:rPr lang="en-US" altLang="zh-CN" b="1" dirty="0" smtClean="0">
                      <a:solidFill>
                        <a:schemeClr val="bg2"/>
                      </a:solidFill>
                      <a:effectLst>
                        <a:outerShdw blurRad="38100" dist="38100" dir="2700000" algn="tl">
                          <a:srgbClr val="C0C0C0"/>
                        </a:outerShdw>
                      </a:effectLst>
                      <a:latin typeface="华文楷体" panose="02010600040101010101" pitchFamily="2" charset="-122"/>
                      <a:ea typeface="华文楷体" panose="02010600040101010101" pitchFamily="2" charset="-122"/>
                    </a:rPr>
                    <a:t>D-Dust</a:t>
                  </a:r>
                  <a:r>
                    <a:rPr lang="zh-CN" altLang="en-GB" sz="1800" b="1" dirty="0" smtClean="0">
                      <a:solidFill>
                        <a:schemeClr val="bg2"/>
                      </a:solidFill>
                      <a:effectLst>
                        <a:outerShdw blurRad="38100" dist="38100" dir="2700000" algn="tl">
                          <a:srgbClr val="C0C0C0"/>
                        </a:outerShdw>
                      </a:effectLst>
                      <a:latin typeface="华文楷体" panose="02010600040101010101" pitchFamily="2" charset="-122"/>
                      <a:ea typeface="华文楷体" panose="02010600040101010101" pitchFamily="2" charset="-122"/>
                    </a:rPr>
                    <a:t>）</a:t>
                  </a:r>
                  <a:endParaRPr lang="en-US" altLang="zh-CN" sz="1800" b="1" dirty="0" smtClean="0">
                    <a:solidFill>
                      <a:schemeClr val="bg2"/>
                    </a:solidFill>
                    <a:effectLst>
                      <a:outerShdw blurRad="38100" dist="38100" dir="2700000" algn="tl">
                        <a:srgbClr val="C0C0C0"/>
                      </a:outerShdw>
                    </a:effectLst>
                    <a:latin typeface="华文楷体" panose="02010600040101010101" pitchFamily="2" charset="-122"/>
                    <a:ea typeface="华文楷体" panose="02010600040101010101" pitchFamily="2" charset="-122"/>
                  </a:endParaRPr>
                </a:p>
              </p:txBody>
            </p:sp>
            <p:sp>
              <p:nvSpPr>
                <p:cNvPr id="23" name="Rectangle 37"/>
                <p:cNvSpPr>
                  <a:spLocks noChangeArrowheads="1"/>
                </p:cNvSpPr>
                <p:nvPr/>
              </p:nvSpPr>
              <p:spPr bwMode="auto">
                <a:xfrm>
                  <a:off x="0" y="1957"/>
                  <a:ext cx="1166" cy="633"/>
                </a:xfrm>
                <a:prstGeom prst="rect">
                  <a:avLst/>
                </a:prstGeom>
                <a:noFill/>
                <a:ln w="0">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6" name="Group 38"/>
              <p:cNvGrpSpPr>
                <a:grpSpLocks/>
              </p:cNvGrpSpPr>
              <p:nvPr/>
            </p:nvGrpSpPr>
            <p:grpSpPr bwMode="auto">
              <a:xfrm>
                <a:off x="1166" y="1957"/>
                <a:ext cx="1094" cy="633"/>
                <a:chOff x="1166" y="1957"/>
                <a:chExt cx="1094" cy="633"/>
              </a:xfrm>
            </p:grpSpPr>
            <p:sp>
              <p:nvSpPr>
                <p:cNvPr id="20" name="Rectangle 39"/>
                <p:cNvSpPr>
                  <a:spLocks noChangeArrowheads="1"/>
                </p:cNvSpPr>
                <p:nvPr/>
              </p:nvSpPr>
              <p:spPr bwMode="auto">
                <a:xfrm>
                  <a:off x="1209" y="1957"/>
                  <a:ext cx="1008" cy="633"/>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GB" altLang="zh-CN" sz="1800" b="1" dirty="0">
                      <a:solidFill>
                        <a:schemeClr val="bg2"/>
                      </a:solidFill>
                      <a:effectLst>
                        <a:outerShdw blurRad="38100" dist="38100" dir="2700000" algn="tl">
                          <a:srgbClr val="C0C0C0"/>
                        </a:outerShdw>
                      </a:effectLst>
                      <a:latin typeface="华文楷体" panose="02010600040101010101" pitchFamily="2" charset="-122"/>
                      <a:ea typeface="华文楷体" panose="02010600040101010101" pitchFamily="2" charset="-122"/>
                    </a:rPr>
                    <a:t>1D</a:t>
                  </a:r>
                </a:p>
                <a:p>
                  <a:pPr algn="ctr"/>
                  <a:r>
                    <a:rPr lang="en-GB" altLang="zh-CN" sz="1800" b="1" dirty="0">
                      <a:solidFill>
                        <a:schemeClr val="bg2"/>
                      </a:solidFill>
                      <a:effectLst>
                        <a:outerShdw blurRad="38100" dist="38100" dir="2700000" algn="tl">
                          <a:srgbClr val="C0C0C0"/>
                        </a:outerShdw>
                      </a:effectLst>
                      <a:latin typeface="华文楷体" panose="02010600040101010101" pitchFamily="2" charset="-122"/>
                      <a:ea typeface="华文楷体" panose="02010600040101010101" pitchFamily="2" charset="-122"/>
                    </a:rPr>
                    <a:t>2D</a:t>
                  </a:r>
                </a:p>
                <a:p>
                  <a:pPr algn="ctr"/>
                  <a:r>
                    <a:rPr lang="en-GB" altLang="zh-CN" sz="1800" b="1" dirty="0">
                      <a:solidFill>
                        <a:schemeClr val="bg2"/>
                      </a:solidFill>
                      <a:effectLst>
                        <a:outerShdw blurRad="38100" dist="38100" dir="2700000" algn="tl">
                          <a:srgbClr val="C0C0C0"/>
                        </a:outerShdw>
                      </a:effectLst>
                      <a:latin typeface="华文楷体" panose="02010600040101010101" pitchFamily="2" charset="-122"/>
                      <a:ea typeface="华文楷体" panose="02010600040101010101" pitchFamily="2" charset="-122"/>
                    </a:rPr>
                    <a:t>3D</a:t>
                  </a:r>
                </a:p>
              </p:txBody>
            </p:sp>
            <p:sp>
              <p:nvSpPr>
                <p:cNvPr id="21" name="Rectangle 40"/>
                <p:cNvSpPr>
                  <a:spLocks noChangeArrowheads="1"/>
                </p:cNvSpPr>
                <p:nvPr/>
              </p:nvSpPr>
              <p:spPr bwMode="auto">
                <a:xfrm>
                  <a:off x="1166" y="1957"/>
                  <a:ext cx="1094" cy="633"/>
                </a:xfrm>
                <a:prstGeom prst="rect">
                  <a:avLst/>
                </a:prstGeom>
                <a:noFill/>
                <a:ln w="0">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7" name="Group 41"/>
              <p:cNvGrpSpPr>
                <a:grpSpLocks/>
              </p:cNvGrpSpPr>
              <p:nvPr/>
            </p:nvGrpSpPr>
            <p:grpSpPr bwMode="auto">
              <a:xfrm>
                <a:off x="2260" y="1957"/>
                <a:ext cx="878" cy="633"/>
                <a:chOff x="2260" y="1957"/>
                <a:chExt cx="878" cy="633"/>
              </a:xfrm>
            </p:grpSpPr>
            <p:sp>
              <p:nvSpPr>
                <p:cNvPr id="18" name="Rectangle 42"/>
                <p:cNvSpPr>
                  <a:spLocks noChangeArrowheads="1"/>
                </p:cNvSpPr>
                <p:nvPr/>
              </p:nvSpPr>
              <p:spPr bwMode="auto">
                <a:xfrm>
                  <a:off x="2303" y="1957"/>
                  <a:ext cx="792" cy="633"/>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GB" altLang="zh-CN" sz="1800" b="1" dirty="0">
                      <a:solidFill>
                        <a:schemeClr val="bg2"/>
                      </a:solidFill>
                      <a:effectLst>
                        <a:outerShdw blurRad="38100" dist="38100" dir="2700000" algn="tl">
                          <a:srgbClr val="C0C0C0"/>
                        </a:outerShdw>
                      </a:effectLst>
                      <a:latin typeface="华文楷体" panose="02010600040101010101" pitchFamily="2" charset="-122"/>
                      <a:ea typeface="华文楷体" panose="02010600040101010101" pitchFamily="2" charset="-122"/>
                    </a:rPr>
                    <a:t>20</a:t>
                  </a:r>
                </a:p>
                <a:p>
                  <a:pPr algn="ctr"/>
                  <a:r>
                    <a:rPr lang="en-GB" altLang="zh-CN" sz="1800" b="1" dirty="0">
                      <a:solidFill>
                        <a:schemeClr val="bg2"/>
                      </a:solidFill>
                      <a:effectLst>
                        <a:outerShdw blurRad="38100" dist="38100" dir="2700000" algn="tl">
                          <a:srgbClr val="C0C0C0"/>
                        </a:outerShdw>
                      </a:effectLst>
                      <a:latin typeface="华文楷体" panose="02010600040101010101" pitchFamily="2" charset="-122"/>
                      <a:ea typeface="华文楷体" panose="02010600040101010101" pitchFamily="2" charset="-122"/>
                    </a:rPr>
                    <a:t>21</a:t>
                  </a:r>
                </a:p>
                <a:p>
                  <a:pPr algn="ctr"/>
                  <a:r>
                    <a:rPr lang="en-GB" altLang="zh-CN" sz="1800" b="1" dirty="0">
                      <a:solidFill>
                        <a:schemeClr val="bg2"/>
                      </a:solidFill>
                      <a:effectLst>
                        <a:outerShdw blurRad="38100" dist="38100" dir="2700000" algn="tl">
                          <a:srgbClr val="C0C0C0"/>
                        </a:outerShdw>
                      </a:effectLst>
                      <a:latin typeface="华文楷体" panose="02010600040101010101" pitchFamily="2" charset="-122"/>
                      <a:ea typeface="华文楷体" panose="02010600040101010101" pitchFamily="2" charset="-122"/>
                    </a:rPr>
                    <a:t>22</a:t>
                  </a:r>
                </a:p>
              </p:txBody>
            </p:sp>
            <p:sp>
              <p:nvSpPr>
                <p:cNvPr id="19" name="Rectangle 43"/>
                <p:cNvSpPr>
                  <a:spLocks noChangeArrowheads="1"/>
                </p:cNvSpPr>
                <p:nvPr/>
              </p:nvSpPr>
              <p:spPr bwMode="auto">
                <a:xfrm>
                  <a:off x="2260" y="1957"/>
                  <a:ext cx="878" cy="633"/>
                </a:xfrm>
                <a:prstGeom prst="rect">
                  <a:avLst/>
                </a:prstGeom>
                <a:noFill/>
                <a:ln w="0">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sp>
          <p:nvSpPr>
            <p:cNvPr id="4" name="Rectangle 44"/>
            <p:cNvSpPr>
              <a:spLocks noChangeArrowheads="1"/>
            </p:cNvSpPr>
            <p:nvPr/>
          </p:nvSpPr>
          <p:spPr bwMode="auto">
            <a:xfrm>
              <a:off x="-3" y="-3"/>
              <a:ext cx="3144" cy="2596"/>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sp>
        <p:nvSpPr>
          <p:cNvPr id="45" name="Rectangle 80"/>
          <p:cNvSpPr txBox="1">
            <a:spLocks noChangeArrowheads="1"/>
          </p:cNvSpPr>
          <p:nvPr/>
        </p:nvSpPr>
        <p:spPr>
          <a:xfrm>
            <a:off x="628993" y="996037"/>
            <a:ext cx="8050983" cy="901001"/>
          </a:xfrm>
          <a:prstGeom prst="rect">
            <a:avLst/>
          </a:prstGeom>
        </p:spPr>
        <p:txBody>
          <a:bodyPr/>
          <a:lstStyle>
            <a:lvl1pPr algn="ctr" rtl="0" eaLnBrk="0" fontAlgn="base" hangingPunct="0">
              <a:lnSpc>
                <a:spcPct val="85000"/>
              </a:lnSpc>
              <a:spcBef>
                <a:spcPct val="0"/>
              </a:spcBef>
              <a:spcAft>
                <a:spcPct val="0"/>
              </a:spcAft>
              <a:defRPr sz="3600" b="1">
                <a:solidFill>
                  <a:srgbClr val="FFCC00"/>
                </a:solidFill>
                <a:latin typeface="+mj-lt"/>
                <a:ea typeface="+mj-ea"/>
                <a:cs typeface="+mj-cs"/>
              </a:defRPr>
            </a:lvl1pPr>
            <a:lvl2pPr algn="ctr" rtl="0" eaLnBrk="0" fontAlgn="base" hangingPunct="0">
              <a:lnSpc>
                <a:spcPct val="85000"/>
              </a:lnSpc>
              <a:spcBef>
                <a:spcPct val="0"/>
              </a:spcBef>
              <a:spcAft>
                <a:spcPct val="0"/>
              </a:spcAft>
              <a:defRPr sz="3600" b="1">
                <a:solidFill>
                  <a:srgbClr val="FFCC00"/>
                </a:solidFill>
                <a:latin typeface="Arial" pitchFamily="34" charset="0"/>
                <a:ea typeface="宋体" pitchFamily="2" charset="-122"/>
              </a:defRPr>
            </a:lvl2pPr>
            <a:lvl3pPr algn="ctr" rtl="0" eaLnBrk="0" fontAlgn="base" hangingPunct="0">
              <a:lnSpc>
                <a:spcPct val="85000"/>
              </a:lnSpc>
              <a:spcBef>
                <a:spcPct val="0"/>
              </a:spcBef>
              <a:spcAft>
                <a:spcPct val="0"/>
              </a:spcAft>
              <a:defRPr sz="3600" b="1">
                <a:solidFill>
                  <a:srgbClr val="FFCC00"/>
                </a:solidFill>
                <a:latin typeface="Arial" pitchFamily="34" charset="0"/>
                <a:ea typeface="宋体" pitchFamily="2" charset="-122"/>
              </a:defRPr>
            </a:lvl3pPr>
            <a:lvl4pPr algn="ctr" rtl="0" eaLnBrk="0" fontAlgn="base" hangingPunct="0">
              <a:lnSpc>
                <a:spcPct val="85000"/>
              </a:lnSpc>
              <a:spcBef>
                <a:spcPct val="0"/>
              </a:spcBef>
              <a:spcAft>
                <a:spcPct val="0"/>
              </a:spcAft>
              <a:defRPr sz="3600" b="1">
                <a:solidFill>
                  <a:srgbClr val="FFCC00"/>
                </a:solidFill>
                <a:latin typeface="Arial" pitchFamily="34" charset="0"/>
                <a:ea typeface="宋体" pitchFamily="2" charset="-122"/>
              </a:defRPr>
            </a:lvl4pPr>
            <a:lvl5pPr algn="ctr" rtl="0" eaLnBrk="0" fontAlgn="base" hangingPunct="0">
              <a:lnSpc>
                <a:spcPct val="85000"/>
              </a:lnSpc>
              <a:spcBef>
                <a:spcPct val="0"/>
              </a:spcBef>
              <a:spcAft>
                <a:spcPct val="0"/>
              </a:spcAft>
              <a:defRPr sz="3600" b="1">
                <a:solidFill>
                  <a:srgbClr val="FFCC00"/>
                </a:solidFill>
                <a:latin typeface="Arial" pitchFamily="34" charset="0"/>
                <a:ea typeface="宋体" pitchFamily="2" charset="-122"/>
              </a:defRPr>
            </a:lvl5pPr>
            <a:lvl6pPr marL="457200" algn="ctr" rtl="0" fontAlgn="base">
              <a:lnSpc>
                <a:spcPct val="85000"/>
              </a:lnSpc>
              <a:spcBef>
                <a:spcPct val="0"/>
              </a:spcBef>
              <a:spcAft>
                <a:spcPct val="0"/>
              </a:spcAft>
              <a:defRPr sz="3600" b="1">
                <a:solidFill>
                  <a:srgbClr val="FFCC00"/>
                </a:solidFill>
                <a:latin typeface="Arial" pitchFamily="34" charset="0"/>
                <a:ea typeface="宋体" pitchFamily="2" charset="-122"/>
              </a:defRPr>
            </a:lvl6pPr>
            <a:lvl7pPr marL="914400" algn="ctr" rtl="0" fontAlgn="base">
              <a:lnSpc>
                <a:spcPct val="85000"/>
              </a:lnSpc>
              <a:spcBef>
                <a:spcPct val="0"/>
              </a:spcBef>
              <a:spcAft>
                <a:spcPct val="0"/>
              </a:spcAft>
              <a:defRPr sz="3600" b="1">
                <a:solidFill>
                  <a:srgbClr val="FFCC00"/>
                </a:solidFill>
                <a:latin typeface="Arial" pitchFamily="34" charset="0"/>
                <a:ea typeface="宋体" pitchFamily="2" charset="-122"/>
              </a:defRPr>
            </a:lvl7pPr>
            <a:lvl8pPr marL="1371600" algn="ctr" rtl="0" fontAlgn="base">
              <a:lnSpc>
                <a:spcPct val="85000"/>
              </a:lnSpc>
              <a:spcBef>
                <a:spcPct val="0"/>
              </a:spcBef>
              <a:spcAft>
                <a:spcPct val="0"/>
              </a:spcAft>
              <a:defRPr sz="3600" b="1">
                <a:solidFill>
                  <a:srgbClr val="FFCC00"/>
                </a:solidFill>
                <a:latin typeface="Arial" pitchFamily="34" charset="0"/>
                <a:ea typeface="宋体" pitchFamily="2" charset="-122"/>
              </a:defRPr>
            </a:lvl8pPr>
            <a:lvl9pPr marL="1828800" algn="ctr" rtl="0" fontAlgn="base">
              <a:lnSpc>
                <a:spcPct val="85000"/>
              </a:lnSpc>
              <a:spcBef>
                <a:spcPct val="0"/>
              </a:spcBef>
              <a:spcAft>
                <a:spcPct val="0"/>
              </a:spcAft>
              <a:defRPr sz="3600" b="1">
                <a:solidFill>
                  <a:srgbClr val="FFCC00"/>
                </a:solidFill>
                <a:latin typeface="Arial" pitchFamily="34" charset="0"/>
                <a:ea typeface="宋体" pitchFamily="2" charset="-122"/>
              </a:defRPr>
            </a:lvl9pPr>
          </a:lstStyle>
          <a:p>
            <a:r>
              <a:rPr lang="en-US" altLang="zh-CN" sz="3200" kern="0" dirty="0" smtClean="0">
                <a:solidFill>
                  <a:schemeClr val="bg2"/>
                </a:solidFill>
              </a:rPr>
              <a:t>IEC</a:t>
            </a:r>
            <a:r>
              <a:rPr lang="zh-CN" altLang="en-US" sz="3200" kern="0" dirty="0" smtClean="0">
                <a:solidFill>
                  <a:schemeClr val="bg2"/>
                </a:solidFill>
              </a:rPr>
              <a:t>与欧洲防爆电气设备分类与危险区域</a:t>
            </a:r>
            <a:endParaRPr lang="en-US" altLang="zh-CN" sz="3200" kern="0" dirty="0" smtClean="0">
              <a:solidFill>
                <a:schemeClr val="bg2"/>
              </a:solidFill>
            </a:endParaRPr>
          </a:p>
          <a:p>
            <a:r>
              <a:rPr lang="zh-CN" altLang="en-US" sz="3200" kern="0" dirty="0" smtClean="0">
                <a:solidFill>
                  <a:schemeClr val="bg2"/>
                </a:solidFill>
              </a:rPr>
              <a:t>关系表</a:t>
            </a:r>
            <a:endParaRPr lang="en-US" sz="3200" kern="0" dirty="0">
              <a:solidFill>
                <a:schemeClr val="bg2"/>
              </a:solidFill>
            </a:endParaRPr>
          </a:p>
        </p:txBody>
      </p:sp>
      <p:sp>
        <p:nvSpPr>
          <p:cNvPr id="47" name="文本框 46"/>
          <p:cNvSpPr txBox="1"/>
          <p:nvPr/>
        </p:nvSpPr>
        <p:spPr>
          <a:xfrm>
            <a:off x="1496539" y="272177"/>
            <a:ext cx="5718413" cy="584775"/>
          </a:xfrm>
          <a:prstGeom prst="rect">
            <a:avLst/>
          </a:prstGeom>
          <a:noFill/>
        </p:spPr>
        <p:txBody>
          <a:bodyPr wrap="square" rtlCol="0">
            <a:spAutoFit/>
          </a:bodyPr>
          <a:lstStyle/>
          <a:p>
            <a:r>
              <a:rPr lang="zh-CN" altLang="en-US" sz="3200" b="1" dirty="0" smtClean="0"/>
              <a:t>三、</a:t>
            </a:r>
            <a:r>
              <a:rPr lang="en-US" altLang="zh-CN" sz="3200" b="1" dirty="0" smtClean="0"/>
              <a:t>IEC</a:t>
            </a:r>
            <a:r>
              <a:rPr lang="zh-CN" altLang="en-US" sz="3200" b="1" dirty="0" smtClean="0"/>
              <a:t>与</a:t>
            </a:r>
            <a:r>
              <a:rPr lang="en-US" altLang="zh-CN" sz="3200" b="1" dirty="0" smtClean="0"/>
              <a:t>NEC</a:t>
            </a:r>
            <a:r>
              <a:rPr lang="zh-CN" altLang="en-US" sz="3200" b="1" dirty="0" smtClean="0"/>
              <a:t>标准基础理论</a:t>
            </a:r>
            <a:endParaRPr lang="zh-CN" altLang="en-US" sz="3200" b="1" dirty="0"/>
          </a:p>
        </p:txBody>
      </p:sp>
    </p:spTree>
    <p:extLst>
      <p:ext uri="{BB962C8B-B14F-4D97-AF65-F5344CB8AC3E}">
        <p14:creationId xmlns:p14="http://schemas.microsoft.com/office/powerpoint/2010/main" val="4088182279"/>
      </p:ext>
    </p:extLst>
  </p:cSld>
  <p:clrMapOvr>
    <a:masterClrMapping/>
  </p:clrMapOvr>
  <p:transition spd="med">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746911" y="259988"/>
            <a:ext cx="5718413" cy="584775"/>
          </a:xfrm>
          <a:prstGeom prst="rect">
            <a:avLst/>
          </a:prstGeom>
          <a:noFill/>
        </p:spPr>
        <p:txBody>
          <a:bodyPr wrap="square" rtlCol="0">
            <a:spAutoFit/>
          </a:bodyPr>
          <a:lstStyle/>
          <a:p>
            <a:r>
              <a:rPr lang="zh-CN" altLang="en-US" sz="3200" b="1" dirty="0" smtClean="0"/>
              <a:t>四、电气设备防爆技术</a:t>
            </a:r>
            <a:endParaRPr lang="zh-CN" altLang="en-US" sz="3200" b="1" dirty="0"/>
          </a:p>
        </p:txBody>
      </p:sp>
      <p:sp>
        <p:nvSpPr>
          <p:cNvPr id="3" name="Rectangle 2"/>
          <p:cNvSpPr txBox="1">
            <a:spLocks noChangeArrowheads="1"/>
          </p:cNvSpPr>
          <p:nvPr/>
        </p:nvSpPr>
        <p:spPr>
          <a:xfrm>
            <a:off x="470844" y="1059975"/>
            <a:ext cx="8270545" cy="4753971"/>
          </a:xfrm>
          <a:prstGeom prst="rect">
            <a:avLst/>
          </a:prstGeom>
        </p:spPr>
        <p:txBody>
          <a:bodyPr/>
          <a:lstStyle>
            <a:lvl1pPr algn="ctr" rtl="0" eaLnBrk="0" fontAlgn="base" hangingPunct="0">
              <a:lnSpc>
                <a:spcPct val="85000"/>
              </a:lnSpc>
              <a:spcBef>
                <a:spcPct val="0"/>
              </a:spcBef>
              <a:spcAft>
                <a:spcPct val="0"/>
              </a:spcAft>
              <a:defRPr sz="3600" b="1">
                <a:solidFill>
                  <a:srgbClr val="FFCC00"/>
                </a:solidFill>
                <a:latin typeface="+mj-lt"/>
                <a:ea typeface="+mj-ea"/>
                <a:cs typeface="+mj-cs"/>
              </a:defRPr>
            </a:lvl1pPr>
            <a:lvl2pPr algn="ctr" rtl="0" eaLnBrk="0" fontAlgn="base" hangingPunct="0">
              <a:lnSpc>
                <a:spcPct val="85000"/>
              </a:lnSpc>
              <a:spcBef>
                <a:spcPct val="0"/>
              </a:spcBef>
              <a:spcAft>
                <a:spcPct val="0"/>
              </a:spcAft>
              <a:defRPr sz="3600" b="1">
                <a:solidFill>
                  <a:srgbClr val="FFCC00"/>
                </a:solidFill>
                <a:latin typeface="Arial" pitchFamily="34" charset="0"/>
                <a:ea typeface="宋体" pitchFamily="2" charset="-122"/>
              </a:defRPr>
            </a:lvl2pPr>
            <a:lvl3pPr algn="ctr" rtl="0" eaLnBrk="0" fontAlgn="base" hangingPunct="0">
              <a:lnSpc>
                <a:spcPct val="85000"/>
              </a:lnSpc>
              <a:spcBef>
                <a:spcPct val="0"/>
              </a:spcBef>
              <a:spcAft>
                <a:spcPct val="0"/>
              </a:spcAft>
              <a:defRPr sz="3600" b="1">
                <a:solidFill>
                  <a:srgbClr val="FFCC00"/>
                </a:solidFill>
                <a:latin typeface="Arial" pitchFamily="34" charset="0"/>
                <a:ea typeface="宋体" pitchFamily="2" charset="-122"/>
              </a:defRPr>
            </a:lvl3pPr>
            <a:lvl4pPr algn="ctr" rtl="0" eaLnBrk="0" fontAlgn="base" hangingPunct="0">
              <a:lnSpc>
                <a:spcPct val="85000"/>
              </a:lnSpc>
              <a:spcBef>
                <a:spcPct val="0"/>
              </a:spcBef>
              <a:spcAft>
                <a:spcPct val="0"/>
              </a:spcAft>
              <a:defRPr sz="3600" b="1">
                <a:solidFill>
                  <a:srgbClr val="FFCC00"/>
                </a:solidFill>
                <a:latin typeface="Arial" pitchFamily="34" charset="0"/>
                <a:ea typeface="宋体" pitchFamily="2" charset="-122"/>
              </a:defRPr>
            </a:lvl4pPr>
            <a:lvl5pPr algn="ctr" rtl="0" eaLnBrk="0" fontAlgn="base" hangingPunct="0">
              <a:lnSpc>
                <a:spcPct val="85000"/>
              </a:lnSpc>
              <a:spcBef>
                <a:spcPct val="0"/>
              </a:spcBef>
              <a:spcAft>
                <a:spcPct val="0"/>
              </a:spcAft>
              <a:defRPr sz="3600" b="1">
                <a:solidFill>
                  <a:srgbClr val="FFCC00"/>
                </a:solidFill>
                <a:latin typeface="Arial" pitchFamily="34" charset="0"/>
                <a:ea typeface="宋体" pitchFamily="2" charset="-122"/>
              </a:defRPr>
            </a:lvl5pPr>
            <a:lvl6pPr marL="457200" algn="ctr" rtl="0" fontAlgn="base">
              <a:lnSpc>
                <a:spcPct val="85000"/>
              </a:lnSpc>
              <a:spcBef>
                <a:spcPct val="0"/>
              </a:spcBef>
              <a:spcAft>
                <a:spcPct val="0"/>
              </a:spcAft>
              <a:defRPr sz="3600" b="1">
                <a:solidFill>
                  <a:srgbClr val="FFCC00"/>
                </a:solidFill>
                <a:latin typeface="Arial" pitchFamily="34" charset="0"/>
                <a:ea typeface="宋体" pitchFamily="2" charset="-122"/>
              </a:defRPr>
            </a:lvl6pPr>
            <a:lvl7pPr marL="914400" algn="ctr" rtl="0" fontAlgn="base">
              <a:lnSpc>
                <a:spcPct val="85000"/>
              </a:lnSpc>
              <a:spcBef>
                <a:spcPct val="0"/>
              </a:spcBef>
              <a:spcAft>
                <a:spcPct val="0"/>
              </a:spcAft>
              <a:defRPr sz="3600" b="1">
                <a:solidFill>
                  <a:srgbClr val="FFCC00"/>
                </a:solidFill>
                <a:latin typeface="Arial" pitchFamily="34" charset="0"/>
                <a:ea typeface="宋体" pitchFamily="2" charset="-122"/>
              </a:defRPr>
            </a:lvl7pPr>
            <a:lvl8pPr marL="1371600" algn="ctr" rtl="0" fontAlgn="base">
              <a:lnSpc>
                <a:spcPct val="85000"/>
              </a:lnSpc>
              <a:spcBef>
                <a:spcPct val="0"/>
              </a:spcBef>
              <a:spcAft>
                <a:spcPct val="0"/>
              </a:spcAft>
              <a:defRPr sz="3600" b="1">
                <a:solidFill>
                  <a:srgbClr val="FFCC00"/>
                </a:solidFill>
                <a:latin typeface="Arial" pitchFamily="34" charset="0"/>
                <a:ea typeface="宋体" pitchFamily="2" charset="-122"/>
              </a:defRPr>
            </a:lvl8pPr>
            <a:lvl9pPr marL="1828800" algn="ctr" rtl="0" fontAlgn="base">
              <a:lnSpc>
                <a:spcPct val="85000"/>
              </a:lnSpc>
              <a:spcBef>
                <a:spcPct val="0"/>
              </a:spcBef>
              <a:spcAft>
                <a:spcPct val="0"/>
              </a:spcAft>
              <a:defRPr sz="3600" b="1">
                <a:solidFill>
                  <a:srgbClr val="FFCC00"/>
                </a:solidFill>
                <a:latin typeface="Arial" pitchFamily="34" charset="0"/>
                <a:ea typeface="宋体" pitchFamily="2" charset="-122"/>
              </a:defRPr>
            </a:lvl9pPr>
          </a:lstStyle>
          <a:p>
            <a:r>
              <a:rPr lang="zh-CN" altLang="de-DE" sz="3200" kern="0" dirty="0" smtClean="0">
                <a:solidFill>
                  <a:schemeClr val="bg2"/>
                </a:solidFill>
                <a:latin typeface="+mn-ea"/>
                <a:ea typeface="+mn-ea"/>
              </a:rPr>
              <a:t>主要电气防爆技术（防爆型式）</a:t>
            </a:r>
            <a:endParaRPr lang="en-US" altLang="zh-CN" sz="3200" kern="0" dirty="0" smtClean="0">
              <a:solidFill>
                <a:schemeClr val="bg2"/>
              </a:solidFill>
              <a:latin typeface="+mn-ea"/>
              <a:ea typeface="+mn-ea"/>
            </a:endParaRPr>
          </a:p>
          <a:p>
            <a:endParaRPr lang="en-US" altLang="zh-CN" kern="0" dirty="0" smtClean="0">
              <a:solidFill>
                <a:schemeClr val="bg2"/>
              </a:solidFill>
              <a:latin typeface="+mn-ea"/>
              <a:ea typeface="+mn-ea"/>
            </a:endParaRPr>
          </a:p>
          <a:p>
            <a:pPr algn="l">
              <a:lnSpc>
                <a:spcPct val="80000"/>
              </a:lnSpc>
            </a:pPr>
            <a:r>
              <a:rPr lang="en-US" altLang="zh-CN" sz="2800" dirty="0">
                <a:solidFill>
                  <a:schemeClr val="bg2"/>
                </a:solidFill>
              </a:rPr>
              <a:t> </a:t>
            </a:r>
            <a:r>
              <a:rPr lang="en-US" altLang="zh-CN" sz="2800" dirty="0" smtClean="0">
                <a:solidFill>
                  <a:schemeClr val="bg2"/>
                </a:solidFill>
              </a:rPr>
              <a:t>   </a:t>
            </a:r>
            <a:r>
              <a:rPr lang="zh-CN" altLang="en-US" sz="2800" b="0" dirty="0" smtClean="0">
                <a:solidFill>
                  <a:schemeClr val="bg2"/>
                </a:solidFill>
                <a:latin typeface="+mn-ea"/>
                <a:ea typeface="+mn-ea"/>
              </a:rPr>
              <a:t>目前主要</a:t>
            </a:r>
            <a:r>
              <a:rPr lang="zh-CN" altLang="en-US" sz="2800" b="0" dirty="0">
                <a:solidFill>
                  <a:schemeClr val="bg2"/>
                </a:solidFill>
                <a:latin typeface="+mn-ea"/>
                <a:ea typeface="+mn-ea"/>
              </a:rPr>
              <a:t>电气防爆技术有</a:t>
            </a:r>
            <a:r>
              <a:rPr lang="zh-CN" altLang="en-US" sz="2800" b="0" dirty="0" smtClean="0">
                <a:solidFill>
                  <a:schemeClr val="bg2"/>
                </a:solidFill>
                <a:latin typeface="+mn-ea"/>
                <a:ea typeface="+mn-ea"/>
              </a:rPr>
              <a:t>：</a:t>
            </a:r>
            <a:endParaRPr lang="en-US" altLang="zh-CN" sz="2800" b="0" dirty="0" smtClean="0">
              <a:solidFill>
                <a:schemeClr val="bg2"/>
              </a:solidFill>
              <a:latin typeface="+mn-ea"/>
              <a:ea typeface="+mn-ea"/>
            </a:endParaRPr>
          </a:p>
          <a:p>
            <a:pPr algn="l">
              <a:lnSpc>
                <a:spcPct val="80000"/>
              </a:lnSpc>
            </a:pPr>
            <a:endParaRPr lang="zh-CN" altLang="en-US" sz="2800" b="0" dirty="0">
              <a:solidFill>
                <a:schemeClr val="bg2"/>
              </a:solidFill>
              <a:latin typeface="+mn-ea"/>
              <a:ea typeface="+mn-ea"/>
            </a:endParaRPr>
          </a:p>
          <a:p>
            <a:pPr algn="l">
              <a:lnSpc>
                <a:spcPct val="80000"/>
              </a:lnSpc>
              <a:buFont typeface="Wingdings" panose="05000000000000000000" pitchFamily="2" charset="2"/>
              <a:buNone/>
            </a:pPr>
            <a:r>
              <a:rPr lang="zh-CN" altLang="en-US" sz="2800" b="0" dirty="0">
                <a:solidFill>
                  <a:schemeClr val="bg2"/>
                </a:solidFill>
                <a:latin typeface="+mn-ea"/>
                <a:ea typeface="+mn-ea"/>
              </a:rPr>
              <a:t>    </a:t>
            </a:r>
            <a:r>
              <a:rPr lang="en-US" altLang="zh-CN" sz="2800" b="0" dirty="0" smtClean="0">
                <a:solidFill>
                  <a:schemeClr val="bg2"/>
                </a:solidFill>
                <a:latin typeface="+mn-ea"/>
                <a:ea typeface="+mn-ea"/>
              </a:rPr>
              <a:t>1</a:t>
            </a:r>
            <a:r>
              <a:rPr lang="zh-CN" altLang="en-US" sz="2800" b="0" dirty="0">
                <a:solidFill>
                  <a:schemeClr val="bg2"/>
                </a:solidFill>
                <a:latin typeface="+mn-ea"/>
                <a:ea typeface="+mn-ea"/>
              </a:rPr>
              <a:t>、隔爆型</a:t>
            </a:r>
            <a:r>
              <a:rPr lang="en-US" altLang="zh-CN" sz="2800" b="0" dirty="0">
                <a:solidFill>
                  <a:schemeClr val="bg2"/>
                </a:solidFill>
                <a:latin typeface="+mn-ea"/>
                <a:ea typeface="+mn-ea"/>
              </a:rPr>
              <a:t>(</a:t>
            </a:r>
            <a:r>
              <a:rPr lang="en-US" altLang="zh-CN" sz="2800" b="0" dirty="0" err="1" smtClean="0">
                <a:solidFill>
                  <a:schemeClr val="bg2"/>
                </a:solidFill>
                <a:latin typeface="+mn-ea"/>
                <a:ea typeface="+mn-ea"/>
              </a:rPr>
              <a:t>Exd</a:t>
            </a:r>
            <a:r>
              <a:rPr lang="en-US" altLang="zh-CN" sz="2800" b="0" dirty="0" smtClean="0">
                <a:solidFill>
                  <a:schemeClr val="bg2"/>
                </a:solidFill>
                <a:latin typeface="+mn-ea"/>
                <a:ea typeface="+mn-ea"/>
              </a:rPr>
              <a:t>)	   </a:t>
            </a:r>
            <a:r>
              <a:rPr lang="de-DE" altLang="zh-CN" sz="2800" b="0" dirty="0" smtClean="0">
                <a:solidFill>
                  <a:schemeClr val="bg2"/>
                </a:solidFill>
                <a:latin typeface="+mn-ea"/>
                <a:ea typeface="+mn-ea"/>
              </a:rPr>
              <a:t>2</a:t>
            </a:r>
            <a:r>
              <a:rPr lang="de-DE" altLang="zh-CN" sz="2800" b="0" dirty="0">
                <a:solidFill>
                  <a:schemeClr val="bg2"/>
                </a:solidFill>
                <a:latin typeface="+mn-ea"/>
                <a:ea typeface="+mn-ea"/>
              </a:rPr>
              <a:t>、</a:t>
            </a:r>
            <a:r>
              <a:rPr lang="zh-CN" altLang="de-DE" sz="2800" b="0" dirty="0">
                <a:solidFill>
                  <a:schemeClr val="bg2"/>
                </a:solidFill>
                <a:latin typeface="+mn-ea"/>
                <a:ea typeface="+mn-ea"/>
              </a:rPr>
              <a:t>本安</a:t>
            </a:r>
            <a:r>
              <a:rPr lang="zh-CN" altLang="de-DE" sz="2800" b="0" dirty="0" smtClean="0">
                <a:solidFill>
                  <a:schemeClr val="bg2"/>
                </a:solidFill>
                <a:latin typeface="+mn-ea"/>
                <a:ea typeface="+mn-ea"/>
              </a:rPr>
              <a:t>型</a:t>
            </a:r>
            <a:r>
              <a:rPr lang="zh-CN" altLang="en-US" sz="2800" b="0" dirty="0" smtClean="0">
                <a:solidFill>
                  <a:schemeClr val="bg2"/>
                </a:solidFill>
                <a:latin typeface="+mn-ea"/>
                <a:ea typeface="+mn-ea"/>
              </a:rPr>
              <a:t>（</a:t>
            </a:r>
            <a:r>
              <a:rPr lang="de-DE" altLang="zh-CN" sz="2800" b="0" dirty="0" smtClean="0">
                <a:solidFill>
                  <a:schemeClr val="bg2"/>
                </a:solidFill>
                <a:latin typeface="+mn-ea"/>
                <a:ea typeface="+mn-ea"/>
              </a:rPr>
              <a:t>Exia/Exib)</a:t>
            </a:r>
          </a:p>
          <a:p>
            <a:pPr algn="l">
              <a:lnSpc>
                <a:spcPct val="80000"/>
              </a:lnSpc>
              <a:buFont typeface="Wingdings" panose="05000000000000000000" pitchFamily="2" charset="2"/>
              <a:buNone/>
            </a:pPr>
            <a:r>
              <a:rPr lang="de-DE" altLang="zh-CN" sz="2800" b="0" dirty="0">
                <a:solidFill>
                  <a:schemeClr val="bg2"/>
                </a:solidFill>
                <a:latin typeface="+mn-ea"/>
                <a:ea typeface="+mn-ea"/>
              </a:rPr>
              <a:t> </a:t>
            </a:r>
            <a:r>
              <a:rPr lang="de-DE" altLang="zh-CN" sz="2800" b="0" dirty="0" smtClean="0">
                <a:solidFill>
                  <a:schemeClr val="bg2"/>
                </a:solidFill>
                <a:latin typeface="+mn-ea"/>
                <a:ea typeface="+mn-ea"/>
              </a:rPr>
              <a:t>   3</a:t>
            </a:r>
            <a:r>
              <a:rPr lang="de-DE" altLang="zh-CN" sz="2800" b="0" dirty="0">
                <a:solidFill>
                  <a:schemeClr val="bg2"/>
                </a:solidFill>
                <a:latin typeface="+mn-ea"/>
                <a:ea typeface="+mn-ea"/>
              </a:rPr>
              <a:t>、</a:t>
            </a:r>
            <a:r>
              <a:rPr lang="zh-CN" altLang="de-DE" sz="2800" b="0" dirty="0">
                <a:solidFill>
                  <a:schemeClr val="bg2"/>
                </a:solidFill>
                <a:latin typeface="+mn-ea"/>
                <a:ea typeface="+mn-ea"/>
              </a:rPr>
              <a:t>增安型(</a:t>
            </a:r>
            <a:r>
              <a:rPr lang="de-DE" altLang="zh-CN" sz="2800" b="0" dirty="0" smtClean="0">
                <a:solidFill>
                  <a:schemeClr val="bg2"/>
                </a:solidFill>
                <a:latin typeface="+mn-ea"/>
                <a:ea typeface="+mn-ea"/>
              </a:rPr>
              <a:t>Exe)	   4</a:t>
            </a:r>
            <a:r>
              <a:rPr lang="de-DE" altLang="zh-CN" sz="2800" b="0" dirty="0">
                <a:solidFill>
                  <a:schemeClr val="bg2"/>
                </a:solidFill>
                <a:latin typeface="+mn-ea"/>
                <a:ea typeface="+mn-ea"/>
              </a:rPr>
              <a:t>、</a:t>
            </a:r>
            <a:r>
              <a:rPr lang="zh-CN" altLang="de-DE" sz="2800" b="0" dirty="0">
                <a:solidFill>
                  <a:schemeClr val="bg2"/>
                </a:solidFill>
                <a:latin typeface="+mn-ea"/>
                <a:ea typeface="+mn-ea"/>
              </a:rPr>
              <a:t>正压型(</a:t>
            </a:r>
            <a:r>
              <a:rPr lang="de-DE" altLang="zh-CN" sz="2800" b="0" dirty="0">
                <a:solidFill>
                  <a:schemeClr val="bg2"/>
                </a:solidFill>
                <a:latin typeface="+mn-ea"/>
                <a:ea typeface="+mn-ea"/>
              </a:rPr>
              <a:t>Exp) </a:t>
            </a:r>
            <a:endParaRPr lang="de-DE" altLang="zh-CN" sz="2800" b="0" dirty="0" smtClean="0">
              <a:solidFill>
                <a:schemeClr val="bg2"/>
              </a:solidFill>
              <a:latin typeface="+mn-ea"/>
              <a:ea typeface="+mn-ea"/>
            </a:endParaRPr>
          </a:p>
          <a:p>
            <a:pPr algn="l">
              <a:lnSpc>
                <a:spcPct val="80000"/>
              </a:lnSpc>
              <a:buFont typeface="Wingdings" panose="05000000000000000000" pitchFamily="2" charset="2"/>
              <a:buNone/>
            </a:pPr>
            <a:r>
              <a:rPr lang="zh-CN" altLang="de-DE" sz="2800" b="0" dirty="0">
                <a:solidFill>
                  <a:schemeClr val="bg2"/>
                </a:solidFill>
                <a:latin typeface="+mn-ea"/>
                <a:ea typeface="+mn-ea"/>
              </a:rPr>
              <a:t> </a:t>
            </a:r>
            <a:r>
              <a:rPr lang="zh-CN" altLang="de-DE" sz="2800" b="0" dirty="0" smtClean="0">
                <a:solidFill>
                  <a:schemeClr val="bg2"/>
                </a:solidFill>
                <a:latin typeface="+mn-ea"/>
                <a:ea typeface="+mn-ea"/>
              </a:rPr>
              <a:t>   5</a:t>
            </a:r>
            <a:r>
              <a:rPr lang="zh-CN" altLang="de-DE" sz="2800" b="0" dirty="0">
                <a:solidFill>
                  <a:schemeClr val="bg2"/>
                </a:solidFill>
                <a:latin typeface="+mn-ea"/>
                <a:ea typeface="+mn-ea"/>
              </a:rPr>
              <a:t>、充油型(</a:t>
            </a:r>
            <a:r>
              <a:rPr lang="de-DE" altLang="zh-CN" sz="2800" b="0" dirty="0" smtClean="0">
                <a:solidFill>
                  <a:schemeClr val="bg2"/>
                </a:solidFill>
                <a:latin typeface="+mn-ea"/>
                <a:ea typeface="+mn-ea"/>
              </a:rPr>
              <a:t>Exo)	   </a:t>
            </a:r>
            <a:r>
              <a:rPr lang="en-US" altLang="zh-CN" sz="2800" b="0" dirty="0" smtClean="0">
                <a:solidFill>
                  <a:schemeClr val="bg2"/>
                </a:solidFill>
                <a:latin typeface="+mn-ea"/>
                <a:ea typeface="+mn-ea"/>
              </a:rPr>
              <a:t>6</a:t>
            </a:r>
            <a:r>
              <a:rPr lang="de-DE" altLang="zh-CN" sz="2800" b="0" dirty="0">
                <a:solidFill>
                  <a:schemeClr val="bg2"/>
                </a:solidFill>
                <a:latin typeface="+mn-ea"/>
                <a:ea typeface="+mn-ea"/>
              </a:rPr>
              <a:t>、</a:t>
            </a:r>
            <a:r>
              <a:rPr lang="zh-CN" altLang="de-DE" sz="2800" b="0" dirty="0">
                <a:solidFill>
                  <a:schemeClr val="bg2"/>
                </a:solidFill>
                <a:latin typeface="+mn-ea"/>
                <a:ea typeface="+mn-ea"/>
              </a:rPr>
              <a:t>充砂型(</a:t>
            </a:r>
            <a:r>
              <a:rPr lang="de-DE" altLang="zh-CN" sz="2800" b="0" dirty="0">
                <a:solidFill>
                  <a:schemeClr val="bg2"/>
                </a:solidFill>
                <a:latin typeface="+mn-ea"/>
                <a:ea typeface="+mn-ea"/>
              </a:rPr>
              <a:t>Exq</a:t>
            </a:r>
            <a:r>
              <a:rPr lang="de-DE" altLang="zh-CN" sz="2800" b="0" dirty="0" smtClean="0">
                <a:solidFill>
                  <a:schemeClr val="bg2"/>
                </a:solidFill>
                <a:latin typeface="+mn-ea"/>
                <a:ea typeface="+mn-ea"/>
              </a:rPr>
              <a:t>)</a:t>
            </a:r>
          </a:p>
          <a:p>
            <a:pPr algn="l">
              <a:lnSpc>
                <a:spcPct val="80000"/>
              </a:lnSpc>
              <a:buFont typeface="Wingdings" panose="05000000000000000000" pitchFamily="2" charset="2"/>
              <a:buNone/>
            </a:pPr>
            <a:r>
              <a:rPr lang="de-DE" altLang="zh-CN" sz="2800" b="0" dirty="0" smtClean="0">
                <a:solidFill>
                  <a:schemeClr val="bg2"/>
                </a:solidFill>
                <a:latin typeface="+mn-ea"/>
                <a:ea typeface="+mn-ea"/>
              </a:rPr>
              <a:t>    7、</a:t>
            </a:r>
            <a:r>
              <a:rPr lang="zh-CN" altLang="de-DE" sz="2800" b="0" dirty="0" smtClean="0">
                <a:solidFill>
                  <a:schemeClr val="bg2"/>
                </a:solidFill>
                <a:latin typeface="+mn-ea"/>
                <a:ea typeface="+mn-ea"/>
              </a:rPr>
              <a:t>浇封型(</a:t>
            </a:r>
            <a:r>
              <a:rPr lang="de-DE" altLang="zh-CN" sz="2800" b="0" dirty="0" smtClean="0">
                <a:solidFill>
                  <a:schemeClr val="bg2"/>
                </a:solidFill>
                <a:latin typeface="+mn-ea"/>
                <a:ea typeface="+mn-ea"/>
              </a:rPr>
              <a:t>Exm)     </a:t>
            </a:r>
          </a:p>
          <a:p>
            <a:pPr algn="l">
              <a:lnSpc>
                <a:spcPct val="80000"/>
              </a:lnSpc>
              <a:buFont typeface="Wingdings" panose="05000000000000000000" pitchFamily="2" charset="2"/>
              <a:buNone/>
            </a:pPr>
            <a:r>
              <a:rPr lang="de-DE" altLang="zh-CN" sz="2800" b="0" dirty="0" smtClean="0">
                <a:solidFill>
                  <a:schemeClr val="bg2"/>
                </a:solidFill>
                <a:latin typeface="+mn-ea"/>
                <a:ea typeface="+mn-ea"/>
              </a:rPr>
              <a:t>    8、</a:t>
            </a:r>
            <a:r>
              <a:rPr lang="zh-CN" altLang="de-DE" sz="2800" b="0" dirty="0" smtClean="0">
                <a:solidFill>
                  <a:schemeClr val="bg2"/>
                </a:solidFill>
                <a:latin typeface="+mn-ea"/>
                <a:ea typeface="+mn-ea"/>
              </a:rPr>
              <a:t>气密型(</a:t>
            </a:r>
            <a:r>
              <a:rPr lang="de-DE" altLang="zh-CN" sz="2800" b="0" dirty="0" smtClean="0">
                <a:solidFill>
                  <a:schemeClr val="bg2"/>
                </a:solidFill>
                <a:latin typeface="+mn-ea"/>
                <a:ea typeface="+mn-ea"/>
              </a:rPr>
              <a:t>Exh</a:t>
            </a:r>
            <a:r>
              <a:rPr lang="zh-CN" altLang="en-US" sz="2800" b="0" dirty="0" smtClean="0">
                <a:solidFill>
                  <a:schemeClr val="bg2"/>
                </a:solidFill>
                <a:latin typeface="+mn-ea"/>
                <a:ea typeface="+mn-ea"/>
              </a:rPr>
              <a:t>）</a:t>
            </a:r>
            <a:endParaRPr lang="zh-CN" altLang="de-DE" sz="2800" b="0" dirty="0" smtClean="0">
              <a:solidFill>
                <a:schemeClr val="bg2"/>
              </a:solidFill>
              <a:latin typeface="+mn-ea"/>
              <a:ea typeface="+mn-ea"/>
            </a:endParaRPr>
          </a:p>
          <a:p>
            <a:pPr algn="l">
              <a:lnSpc>
                <a:spcPct val="80000"/>
              </a:lnSpc>
            </a:pPr>
            <a:r>
              <a:rPr lang="zh-CN" altLang="en-US" sz="2800" b="0" dirty="0" smtClean="0">
                <a:solidFill>
                  <a:schemeClr val="bg2"/>
                </a:solidFill>
                <a:latin typeface="+mn-ea"/>
                <a:ea typeface="+mn-ea"/>
              </a:rPr>
              <a:t>   解决</a:t>
            </a:r>
            <a:r>
              <a:rPr lang="zh-CN" altLang="en-US" sz="2800" b="0" dirty="0">
                <a:solidFill>
                  <a:schemeClr val="bg2"/>
                </a:solidFill>
                <a:latin typeface="+mn-ea"/>
                <a:ea typeface="+mn-ea"/>
              </a:rPr>
              <a:t>主要</a:t>
            </a:r>
            <a:r>
              <a:rPr lang="zh-CN" altLang="en-US" sz="2800" b="0" dirty="0" smtClean="0">
                <a:solidFill>
                  <a:schemeClr val="bg2"/>
                </a:solidFill>
                <a:latin typeface="+mn-ea"/>
                <a:ea typeface="+mn-ea"/>
              </a:rPr>
              <a:t>点火源</a:t>
            </a:r>
            <a:r>
              <a:rPr lang="zh-CN" altLang="en-US" sz="2800" b="0" dirty="0">
                <a:solidFill>
                  <a:schemeClr val="bg2"/>
                </a:solidFill>
                <a:latin typeface="+mn-ea"/>
                <a:ea typeface="+mn-ea"/>
              </a:rPr>
              <a:t>：由电气因素引起的电火花和</a:t>
            </a:r>
            <a:r>
              <a:rPr lang="zh-CN" altLang="en-US" sz="2800" b="0" dirty="0" smtClean="0">
                <a:solidFill>
                  <a:schemeClr val="bg2"/>
                </a:solidFill>
                <a:latin typeface="+mn-ea"/>
                <a:ea typeface="+mn-ea"/>
              </a:rPr>
              <a:t>热</a:t>
            </a:r>
            <a:r>
              <a:rPr lang="en-US" altLang="zh-CN" sz="2800" b="0" dirty="0" smtClean="0">
                <a:solidFill>
                  <a:schemeClr val="bg2"/>
                </a:solidFill>
                <a:latin typeface="+mn-ea"/>
                <a:ea typeface="+mn-ea"/>
              </a:rPr>
              <a:t>			    </a:t>
            </a:r>
            <a:r>
              <a:rPr lang="zh-CN" altLang="en-US" sz="2800" b="0" dirty="0" smtClean="0">
                <a:solidFill>
                  <a:schemeClr val="bg2"/>
                </a:solidFill>
                <a:latin typeface="+mn-ea"/>
                <a:ea typeface="+mn-ea"/>
              </a:rPr>
              <a:t>效应</a:t>
            </a:r>
            <a:r>
              <a:rPr lang="zh-CN" altLang="en-US" sz="2800" b="0" dirty="0">
                <a:solidFill>
                  <a:schemeClr val="bg2"/>
                </a:solidFill>
                <a:latin typeface="+mn-ea"/>
                <a:ea typeface="+mn-ea"/>
              </a:rPr>
              <a:t>。</a:t>
            </a:r>
          </a:p>
          <a:p>
            <a:pPr>
              <a:lnSpc>
                <a:spcPct val="80000"/>
              </a:lnSpc>
            </a:pPr>
            <a:endParaRPr lang="zh-CN" altLang="en-US" dirty="0"/>
          </a:p>
          <a:p>
            <a:endParaRPr lang="zh-CN" altLang="de-DE" kern="0" dirty="0">
              <a:solidFill>
                <a:schemeClr val="bg2"/>
              </a:solidFill>
              <a:latin typeface="+mn-ea"/>
              <a:ea typeface="+mn-ea"/>
            </a:endParaRPr>
          </a:p>
        </p:txBody>
      </p:sp>
    </p:spTree>
    <p:extLst>
      <p:ext uri="{BB962C8B-B14F-4D97-AF65-F5344CB8AC3E}">
        <p14:creationId xmlns:p14="http://schemas.microsoft.com/office/powerpoint/2010/main" val="1509769765"/>
      </p:ext>
    </p:extLst>
  </p:cSld>
  <p:clrMapOvr>
    <a:masterClrMapping/>
  </p:clrMapOvr>
  <p:transition spd="med">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746911" y="259988"/>
            <a:ext cx="5718413" cy="584775"/>
          </a:xfrm>
          <a:prstGeom prst="rect">
            <a:avLst/>
          </a:prstGeom>
          <a:noFill/>
        </p:spPr>
        <p:txBody>
          <a:bodyPr wrap="square" rtlCol="0">
            <a:spAutoFit/>
          </a:bodyPr>
          <a:lstStyle/>
          <a:p>
            <a:r>
              <a:rPr lang="zh-CN" altLang="en-US" sz="3200" b="1" dirty="0" smtClean="0"/>
              <a:t>四、电气设备防爆技术</a:t>
            </a:r>
            <a:endParaRPr lang="zh-CN" altLang="en-US" sz="3200" b="1" dirty="0"/>
          </a:p>
        </p:txBody>
      </p:sp>
      <p:sp>
        <p:nvSpPr>
          <p:cNvPr id="3" name="文本框 2"/>
          <p:cNvSpPr txBox="1"/>
          <p:nvPr/>
        </p:nvSpPr>
        <p:spPr>
          <a:xfrm>
            <a:off x="831975" y="1021976"/>
            <a:ext cx="7548283" cy="5816977"/>
          </a:xfrm>
          <a:prstGeom prst="rect">
            <a:avLst/>
          </a:prstGeom>
          <a:noFill/>
        </p:spPr>
        <p:txBody>
          <a:bodyPr wrap="square" rtlCol="0">
            <a:spAutoFit/>
          </a:bodyPr>
          <a:lstStyle/>
          <a:p>
            <a:pPr algn="ctr"/>
            <a:r>
              <a:rPr lang="zh-CN" altLang="en-US" sz="3200" b="1" dirty="0" smtClean="0">
                <a:solidFill>
                  <a:schemeClr val="bg2"/>
                </a:solidFill>
              </a:rPr>
              <a:t>防爆电气设备的防爆原理</a:t>
            </a:r>
            <a:endParaRPr lang="en-US" altLang="zh-CN" sz="3200" b="1" dirty="0" smtClean="0">
              <a:solidFill>
                <a:schemeClr val="bg2"/>
              </a:solidFill>
            </a:endParaRPr>
          </a:p>
          <a:p>
            <a:pPr algn="ctr"/>
            <a:endParaRPr lang="en-US" altLang="zh-CN" sz="2000" dirty="0">
              <a:solidFill>
                <a:schemeClr val="bg2"/>
              </a:solidFill>
              <a:latin typeface="+mn-ea"/>
            </a:endParaRPr>
          </a:p>
          <a:p>
            <a:r>
              <a:rPr lang="zh-CN" altLang="en-US" sz="2800" b="1" dirty="0" smtClean="0">
                <a:solidFill>
                  <a:schemeClr val="bg2"/>
                </a:solidFill>
                <a:latin typeface="+mn-ea"/>
              </a:rPr>
              <a:t>一、间隙防爆原理（隔爆型 </a:t>
            </a:r>
            <a:r>
              <a:rPr lang="en-US" altLang="zh-CN" sz="2800" b="1" dirty="0" smtClean="0">
                <a:solidFill>
                  <a:schemeClr val="bg2"/>
                </a:solidFill>
                <a:latin typeface="+mn-ea"/>
              </a:rPr>
              <a:t>d</a:t>
            </a:r>
            <a:r>
              <a:rPr lang="zh-CN" altLang="en-US" sz="2800" b="1" dirty="0" smtClean="0">
                <a:solidFill>
                  <a:schemeClr val="bg2"/>
                </a:solidFill>
                <a:latin typeface="+mn-ea"/>
              </a:rPr>
              <a:t>）</a:t>
            </a:r>
            <a:endParaRPr lang="en-US" altLang="zh-CN" sz="2800" b="1" dirty="0" smtClean="0">
              <a:solidFill>
                <a:schemeClr val="bg2"/>
              </a:solidFill>
              <a:latin typeface="+mn-ea"/>
            </a:endParaRPr>
          </a:p>
          <a:p>
            <a:r>
              <a:rPr lang="en-US" altLang="zh-CN" sz="2800" dirty="0" smtClean="0">
                <a:solidFill>
                  <a:schemeClr val="bg2"/>
                </a:solidFill>
              </a:rPr>
              <a:t>	</a:t>
            </a:r>
            <a:r>
              <a:rPr lang="zh-CN" altLang="en-US" sz="2800" dirty="0" smtClean="0">
                <a:solidFill>
                  <a:schemeClr val="bg2"/>
                </a:solidFill>
              </a:rPr>
              <a:t>一个外壳能承受内部爆炸性气体混合物的爆炸压力，并有一个或几个金属面缝隙可以阻止内部爆炸向外壳周围爆炸性气体混合物传播，达到防爆要求。</a:t>
            </a:r>
            <a:endParaRPr lang="en-US" altLang="zh-CN" sz="2800" dirty="0" smtClean="0">
              <a:solidFill>
                <a:schemeClr val="bg2"/>
              </a:solidFill>
            </a:endParaRPr>
          </a:p>
          <a:p>
            <a:r>
              <a:rPr lang="zh-CN" altLang="en-US" sz="2800" b="1" dirty="0" smtClean="0">
                <a:solidFill>
                  <a:schemeClr val="bg2"/>
                </a:solidFill>
                <a:latin typeface="+mn-ea"/>
              </a:rPr>
              <a:t>二、小于点燃能量防爆原理（本安型 </a:t>
            </a:r>
            <a:r>
              <a:rPr lang="en-US" altLang="zh-CN" sz="2800" b="1" dirty="0" err="1" smtClean="0">
                <a:solidFill>
                  <a:schemeClr val="bg2"/>
                </a:solidFill>
                <a:latin typeface="+mn-ea"/>
              </a:rPr>
              <a:t>ia</a:t>
            </a:r>
            <a:r>
              <a:rPr lang="en-US" altLang="zh-CN" sz="2800" b="1" dirty="0" smtClean="0">
                <a:solidFill>
                  <a:schemeClr val="bg2"/>
                </a:solidFill>
                <a:latin typeface="+mn-ea"/>
              </a:rPr>
              <a:t>/</a:t>
            </a:r>
            <a:r>
              <a:rPr lang="en-US" altLang="zh-CN" sz="2800" b="1" dirty="0" err="1" smtClean="0">
                <a:solidFill>
                  <a:schemeClr val="bg2"/>
                </a:solidFill>
                <a:latin typeface="+mn-ea"/>
              </a:rPr>
              <a:t>ib</a:t>
            </a:r>
            <a:r>
              <a:rPr lang="zh-CN" altLang="en-US" sz="2800" b="1" dirty="0" smtClean="0">
                <a:solidFill>
                  <a:schemeClr val="bg2"/>
                </a:solidFill>
                <a:latin typeface="+mn-ea"/>
              </a:rPr>
              <a:t>）</a:t>
            </a:r>
            <a:endParaRPr lang="en-US" altLang="zh-CN" sz="2800" b="1" dirty="0" smtClean="0">
              <a:solidFill>
                <a:schemeClr val="bg2"/>
              </a:solidFill>
              <a:latin typeface="+mn-ea"/>
            </a:endParaRPr>
          </a:p>
          <a:p>
            <a:r>
              <a:rPr lang="en-US" altLang="zh-CN" sz="2800" dirty="0" smtClean="0">
                <a:solidFill>
                  <a:schemeClr val="bg2"/>
                </a:solidFill>
                <a:latin typeface="+mn-ea"/>
              </a:rPr>
              <a:t>	</a:t>
            </a:r>
            <a:r>
              <a:rPr lang="zh-CN" altLang="en-US" sz="2800" dirty="0" smtClean="0">
                <a:solidFill>
                  <a:schemeClr val="bg2"/>
                </a:solidFill>
                <a:latin typeface="+mn-ea"/>
              </a:rPr>
              <a:t>有效降低电气电路的电压、电流、储能元件的数值，保证电路正常工作或规定的故障状态下产生的电火花和热效应能量，都低于规定的爆炸性气体混合物最小点燃能量，达到防爆要求。</a:t>
            </a:r>
            <a:endParaRPr lang="zh-CN" altLang="en-US" sz="2800" dirty="0">
              <a:solidFill>
                <a:schemeClr val="bg2"/>
              </a:solidFill>
              <a:latin typeface="+mn-ea"/>
            </a:endParaRPr>
          </a:p>
        </p:txBody>
      </p:sp>
    </p:spTree>
    <p:extLst>
      <p:ext uri="{BB962C8B-B14F-4D97-AF65-F5344CB8AC3E}">
        <p14:creationId xmlns:p14="http://schemas.microsoft.com/office/powerpoint/2010/main" val="1845450625"/>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979714" y="1817914"/>
            <a:ext cx="7620000" cy="3108543"/>
          </a:xfrm>
          <a:prstGeom prst="rect">
            <a:avLst/>
          </a:prstGeom>
          <a:noFill/>
        </p:spPr>
        <p:txBody>
          <a:bodyPr wrap="square" rtlCol="0">
            <a:spAutoFit/>
          </a:bodyPr>
          <a:lstStyle/>
          <a:p>
            <a:r>
              <a:rPr lang="en-US" altLang="zh-CN" sz="2800" dirty="0" err="1" smtClean="0">
                <a:solidFill>
                  <a:schemeClr val="bg2"/>
                </a:solidFill>
              </a:rPr>
              <a:t>Ia</a:t>
            </a:r>
            <a:r>
              <a:rPr lang="zh-CN" altLang="en-US" sz="2800" dirty="0">
                <a:solidFill>
                  <a:schemeClr val="bg2"/>
                </a:solidFill>
              </a:rPr>
              <a:t>等级</a:t>
            </a:r>
            <a:r>
              <a:rPr lang="en-US" altLang="zh-CN" sz="2800" dirty="0">
                <a:solidFill>
                  <a:schemeClr val="bg2"/>
                </a:solidFill>
              </a:rPr>
              <a:t>—</a:t>
            </a:r>
            <a:r>
              <a:rPr lang="zh-CN" altLang="en-US" sz="2800" dirty="0">
                <a:solidFill>
                  <a:schemeClr val="bg2"/>
                </a:solidFill>
              </a:rPr>
              <a:t>在正常工作状态下，以及电路中存在一个故障或两个故障时，均不能点燃爆炸性气体混合物。在</a:t>
            </a:r>
            <a:r>
              <a:rPr lang="en-US" altLang="zh-CN" sz="2800" dirty="0" err="1">
                <a:solidFill>
                  <a:schemeClr val="bg2"/>
                </a:solidFill>
              </a:rPr>
              <a:t>ia</a:t>
            </a:r>
            <a:r>
              <a:rPr lang="zh-CN" altLang="en-US" sz="2800" dirty="0">
                <a:solidFill>
                  <a:schemeClr val="bg2"/>
                </a:solidFill>
              </a:rPr>
              <a:t>型电路中， 工作电流被限制在</a:t>
            </a:r>
            <a:r>
              <a:rPr lang="en-US" altLang="zh-CN" sz="2800" dirty="0">
                <a:solidFill>
                  <a:schemeClr val="bg2"/>
                </a:solidFill>
              </a:rPr>
              <a:t>100mA</a:t>
            </a:r>
            <a:r>
              <a:rPr lang="zh-CN" altLang="en-US" sz="2800" dirty="0" smtClean="0">
                <a:solidFill>
                  <a:schemeClr val="bg2"/>
                </a:solidFill>
              </a:rPr>
              <a:t>以下。</a:t>
            </a:r>
            <a:endParaRPr lang="en-US" altLang="zh-CN" sz="2800" dirty="0" smtClean="0">
              <a:solidFill>
                <a:schemeClr val="bg2"/>
              </a:solidFill>
            </a:endParaRPr>
          </a:p>
          <a:p>
            <a:r>
              <a:rPr lang="en-US" altLang="zh-CN" sz="2800" dirty="0" err="1" smtClean="0">
                <a:solidFill>
                  <a:schemeClr val="bg2"/>
                </a:solidFill>
              </a:rPr>
              <a:t>Ib</a:t>
            </a:r>
            <a:r>
              <a:rPr lang="zh-CN" altLang="en-US" sz="2800" dirty="0">
                <a:solidFill>
                  <a:schemeClr val="bg2"/>
                </a:solidFill>
              </a:rPr>
              <a:t>等级</a:t>
            </a:r>
            <a:r>
              <a:rPr lang="en-US" altLang="zh-CN" sz="2800" dirty="0">
                <a:solidFill>
                  <a:schemeClr val="bg2"/>
                </a:solidFill>
              </a:rPr>
              <a:t>—</a:t>
            </a:r>
            <a:r>
              <a:rPr lang="zh-CN" altLang="en-US" sz="2800" dirty="0">
                <a:solidFill>
                  <a:schemeClr val="bg2"/>
                </a:solidFill>
              </a:rPr>
              <a:t>在正常工作状态下，以及电路中存在一个故障时，不能</a:t>
            </a:r>
            <a:r>
              <a:rPr lang="zh-CN" altLang="en-US" sz="2800" dirty="0" smtClean="0">
                <a:solidFill>
                  <a:schemeClr val="bg2"/>
                </a:solidFill>
              </a:rPr>
              <a:t>点燃爆炸性气体混合物</a:t>
            </a:r>
            <a:r>
              <a:rPr lang="zh-CN" altLang="en-US" sz="2800" dirty="0">
                <a:solidFill>
                  <a:schemeClr val="bg2"/>
                </a:solidFill>
              </a:rPr>
              <a:t>。在</a:t>
            </a:r>
            <a:r>
              <a:rPr lang="en-US" altLang="zh-CN" sz="2800" dirty="0" err="1">
                <a:solidFill>
                  <a:schemeClr val="bg2"/>
                </a:solidFill>
              </a:rPr>
              <a:t>ib</a:t>
            </a:r>
            <a:r>
              <a:rPr lang="zh-CN" altLang="en-US" sz="2800" dirty="0">
                <a:solidFill>
                  <a:schemeClr val="bg2"/>
                </a:solidFill>
              </a:rPr>
              <a:t>电路中，工作电流被限制在</a:t>
            </a:r>
            <a:r>
              <a:rPr lang="en-US" altLang="zh-CN" sz="2800" dirty="0">
                <a:solidFill>
                  <a:schemeClr val="bg2"/>
                </a:solidFill>
              </a:rPr>
              <a:t>150mA</a:t>
            </a:r>
            <a:r>
              <a:rPr lang="zh-CN" altLang="en-US" sz="2800" dirty="0">
                <a:solidFill>
                  <a:schemeClr val="bg2"/>
                </a:solidFill>
              </a:rPr>
              <a:t>以下。</a:t>
            </a:r>
          </a:p>
        </p:txBody>
      </p:sp>
      <p:sp>
        <p:nvSpPr>
          <p:cNvPr id="3" name="文本框 2"/>
          <p:cNvSpPr txBox="1"/>
          <p:nvPr/>
        </p:nvSpPr>
        <p:spPr>
          <a:xfrm>
            <a:off x="783771" y="1164771"/>
            <a:ext cx="3559629" cy="584775"/>
          </a:xfrm>
          <a:prstGeom prst="rect">
            <a:avLst/>
          </a:prstGeom>
          <a:noFill/>
        </p:spPr>
        <p:txBody>
          <a:bodyPr wrap="square" rtlCol="0">
            <a:spAutoFit/>
          </a:bodyPr>
          <a:lstStyle/>
          <a:p>
            <a:r>
              <a:rPr lang="en-US" altLang="zh-CN" sz="3200" dirty="0" err="1" smtClean="0">
                <a:solidFill>
                  <a:schemeClr val="bg2"/>
                </a:solidFill>
              </a:rPr>
              <a:t>Ia</a:t>
            </a:r>
            <a:r>
              <a:rPr lang="zh-CN" altLang="en-US" sz="3200" dirty="0" smtClean="0">
                <a:solidFill>
                  <a:schemeClr val="bg2"/>
                </a:solidFill>
              </a:rPr>
              <a:t>与</a:t>
            </a:r>
            <a:r>
              <a:rPr lang="en-US" altLang="zh-CN" sz="3200" dirty="0" err="1" smtClean="0">
                <a:solidFill>
                  <a:schemeClr val="bg2"/>
                </a:solidFill>
              </a:rPr>
              <a:t>Ib</a:t>
            </a:r>
            <a:r>
              <a:rPr lang="zh-CN" altLang="en-US" sz="3200" dirty="0" smtClean="0">
                <a:solidFill>
                  <a:schemeClr val="bg2"/>
                </a:solidFill>
              </a:rPr>
              <a:t>的区别</a:t>
            </a:r>
            <a:endParaRPr lang="zh-CN" altLang="en-US" sz="3200" dirty="0">
              <a:solidFill>
                <a:schemeClr val="bg2"/>
              </a:solidFill>
            </a:endParaRPr>
          </a:p>
        </p:txBody>
      </p:sp>
      <p:sp>
        <p:nvSpPr>
          <p:cNvPr id="4" name="文本框 3"/>
          <p:cNvSpPr txBox="1"/>
          <p:nvPr/>
        </p:nvSpPr>
        <p:spPr>
          <a:xfrm>
            <a:off x="1484193" y="253425"/>
            <a:ext cx="5718413" cy="584775"/>
          </a:xfrm>
          <a:prstGeom prst="rect">
            <a:avLst/>
          </a:prstGeom>
          <a:noFill/>
        </p:spPr>
        <p:txBody>
          <a:bodyPr wrap="square" rtlCol="0">
            <a:spAutoFit/>
          </a:bodyPr>
          <a:lstStyle/>
          <a:p>
            <a:r>
              <a:rPr lang="zh-CN" altLang="en-US" sz="3200" b="1" dirty="0" smtClean="0"/>
              <a:t>四、电气设备防爆技术</a:t>
            </a:r>
            <a:endParaRPr lang="zh-CN" altLang="en-US" sz="3200" b="1" dirty="0"/>
          </a:p>
        </p:txBody>
      </p:sp>
    </p:spTree>
    <p:extLst>
      <p:ext uri="{BB962C8B-B14F-4D97-AF65-F5344CB8AC3E}">
        <p14:creationId xmlns:p14="http://schemas.microsoft.com/office/powerpoint/2010/main" val="3871589139"/>
      </p:ext>
    </p:extLst>
  </p:cSld>
  <p:clrMapOvr>
    <a:masterClrMapping/>
  </p:clrMapOvr>
  <p:transition spd="med">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746911" y="259988"/>
            <a:ext cx="5718413" cy="584775"/>
          </a:xfrm>
          <a:prstGeom prst="rect">
            <a:avLst/>
          </a:prstGeom>
          <a:noFill/>
        </p:spPr>
        <p:txBody>
          <a:bodyPr wrap="square" rtlCol="0">
            <a:spAutoFit/>
          </a:bodyPr>
          <a:lstStyle/>
          <a:p>
            <a:r>
              <a:rPr lang="zh-CN" altLang="en-US" sz="3200" b="1" dirty="0" smtClean="0"/>
              <a:t>四、电气设备防爆技术</a:t>
            </a:r>
            <a:endParaRPr lang="zh-CN" altLang="en-US" sz="3200" b="1" dirty="0"/>
          </a:p>
        </p:txBody>
      </p:sp>
      <p:sp>
        <p:nvSpPr>
          <p:cNvPr id="3" name="文本框 2"/>
          <p:cNvSpPr txBox="1"/>
          <p:nvPr/>
        </p:nvSpPr>
        <p:spPr>
          <a:xfrm>
            <a:off x="831975" y="934890"/>
            <a:ext cx="7548283" cy="5755422"/>
          </a:xfrm>
          <a:prstGeom prst="rect">
            <a:avLst/>
          </a:prstGeom>
          <a:noFill/>
        </p:spPr>
        <p:txBody>
          <a:bodyPr wrap="square" rtlCol="0">
            <a:spAutoFit/>
          </a:bodyPr>
          <a:lstStyle/>
          <a:p>
            <a:pPr algn="ctr"/>
            <a:r>
              <a:rPr lang="zh-CN" altLang="en-US" sz="3200" b="1" dirty="0" smtClean="0">
                <a:solidFill>
                  <a:schemeClr val="bg2"/>
                </a:solidFill>
              </a:rPr>
              <a:t>防爆电气设备的防爆原理</a:t>
            </a:r>
            <a:endParaRPr lang="en-US" altLang="zh-CN" sz="2000" dirty="0">
              <a:solidFill>
                <a:schemeClr val="bg2"/>
              </a:solidFill>
              <a:latin typeface="+mn-ea"/>
            </a:endParaRPr>
          </a:p>
          <a:p>
            <a:r>
              <a:rPr lang="zh-CN" altLang="en-US" sz="2800" b="1" dirty="0">
                <a:solidFill>
                  <a:schemeClr val="bg2"/>
                </a:solidFill>
                <a:latin typeface="+mn-ea"/>
              </a:rPr>
              <a:t>三</a:t>
            </a:r>
            <a:r>
              <a:rPr lang="zh-CN" altLang="en-US" sz="2800" b="1" dirty="0" smtClean="0">
                <a:solidFill>
                  <a:schemeClr val="bg2"/>
                </a:solidFill>
                <a:latin typeface="+mn-ea"/>
              </a:rPr>
              <a:t>、阻止点火源与爆炸性混合物相接触防爆原</a:t>
            </a:r>
            <a:r>
              <a:rPr lang="en-US" altLang="zh-CN" sz="2800" b="1" dirty="0">
                <a:solidFill>
                  <a:schemeClr val="bg2"/>
                </a:solidFill>
                <a:latin typeface="+mn-ea"/>
              </a:rPr>
              <a:t> </a:t>
            </a:r>
            <a:r>
              <a:rPr lang="en-US" altLang="zh-CN" sz="2800" b="1" dirty="0" smtClean="0">
                <a:solidFill>
                  <a:schemeClr val="bg2"/>
                </a:solidFill>
                <a:latin typeface="+mn-ea"/>
              </a:rPr>
              <a:t>      </a:t>
            </a:r>
          </a:p>
          <a:p>
            <a:r>
              <a:rPr lang="en-US" altLang="zh-CN" sz="2800" b="1" dirty="0">
                <a:solidFill>
                  <a:schemeClr val="bg2"/>
                </a:solidFill>
                <a:latin typeface="+mn-ea"/>
              </a:rPr>
              <a:t> </a:t>
            </a:r>
            <a:r>
              <a:rPr lang="en-US" altLang="zh-CN" sz="2800" b="1" dirty="0" smtClean="0">
                <a:solidFill>
                  <a:schemeClr val="bg2"/>
                </a:solidFill>
                <a:latin typeface="+mn-ea"/>
              </a:rPr>
              <a:t>   </a:t>
            </a:r>
            <a:r>
              <a:rPr lang="zh-CN" altLang="en-US" sz="2800" b="1" dirty="0" smtClean="0">
                <a:solidFill>
                  <a:schemeClr val="bg2"/>
                </a:solidFill>
                <a:latin typeface="+mn-ea"/>
              </a:rPr>
              <a:t>理（正压</a:t>
            </a:r>
            <a:r>
              <a:rPr lang="en-US" altLang="zh-CN" sz="2800" b="1" dirty="0" smtClean="0">
                <a:solidFill>
                  <a:schemeClr val="bg2"/>
                </a:solidFill>
                <a:latin typeface="+mn-ea"/>
              </a:rPr>
              <a:t>p</a:t>
            </a:r>
            <a:r>
              <a:rPr lang="zh-CN" altLang="en-US" sz="2800" b="1" dirty="0" smtClean="0">
                <a:solidFill>
                  <a:schemeClr val="bg2"/>
                </a:solidFill>
                <a:latin typeface="+mn-ea"/>
              </a:rPr>
              <a:t>、充油</a:t>
            </a:r>
            <a:r>
              <a:rPr lang="en-US" altLang="zh-CN" sz="2800" b="1" dirty="0" smtClean="0">
                <a:solidFill>
                  <a:schemeClr val="bg2"/>
                </a:solidFill>
                <a:latin typeface="+mn-ea"/>
              </a:rPr>
              <a:t>o</a:t>
            </a:r>
            <a:r>
              <a:rPr lang="zh-CN" altLang="en-US" sz="2800" b="1" dirty="0" smtClean="0">
                <a:solidFill>
                  <a:schemeClr val="bg2"/>
                </a:solidFill>
                <a:latin typeface="+mn-ea"/>
              </a:rPr>
              <a:t>、充砂</a:t>
            </a:r>
            <a:r>
              <a:rPr lang="en-US" altLang="zh-CN" sz="2800" b="1" dirty="0" smtClean="0">
                <a:solidFill>
                  <a:schemeClr val="bg2"/>
                </a:solidFill>
                <a:latin typeface="+mn-ea"/>
              </a:rPr>
              <a:t>q</a:t>
            </a:r>
            <a:r>
              <a:rPr lang="zh-CN" altLang="en-US" sz="2800" b="1" dirty="0" smtClean="0">
                <a:solidFill>
                  <a:schemeClr val="bg2"/>
                </a:solidFill>
                <a:latin typeface="+mn-ea"/>
              </a:rPr>
              <a:t>、胶封</a:t>
            </a:r>
            <a:r>
              <a:rPr lang="en-US" altLang="zh-CN" sz="2800" b="1" dirty="0" smtClean="0">
                <a:solidFill>
                  <a:schemeClr val="bg2"/>
                </a:solidFill>
                <a:latin typeface="+mn-ea"/>
              </a:rPr>
              <a:t>m</a:t>
            </a:r>
            <a:r>
              <a:rPr lang="zh-CN" altLang="en-US" sz="2800" b="1" dirty="0" smtClean="0">
                <a:solidFill>
                  <a:schemeClr val="bg2"/>
                </a:solidFill>
                <a:latin typeface="+mn-ea"/>
              </a:rPr>
              <a:t>、气密</a:t>
            </a:r>
            <a:r>
              <a:rPr lang="en-US" altLang="zh-CN" sz="2800" b="1" dirty="0" smtClean="0">
                <a:solidFill>
                  <a:schemeClr val="bg2"/>
                </a:solidFill>
                <a:latin typeface="+mn-ea"/>
              </a:rPr>
              <a:t>h</a:t>
            </a:r>
            <a:r>
              <a:rPr lang="zh-CN" altLang="en-US" sz="2800" b="1" dirty="0" smtClean="0">
                <a:solidFill>
                  <a:schemeClr val="bg2"/>
                </a:solidFill>
                <a:latin typeface="+mn-ea"/>
              </a:rPr>
              <a:t>）</a:t>
            </a:r>
            <a:endParaRPr lang="en-US" altLang="zh-CN" sz="2800" b="1" dirty="0" smtClean="0">
              <a:solidFill>
                <a:schemeClr val="bg2"/>
              </a:solidFill>
              <a:latin typeface="+mn-ea"/>
            </a:endParaRPr>
          </a:p>
          <a:p>
            <a:r>
              <a:rPr lang="en-US" altLang="zh-CN" sz="2800" dirty="0">
                <a:solidFill>
                  <a:schemeClr val="bg2"/>
                </a:solidFill>
                <a:latin typeface="+mn-ea"/>
              </a:rPr>
              <a:t>	</a:t>
            </a:r>
            <a:r>
              <a:rPr lang="zh-CN" altLang="en-US" sz="2800" dirty="0" smtClean="0">
                <a:solidFill>
                  <a:schemeClr val="bg2"/>
                </a:solidFill>
                <a:latin typeface="+mn-ea"/>
              </a:rPr>
              <a:t>采取有效可靠措施（如通风、充油、充砂、浇封、气密），使点火源与周围爆炸性气体混合物隔离，达到防爆要求。</a:t>
            </a:r>
            <a:endParaRPr lang="en-US" altLang="zh-CN" sz="2800" dirty="0" smtClean="0">
              <a:solidFill>
                <a:schemeClr val="bg2"/>
              </a:solidFill>
              <a:latin typeface="+mn-ea"/>
            </a:endParaRPr>
          </a:p>
          <a:p>
            <a:r>
              <a:rPr lang="zh-CN" altLang="en-US" sz="2800" b="1" dirty="0">
                <a:solidFill>
                  <a:schemeClr val="bg2"/>
                </a:solidFill>
                <a:latin typeface="+mn-ea"/>
              </a:rPr>
              <a:t>四</a:t>
            </a:r>
            <a:r>
              <a:rPr lang="zh-CN" altLang="en-US" sz="2800" b="1" dirty="0" smtClean="0">
                <a:solidFill>
                  <a:schemeClr val="bg2"/>
                </a:solidFill>
                <a:latin typeface="+mn-ea"/>
              </a:rPr>
              <a:t>、在特定的条件下提高电气设备的电气安全</a:t>
            </a:r>
            <a:r>
              <a:rPr lang="en-US" altLang="zh-CN" sz="2800" b="1" dirty="0">
                <a:solidFill>
                  <a:schemeClr val="bg2"/>
                </a:solidFill>
                <a:latin typeface="+mn-ea"/>
              </a:rPr>
              <a:t> </a:t>
            </a:r>
            <a:r>
              <a:rPr lang="en-US" altLang="zh-CN" sz="2800" b="1" dirty="0" smtClean="0">
                <a:solidFill>
                  <a:schemeClr val="bg2"/>
                </a:solidFill>
                <a:latin typeface="+mn-ea"/>
              </a:rPr>
              <a:t>   </a:t>
            </a:r>
          </a:p>
          <a:p>
            <a:r>
              <a:rPr lang="en-US" altLang="zh-CN" sz="2800" b="1" dirty="0">
                <a:solidFill>
                  <a:schemeClr val="bg2"/>
                </a:solidFill>
                <a:latin typeface="+mn-ea"/>
              </a:rPr>
              <a:t> </a:t>
            </a:r>
            <a:r>
              <a:rPr lang="en-US" altLang="zh-CN" sz="2800" b="1" dirty="0" smtClean="0">
                <a:solidFill>
                  <a:schemeClr val="bg2"/>
                </a:solidFill>
                <a:latin typeface="+mn-ea"/>
              </a:rPr>
              <a:t>   </a:t>
            </a:r>
            <a:r>
              <a:rPr lang="zh-CN" altLang="en-US" sz="2800" b="1" dirty="0" smtClean="0">
                <a:solidFill>
                  <a:schemeClr val="bg2"/>
                </a:solidFill>
                <a:latin typeface="+mn-ea"/>
              </a:rPr>
              <a:t>措施防爆原理（增安型 </a:t>
            </a:r>
            <a:r>
              <a:rPr lang="en-US" altLang="zh-CN" sz="2800" b="1" dirty="0" smtClean="0">
                <a:solidFill>
                  <a:schemeClr val="bg2"/>
                </a:solidFill>
                <a:latin typeface="+mn-ea"/>
              </a:rPr>
              <a:t>e</a:t>
            </a:r>
            <a:r>
              <a:rPr lang="zh-CN" altLang="en-US" sz="2800" b="1" dirty="0" smtClean="0">
                <a:solidFill>
                  <a:schemeClr val="bg2"/>
                </a:solidFill>
                <a:latin typeface="+mn-ea"/>
              </a:rPr>
              <a:t>）</a:t>
            </a:r>
            <a:endParaRPr lang="en-US" altLang="zh-CN" sz="2800" b="1" dirty="0" smtClean="0">
              <a:solidFill>
                <a:schemeClr val="bg2"/>
              </a:solidFill>
              <a:latin typeface="+mn-ea"/>
            </a:endParaRPr>
          </a:p>
          <a:p>
            <a:r>
              <a:rPr lang="zh-CN" altLang="en-US" sz="2800" dirty="0" smtClean="0"/>
              <a:t>正常</a:t>
            </a:r>
            <a:r>
              <a:rPr lang="zh-CN" altLang="en-US" sz="2800" dirty="0" smtClean="0">
                <a:solidFill>
                  <a:schemeClr val="bg2"/>
                </a:solidFill>
              </a:rPr>
              <a:t>正常运行条件</a:t>
            </a:r>
            <a:r>
              <a:rPr lang="zh-CN" altLang="en-US" sz="2800" dirty="0">
                <a:solidFill>
                  <a:schemeClr val="bg2"/>
                </a:solidFill>
              </a:rPr>
              <a:t>下，不会产生点燃爆炸性混合物的火花或危险</a:t>
            </a:r>
            <a:r>
              <a:rPr lang="zh-CN" altLang="en-US" sz="2800" dirty="0" smtClean="0">
                <a:solidFill>
                  <a:schemeClr val="bg2"/>
                </a:solidFill>
              </a:rPr>
              <a:t>温度的电气设备，在</a:t>
            </a:r>
            <a:r>
              <a:rPr lang="zh-CN" altLang="en-US" sz="2800" dirty="0">
                <a:solidFill>
                  <a:schemeClr val="bg2"/>
                </a:solidFill>
              </a:rPr>
              <a:t>结构上</a:t>
            </a:r>
            <a:r>
              <a:rPr lang="zh-CN" altLang="en-US" sz="2800" dirty="0" smtClean="0">
                <a:solidFill>
                  <a:schemeClr val="bg2"/>
                </a:solidFill>
              </a:rPr>
              <a:t>采取附加措施</a:t>
            </a:r>
            <a:r>
              <a:rPr lang="en-US" altLang="zh-CN" sz="2800" dirty="0" smtClean="0">
                <a:solidFill>
                  <a:schemeClr val="bg2"/>
                </a:solidFill>
              </a:rPr>
              <a:t>(</a:t>
            </a:r>
            <a:r>
              <a:rPr lang="zh-CN" altLang="en-US" sz="2800" dirty="0" smtClean="0">
                <a:solidFill>
                  <a:schemeClr val="bg2"/>
                </a:solidFill>
              </a:rPr>
              <a:t>如密封等</a:t>
            </a:r>
            <a:r>
              <a:rPr lang="en-US" altLang="zh-CN" sz="2800" dirty="0" smtClean="0">
                <a:solidFill>
                  <a:schemeClr val="bg2"/>
                </a:solidFill>
              </a:rPr>
              <a:t>)</a:t>
            </a:r>
            <a:r>
              <a:rPr lang="zh-CN" altLang="en-US" sz="2800" dirty="0" smtClean="0">
                <a:solidFill>
                  <a:schemeClr val="bg2"/>
                </a:solidFill>
              </a:rPr>
              <a:t>，</a:t>
            </a:r>
            <a:r>
              <a:rPr lang="zh-CN" altLang="en-US" sz="2800" dirty="0">
                <a:solidFill>
                  <a:schemeClr val="bg2"/>
                </a:solidFill>
              </a:rPr>
              <a:t>提高其安全程度， 以避免在正常和规定过载条件</a:t>
            </a:r>
            <a:r>
              <a:rPr lang="zh-CN" altLang="en-US" sz="2800" dirty="0" smtClean="0">
                <a:solidFill>
                  <a:schemeClr val="bg2"/>
                </a:solidFill>
              </a:rPr>
              <a:t>下点燃现场的可燃性气体。</a:t>
            </a:r>
            <a:endParaRPr lang="zh-CN" altLang="en-US" sz="2800" dirty="0">
              <a:solidFill>
                <a:schemeClr val="bg2"/>
              </a:solidFill>
              <a:latin typeface="+mn-ea"/>
            </a:endParaRPr>
          </a:p>
        </p:txBody>
      </p:sp>
    </p:spTree>
    <p:extLst>
      <p:ext uri="{BB962C8B-B14F-4D97-AF65-F5344CB8AC3E}">
        <p14:creationId xmlns:p14="http://schemas.microsoft.com/office/powerpoint/2010/main" val="3181336184"/>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500"/>
                                        <p:tgtEl>
                                          <p:spTgt spid="3">
                                            <p:txEl>
                                              <p:pRg st="3" end="3"/>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500"/>
                                        <p:tgtEl>
                                          <p:spTgt spid="3">
                                            <p:txEl>
                                              <p:pRg st="4" end="4"/>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500"/>
                                        <p:tgtEl>
                                          <p:spTgt spid="3">
                                            <p:txEl>
                                              <p:pRg st="5" end="5"/>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4" presetClass="entr" presetSubtype="10" fill="hold" nodeType="clickEffect">
                                  <p:stCondLst>
                                    <p:cond delay="0"/>
                                  </p:stCondLst>
                                  <p:childTnLst>
                                    <p:set>
                                      <p:cBhvr>
                                        <p:cTn id="25" dur="1" fill="hold">
                                          <p:stCondLst>
                                            <p:cond delay="0"/>
                                          </p:stCondLst>
                                        </p:cTn>
                                        <p:tgtEl>
                                          <p:spTgt spid="3">
                                            <p:txEl>
                                              <p:pRg st="6" end="6"/>
                                            </p:txEl>
                                          </p:spTgt>
                                        </p:tgtEl>
                                        <p:attrNameLst>
                                          <p:attrName>style.visibility</p:attrName>
                                        </p:attrNameLst>
                                      </p:cBhvr>
                                      <p:to>
                                        <p:strVal val="visible"/>
                                      </p:to>
                                    </p:set>
                                    <p:animEffect transition="in" filter="randombar(horizontal)">
                                      <p:cBhvr>
                                        <p:cTn id="26"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746911" y="259988"/>
            <a:ext cx="5718413" cy="584775"/>
          </a:xfrm>
          <a:prstGeom prst="rect">
            <a:avLst/>
          </a:prstGeom>
          <a:noFill/>
        </p:spPr>
        <p:txBody>
          <a:bodyPr wrap="square" rtlCol="0">
            <a:spAutoFit/>
          </a:bodyPr>
          <a:lstStyle/>
          <a:p>
            <a:r>
              <a:rPr lang="zh-CN" altLang="en-US" sz="3200" b="1" dirty="0" smtClean="0"/>
              <a:t>四、电气设备防爆技术</a:t>
            </a:r>
            <a:endParaRPr lang="zh-CN" altLang="en-US" sz="3200" b="1" dirty="0"/>
          </a:p>
        </p:txBody>
      </p:sp>
      <p:sp>
        <p:nvSpPr>
          <p:cNvPr id="5" name="矩形 4"/>
          <p:cNvSpPr/>
          <p:nvPr/>
        </p:nvSpPr>
        <p:spPr>
          <a:xfrm>
            <a:off x="573203" y="1041125"/>
            <a:ext cx="8065827" cy="5361468"/>
          </a:xfrm>
          <a:prstGeom prst="rect">
            <a:avLst/>
          </a:prstGeom>
        </p:spPr>
        <p:txBody>
          <a:bodyPr wrap="square">
            <a:spAutoFit/>
          </a:bodyPr>
          <a:lstStyle/>
          <a:p>
            <a:pPr marL="609600" indent="-609600" algn="ctr">
              <a:lnSpc>
                <a:spcPct val="80000"/>
              </a:lnSpc>
            </a:pPr>
            <a:r>
              <a:rPr lang="zh-CN" altLang="en-US" sz="3200" b="1" dirty="0">
                <a:solidFill>
                  <a:schemeClr val="bg2"/>
                </a:solidFill>
                <a:latin typeface="+mn-ea"/>
              </a:rPr>
              <a:t>防爆电气设备的</a:t>
            </a:r>
            <a:r>
              <a:rPr lang="zh-CN" altLang="en-US" sz="3200" b="1" dirty="0" smtClean="0">
                <a:solidFill>
                  <a:schemeClr val="bg2"/>
                </a:solidFill>
                <a:latin typeface="+mn-ea"/>
              </a:rPr>
              <a:t>选择</a:t>
            </a:r>
            <a:endParaRPr lang="en-US" altLang="zh-CN" sz="3200" b="1" dirty="0" smtClean="0">
              <a:solidFill>
                <a:schemeClr val="bg2"/>
              </a:solidFill>
              <a:latin typeface="+mn-ea"/>
            </a:endParaRPr>
          </a:p>
          <a:p>
            <a:pPr marL="609600" indent="-609600" algn="ctr">
              <a:lnSpc>
                <a:spcPct val="80000"/>
              </a:lnSpc>
            </a:pPr>
            <a:endParaRPr lang="en-US" altLang="zh-CN" sz="3200" b="1" dirty="0" smtClean="0">
              <a:solidFill>
                <a:schemeClr val="bg2"/>
              </a:solidFill>
            </a:endParaRPr>
          </a:p>
          <a:p>
            <a:pPr marL="609600" indent="-609600">
              <a:lnSpc>
                <a:spcPct val="80000"/>
              </a:lnSpc>
            </a:pPr>
            <a:r>
              <a:rPr lang="zh-CN" altLang="en-US" sz="2800" dirty="0">
                <a:solidFill>
                  <a:schemeClr val="bg2"/>
                </a:solidFill>
                <a:latin typeface="+mn-ea"/>
              </a:rPr>
              <a:t>在选择防爆电气设备前，我们必须首先了解设备</a:t>
            </a:r>
            <a:r>
              <a:rPr lang="zh-CN" altLang="en-US" sz="2800" dirty="0" smtClean="0">
                <a:solidFill>
                  <a:schemeClr val="bg2"/>
                </a:solidFill>
                <a:latin typeface="+mn-ea"/>
              </a:rPr>
              <a:t>使</a:t>
            </a:r>
            <a:endParaRPr lang="en-US" altLang="zh-CN" sz="2800" dirty="0" smtClean="0">
              <a:solidFill>
                <a:schemeClr val="bg2"/>
              </a:solidFill>
              <a:latin typeface="+mn-ea"/>
            </a:endParaRPr>
          </a:p>
          <a:p>
            <a:pPr marL="609600" indent="-609600">
              <a:lnSpc>
                <a:spcPct val="80000"/>
              </a:lnSpc>
            </a:pPr>
            <a:r>
              <a:rPr lang="zh-CN" altLang="en-US" sz="2800" dirty="0" smtClean="0">
                <a:solidFill>
                  <a:schemeClr val="bg2"/>
                </a:solidFill>
                <a:latin typeface="+mn-ea"/>
              </a:rPr>
              <a:t>用</a:t>
            </a:r>
            <a:r>
              <a:rPr lang="zh-CN" altLang="en-US" sz="2800" dirty="0">
                <a:solidFill>
                  <a:schemeClr val="bg2"/>
                </a:solidFill>
                <a:latin typeface="+mn-ea"/>
              </a:rPr>
              <a:t>场所的危险介质及其所处的区域。然后</a:t>
            </a:r>
            <a:r>
              <a:rPr lang="zh-CN" altLang="en-US" sz="2800" dirty="0" smtClean="0">
                <a:solidFill>
                  <a:schemeClr val="bg2"/>
                </a:solidFill>
                <a:latin typeface="+mn-ea"/>
              </a:rPr>
              <a:t>，依次确</a:t>
            </a:r>
            <a:endParaRPr lang="en-US" altLang="zh-CN" sz="2800" dirty="0" smtClean="0">
              <a:solidFill>
                <a:schemeClr val="bg2"/>
              </a:solidFill>
              <a:latin typeface="+mn-ea"/>
            </a:endParaRPr>
          </a:p>
          <a:p>
            <a:pPr marL="609600" indent="-609600">
              <a:lnSpc>
                <a:spcPct val="80000"/>
              </a:lnSpc>
            </a:pPr>
            <a:r>
              <a:rPr lang="zh-CN" altLang="en-US" sz="2800" dirty="0" smtClean="0">
                <a:solidFill>
                  <a:schemeClr val="bg2"/>
                </a:solidFill>
                <a:latin typeface="+mn-ea"/>
              </a:rPr>
              <a:t>定设备</a:t>
            </a:r>
            <a:r>
              <a:rPr lang="zh-CN" altLang="en-US" sz="2800" dirty="0">
                <a:solidFill>
                  <a:schemeClr val="bg2"/>
                </a:solidFill>
                <a:latin typeface="+mn-ea"/>
              </a:rPr>
              <a:t>的防爆型式、类别、级别和温度组别</a:t>
            </a:r>
            <a:r>
              <a:rPr lang="zh-CN" altLang="en-US" sz="2800" dirty="0" smtClean="0">
                <a:solidFill>
                  <a:schemeClr val="bg2"/>
                </a:solidFill>
                <a:latin typeface="+mn-ea"/>
              </a:rPr>
              <a:t>。</a:t>
            </a:r>
            <a:endParaRPr lang="en-US" altLang="zh-CN" sz="2800" dirty="0" smtClean="0">
              <a:solidFill>
                <a:schemeClr val="bg2"/>
              </a:solidFill>
              <a:latin typeface="+mn-ea"/>
            </a:endParaRPr>
          </a:p>
          <a:p>
            <a:pPr marL="609600" indent="-609600">
              <a:lnSpc>
                <a:spcPct val="80000"/>
              </a:lnSpc>
            </a:pPr>
            <a:endParaRPr lang="en-US" altLang="zh-CN" sz="2800" dirty="0" smtClean="0">
              <a:solidFill>
                <a:schemeClr val="bg2"/>
              </a:solidFill>
              <a:latin typeface="+mn-ea"/>
            </a:endParaRPr>
          </a:p>
          <a:p>
            <a:pPr>
              <a:lnSpc>
                <a:spcPct val="80000"/>
              </a:lnSpc>
            </a:pPr>
            <a:r>
              <a:rPr lang="en-US" altLang="zh-CN" sz="2800" dirty="0" smtClean="0">
                <a:solidFill>
                  <a:schemeClr val="bg2"/>
                </a:solidFill>
                <a:latin typeface="+mn-ea"/>
              </a:rPr>
              <a:t>1</a:t>
            </a:r>
            <a:r>
              <a:rPr lang="zh-CN" altLang="en-US" sz="2800" dirty="0" smtClean="0">
                <a:solidFill>
                  <a:schemeClr val="bg2"/>
                </a:solidFill>
                <a:latin typeface="+mn-ea"/>
              </a:rPr>
              <a:t>、依据区域选择防爆型式</a:t>
            </a:r>
          </a:p>
          <a:p>
            <a:pPr marL="609600" indent="-609600">
              <a:lnSpc>
                <a:spcPct val="80000"/>
              </a:lnSpc>
              <a:buClr>
                <a:schemeClr val="hlink"/>
              </a:buClr>
              <a:buFont typeface="Wingdings" panose="05000000000000000000" pitchFamily="2" charset="2"/>
              <a:buNone/>
            </a:pPr>
            <a:r>
              <a:rPr lang="zh-CN" altLang="en-US" sz="2800" dirty="0">
                <a:solidFill>
                  <a:schemeClr val="bg2"/>
                </a:solidFill>
                <a:latin typeface="+mn-ea"/>
              </a:rPr>
              <a:t>	</a:t>
            </a:r>
            <a:r>
              <a:rPr lang="en-US" altLang="zh-CN" sz="2800" dirty="0">
                <a:solidFill>
                  <a:schemeClr val="bg2"/>
                </a:solidFill>
                <a:latin typeface="+mn-ea"/>
              </a:rPr>
              <a:t>0</a:t>
            </a:r>
            <a:r>
              <a:rPr lang="zh-CN" altLang="en-US" sz="2800" dirty="0">
                <a:solidFill>
                  <a:schemeClr val="bg2"/>
                </a:solidFill>
                <a:latin typeface="+mn-ea"/>
              </a:rPr>
              <a:t>区：</a:t>
            </a:r>
            <a:r>
              <a:rPr lang="en-US" altLang="zh-CN" sz="2800" dirty="0" err="1" smtClean="0">
                <a:solidFill>
                  <a:schemeClr val="bg2"/>
                </a:solidFill>
                <a:latin typeface="+mn-ea"/>
              </a:rPr>
              <a:t>Exia</a:t>
            </a:r>
            <a:endParaRPr lang="en-US" altLang="zh-CN" sz="2800" dirty="0">
              <a:solidFill>
                <a:schemeClr val="bg2"/>
              </a:solidFill>
              <a:latin typeface="+mn-ea"/>
            </a:endParaRPr>
          </a:p>
          <a:p>
            <a:pPr marL="609600" indent="-609600">
              <a:lnSpc>
                <a:spcPct val="80000"/>
              </a:lnSpc>
              <a:buClr>
                <a:schemeClr val="hlink"/>
              </a:buClr>
              <a:buFont typeface="Wingdings" panose="05000000000000000000" pitchFamily="2" charset="2"/>
              <a:buNone/>
            </a:pPr>
            <a:r>
              <a:rPr lang="en-US" altLang="zh-CN" sz="2800" dirty="0">
                <a:solidFill>
                  <a:schemeClr val="bg2"/>
                </a:solidFill>
                <a:latin typeface="+mn-ea"/>
              </a:rPr>
              <a:t>	1</a:t>
            </a:r>
            <a:r>
              <a:rPr lang="zh-CN" altLang="en-US" sz="2800" dirty="0">
                <a:solidFill>
                  <a:schemeClr val="bg2"/>
                </a:solidFill>
                <a:latin typeface="+mn-ea"/>
              </a:rPr>
              <a:t>区：</a:t>
            </a:r>
            <a:r>
              <a:rPr lang="en-US" altLang="zh-CN" sz="2800" dirty="0" err="1" smtClean="0">
                <a:solidFill>
                  <a:schemeClr val="bg2"/>
                </a:solidFill>
                <a:latin typeface="+mn-ea"/>
              </a:rPr>
              <a:t>Exia</a:t>
            </a:r>
            <a:r>
              <a:rPr lang="en-US" altLang="zh-CN" sz="2800" dirty="0" smtClean="0">
                <a:solidFill>
                  <a:schemeClr val="bg2"/>
                </a:solidFill>
                <a:latin typeface="+mn-ea"/>
              </a:rPr>
              <a:t>/</a:t>
            </a:r>
            <a:r>
              <a:rPr lang="en-US" altLang="zh-CN" sz="2800" dirty="0" err="1" smtClean="0">
                <a:solidFill>
                  <a:schemeClr val="bg2"/>
                </a:solidFill>
                <a:latin typeface="+mn-ea"/>
              </a:rPr>
              <a:t>ib,Exd,Exp,Exq,Exo,Exe,Exm</a:t>
            </a:r>
            <a:endParaRPr lang="en-US" altLang="zh-CN" sz="2800" dirty="0">
              <a:solidFill>
                <a:schemeClr val="bg2"/>
              </a:solidFill>
              <a:latin typeface="+mn-ea"/>
            </a:endParaRPr>
          </a:p>
          <a:p>
            <a:pPr marL="609600" indent="-609600">
              <a:lnSpc>
                <a:spcPct val="80000"/>
              </a:lnSpc>
              <a:buClr>
                <a:schemeClr val="hlink"/>
              </a:buClr>
              <a:buFont typeface="Wingdings" panose="05000000000000000000" pitchFamily="2" charset="2"/>
              <a:buNone/>
            </a:pPr>
            <a:r>
              <a:rPr lang="en-US" altLang="zh-CN" sz="2800" dirty="0">
                <a:solidFill>
                  <a:schemeClr val="bg2"/>
                </a:solidFill>
                <a:latin typeface="+mn-ea"/>
              </a:rPr>
              <a:t>	2</a:t>
            </a:r>
            <a:r>
              <a:rPr lang="zh-CN" altLang="en-US" sz="2800" dirty="0">
                <a:solidFill>
                  <a:schemeClr val="bg2"/>
                </a:solidFill>
                <a:latin typeface="+mn-ea"/>
              </a:rPr>
              <a:t>区</a:t>
            </a:r>
            <a:r>
              <a:rPr lang="zh-CN" altLang="en-US" sz="2800" dirty="0" smtClean="0">
                <a:solidFill>
                  <a:schemeClr val="bg2"/>
                </a:solidFill>
                <a:latin typeface="+mn-ea"/>
              </a:rPr>
              <a:t>：</a:t>
            </a:r>
            <a:r>
              <a:rPr lang="zh-CN" altLang="de-DE" sz="2800" dirty="0" smtClean="0">
                <a:solidFill>
                  <a:schemeClr val="bg2"/>
                </a:solidFill>
                <a:latin typeface="+mn-ea"/>
              </a:rPr>
              <a:t>适用于</a:t>
            </a:r>
            <a:r>
              <a:rPr lang="zh-CN" altLang="de-DE" sz="2800" dirty="0">
                <a:solidFill>
                  <a:schemeClr val="bg2"/>
                </a:solidFill>
                <a:latin typeface="+mn-ea"/>
              </a:rPr>
              <a:t>1区的设备</a:t>
            </a:r>
            <a:endParaRPr lang="zh-CN" altLang="en-US" sz="2800" dirty="0">
              <a:solidFill>
                <a:schemeClr val="bg2"/>
              </a:solidFill>
              <a:latin typeface="+mn-ea"/>
            </a:endParaRPr>
          </a:p>
          <a:p>
            <a:pPr>
              <a:lnSpc>
                <a:spcPct val="80000"/>
              </a:lnSpc>
            </a:pPr>
            <a:r>
              <a:rPr lang="en-US" altLang="zh-CN" sz="2800" dirty="0" smtClean="0">
                <a:solidFill>
                  <a:schemeClr val="bg2"/>
                </a:solidFill>
                <a:latin typeface="+mn-ea"/>
              </a:rPr>
              <a:t>2</a:t>
            </a:r>
            <a:r>
              <a:rPr lang="zh-CN" altLang="en-US" sz="2800" dirty="0" smtClean="0">
                <a:solidFill>
                  <a:schemeClr val="bg2"/>
                </a:solidFill>
                <a:latin typeface="+mn-ea"/>
              </a:rPr>
              <a:t>、依据</a:t>
            </a:r>
            <a:r>
              <a:rPr lang="zh-CN" altLang="en-US" sz="2800" dirty="0">
                <a:solidFill>
                  <a:schemeClr val="bg2"/>
                </a:solidFill>
                <a:latin typeface="+mn-ea"/>
              </a:rPr>
              <a:t>存在危险气体所属的类别与级别</a:t>
            </a:r>
            <a:r>
              <a:rPr lang="zh-CN" altLang="en-US" sz="2800" dirty="0" smtClean="0">
                <a:solidFill>
                  <a:schemeClr val="bg2"/>
                </a:solidFill>
                <a:latin typeface="+mn-ea"/>
              </a:rPr>
              <a:t>选择设备</a:t>
            </a:r>
            <a:endParaRPr lang="en-US" altLang="zh-CN" sz="2800" dirty="0" smtClean="0">
              <a:solidFill>
                <a:schemeClr val="bg2"/>
              </a:solidFill>
              <a:latin typeface="+mn-ea"/>
            </a:endParaRPr>
          </a:p>
          <a:p>
            <a:pPr>
              <a:lnSpc>
                <a:spcPct val="80000"/>
              </a:lnSpc>
            </a:pPr>
            <a:r>
              <a:rPr lang="en-US" altLang="zh-CN" sz="2800" dirty="0" smtClean="0">
                <a:solidFill>
                  <a:schemeClr val="bg2"/>
                </a:solidFill>
                <a:latin typeface="+mn-ea"/>
              </a:rPr>
              <a:t>   </a:t>
            </a:r>
            <a:r>
              <a:rPr lang="zh-CN" altLang="en-US" sz="2800" dirty="0" smtClean="0">
                <a:solidFill>
                  <a:schemeClr val="bg2"/>
                </a:solidFill>
                <a:latin typeface="+mn-ea"/>
              </a:rPr>
              <a:t>的</a:t>
            </a:r>
            <a:r>
              <a:rPr lang="zh-CN" altLang="en-US" sz="2800" dirty="0">
                <a:solidFill>
                  <a:schemeClr val="bg2"/>
                </a:solidFill>
                <a:latin typeface="+mn-ea"/>
              </a:rPr>
              <a:t>类别与级别。</a:t>
            </a:r>
          </a:p>
          <a:p>
            <a:pPr marL="609600" indent="-609600">
              <a:lnSpc>
                <a:spcPct val="80000"/>
              </a:lnSpc>
              <a:buClr>
                <a:schemeClr val="hlink"/>
              </a:buClr>
              <a:buFont typeface="Wingdings" panose="05000000000000000000" pitchFamily="2" charset="2"/>
              <a:buNone/>
            </a:pPr>
            <a:r>
              <a:rPr lang="zh-CN" altLang="en-US" sz="2800" dirty="0" smtClean="0">
                <a:solidFill>
                  <a:schemeClr val="bg2"/>
                </a:solidFill>
                <a:latin typeface="+mn-ea"/>
              </a:rPr>
              <a:t>   假如</a:t>
            </a:r>
            <a:r>
              <a:rPr lang="zh-CN" altLang="en-US" sz="2800" dirty="0">
                <a:solidFill>
                  <a:schemeClr val="bg2"/>
                </a:solidFill>
                <a:latin typeface="+mn-ea"/>
              </a:rPr>
              <a:t>介质属于</a:t>
            </a:r>
            <a:r>
              <a:rPr lang="en-US" altLang="zh-CN" sz="2800" dirty="0">
                <a:solidFill>
                  <a:schemeClr val="bg2"/>
                </a:solidFill>
                <a:latin typeface="+mn-ea"/>
              </a:rPr>
              <a:t>IIA</a:t>
            </a:r>
            <a:r>
              <a:rPr lang="zh-CN" altLang="en-US" sz="2800" dirty="0">
                <a:solidFill>
                  <a:schemeClr val="bg2"/>
                </a:solidFill>
                <a:latin typeface="+mn-ea"/>
              </a:rPr>
              <a:t>，</a:t>
            </a:r>
            <a:r>
              <a:rPr lang="zh-CN" altLang="de-DE" sz="2800" dirty="0">
                <a:solidFill>
                  <a:schemeClr val="bg2"/>
                </a:solidFill>
                <a:latin typeface="+mn-ea"/>
              </a:rPr>
              <a:t>选</a:t>
            </a:r>
            <a:r>
              <a:rPr lang="de-DE" altLang="zh-CN" sz="2800" dirty="0">
                <a:solidFill>
                  <a:schemeClr val="bg2"/>
                </a:solidFill>
                <a:latin typeface="+mn-ea"/>
              </a:rPr>
              <a:t>IIA、IIB</a:t>
            </a:r>
            <a:r>
              <a:rPr lang="zh-CN" altLang="de-DE" sz="2800" dirty="0">
                <a:solidFill>
                  <a:schemeClr val="bg2"/>
                </a:solidFill>
                <a:latin typeface="+mn-ea"/>
              </a:rPr>
              <a:t>或</a:t>
            </a:r>
            <a:r>
              <a:rPr lang="de-DE" altLang="zh-CN" sz="2800" dirty="0">
                <a:solidFill>
                  <a:schemeClr val="bg2"/>
                </a:solidFill>
                <a:latin typeface="+mn-ea"/>
              </a:rPr>
              <a:t>IIC</a:t>
            </a:r>
            <a:r>
              <a:rPr lang="zh-CN" altLang="de-DE" sz="2800" dirty="0">
                <a:solidFill>
                  <a:schemeClr val="bg2"/>
                </a:solidFill>
                <a:latin typeface="+mn-ea"/>
              </a:rPr>
              <a:t>类设备；</a:t>
            </a:r>
          </a:p>
          <a:p>
            <a:pPr marL="609600" indent="-609600">
              <a:lnSpc>
                <a:spcPct val="80000"/>
              </a:lnSpc>
              <a:buClr>
                <a:schemeClr val="hlink"/>
              </a:buClr>
              <a:buFont typeface="Wingdings" panose="05000000000000000000" pitchFamily="2" charset="2"/>
              <a:buNone/>
            </a:pPr>
            <a:r>
              <a:rPr lang="zh-CN" altLang="en-US" sz="2800" dirty="0">
                <a:solidFill>
                  <a:schemeClr val="bg2"/>
                </a:solidFill>
                <a:latin typeface="+mn-ea"/>
              </a:rPr>
              <a:t>   </a:t>
            </a:r>
            <a:r>
              <a:rPr lang="zh-CN" altLang="en-US" sz="2800" dirty="0" smtClean="0">
                <a:solidFill>
                  <a:schemeClr val="bg2"/>
                </a:solidFill>
                <a:latin typeface="+mn-ea"/>
              </a:rPr>
              <a:t>假如</a:t>
            </a:r>
            <a:r>
              <a:rPr lang="zh-CN" altLang="en-US" sz="2800" dirty="0">
                <a:solidFill>
                  <a:schemeClr val="bg2"/>
                </a:solidFill>
                <a:latin typeface="+mn-ea"/>
              </a:rPr>
              <a:t>介质属于</a:t>
            </a:r>
            <a:r>
              <a:rPr lang="en-US" altLang="zh-CN" sz="2800" dirty="0">
                <a:solidFill>
                  <a:schemeClr val="bg2"/>
                </a:solidFill>
                <a:latin typeface="+mn-ea"/>
              </a:rPr>
              <a:t>IIB</a:t>
            </a:r>
            <a:r>
              <a:rPr lang="zh-CN" altLang="en-US" sz="2800" dirty="0">
                <a:solidFill>
                  <a:schemeClr val="bg2"/>
                </a:solidFill>
                <a:latin typeface="+mn-ea"/>
              </a:rPr>
              <a:t>，</a:t>
            </a:r>
            <a:r>
              <a:rPr lang="zh-CN" altLang="de-DE" sz="2800" dirty="0">
                <a:solidFill>
                  <a:schemeClr val="bg2"/>
                </a:solidFill>
                <a:latin typeface="+mn-ea"/>
              </a:rPr>
              <a:t>选</a:t>
            </a:r>
            <a:r>
              <a:rPr lang="de-DE" altLang="zh-CN" sz="2800" dirty="0">
                <a:solidFill>
                  <a:schemeClr val="bg2"/>
                </a:solidFill>
                <a:latin typeface="+mn-ea"/>
              </a:rPr>
              <a:t>IIB</a:t>
            </a:r>
            <a:r>
              <a:rPr lang="zh-CN" altLang="de-DE" sz="2800" dirty="0">
                <a:solidFill>
                  <a:schemeClr val="bg2"/>
                </a:solidFill>
                <a:latin typeface="+mn-ea"/>
              </a:rPr>
              <a:t>或</a:t>
            </a:r>
            <a:r>
              <a:rPr lang="de-DE" altLang="zh-CN" sz="2800" dirty="0">
                <a:solidFill>
                  <a:schemeClr val="bg2"/>
                </a:solidFill>
                <a:latin typeface="+mn-ea"/>
              </a:rPr>
              <a:t>IIC</a:t>
            </a:r>
            <a:r>
              <a:rPr lang="zh-CN" altLang="de-DE" sz="2800" dirty="0">
                <a:solidFill>
                  <a:schemeClr val="bg2"/>
                </a:solidFill>
                <a:latin typeface="+mn-ea"/>
              </a:rPr>
              <a:t>类设备;</a:t>
            </a:r>
          </a:p>
          <a:p>
            <a:pPr marL="609600" indent="-609600">
              <a:lnSpc>
                <a:spcPct val="80000"/>
              </a:lnSpc>
              <a:buClr>
                <a:schemeClr val="hlink"/>
              </a:buClr>
              <a:buFont typeface="Wingdings" panose="05000000000000000000" pitchFamily="2" charset="2"/>
              <a:buNone/>
            </a:pPr>
            <a:r>
              <a:rPr lang="en-US" altLang="zh-CN" sz="2800" dirty="0">
                <a:solidFill>
                  <a:schemeClr val="bg2"/>
                </a:solidFill>
                <a:latin typeface="+mn-ea"/>
              </a:rPr>
              <a:t>   </a:t>
            </a:r>
            <a:r>
              <a:rPr lang="zh-CN" altLang="en-US" sz="2800" dirty="0" smtClean="0">
                <a:solidFill>
                  <a:schemeClr val="bg2"/>
                </a:solidFill>
                <a:latin typeface="+mn-ea"/>
              </a:rPr>
              <a:t>假如</a:t>
            </a:r>
            <a:r>
              <a:rPr lang="zh-CN" altLang="en-US" sz="2800" dirty="0">
                <a:solidFill>
                  <a:schemeClr val="bg2"/>
                </a:solidFill>
                <a:latin typeface="+mn-ea"/>
              </a:rPr>
              <a:t>介质属于</a:t>
            </a:r>
            <a:r>
              <a:rPr lang="en-US" altLang="zh-CN" sz="2800" dirty="0">
                <a:solidFill>
                  <a:schemeClr val="bg2"/>
                </a:solidFill>
                <a:latin typeface="+mn-ea"/>
              </a:rPr>
              <a:t>IIC</a:t>
            </a:r>
            <a:r>
              <a:rPr lang="zh-CN" altLang="en-US" sz="2800" dirty="0">
                <a:solidFill>
                  <a:schemeClr val="bg2"/>
                </a:solidFill>
                <a:latin typeface="+mn-ea"/>
              </a:rPr>
              <a:t>，选</a:t>
            </a:r>
            <a:r>
              <a:rPr lang="de-DE" altLang="zh-CN" sz="2800" dirty="0">
                <a:solidFill>
                  <a:schemeClr val="bg2"/>
                </a:solidFill>
                <a:latin typeface="+mn-ea"/>
              </a:rPr>
              <a:t>IIC</a:t>
            </a:r>
            <a:r>
              <a:rPr lang="zh-CN" altLang="de-DE" sz="2800" dirty="0">
                <a:solidFill>
                  <a:schemeClr val="bg2"/>
                </a:solidFill>
                <a:latin typeface="+mn-ea"/>
              </a:rPr>
              <a:t>类设备</a:t>
            </a:r>
            <a:r>
              <a:rPr lang="zh-CN" altLang="de-DE" sz="2800" dirty="0" smtClean="0">
                <a:solidFill>
                  <a:schemeClr val="bg2"/>
                </a:solidFill>
                <a:latin typeface="+mn-ea"/>
              </a:rPr>
              <a:t>。</a:t>
            </a:r>
            <a:endParaRPr lang="en-US" altLang="zh-CN" sz="2800" dirty="0" smtClean="0">
              <a:solidFill>
                <a:schemeClr val="bg2"/>
              </a:solidFill>
              <a:latin typeface="+mn-ea"/>
            </a:endParaRPr>
          </a:p>
        </p:txBody>
      </p:sp>
    </p:spTree>
    <p:extLst>
      <p:ext uri="{BB962C8B-B14F-4D97-AF65-F5344CB8AC3E}">
        <p14:creationId xmlns:p14="http://schemas.microsoft.com/office/powerpoint/2010/main" val="821921834"/>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6" end="6"/>
                                            </p:txEl>
                                          </p:spTgt>
                                        </p:tgtEl>
                                        <p:attrNameLst>
                                          <p:attrName>style.visibility</p:attrName>
                                        </p:attrNameLst>
                                      </p:cBhvr>
                                      <p:to>
                                        <p:strVal val="visible"/>
                                      </p:to>
                                    </p:set>
                                    <p:animEffect transition="in" filter="fade">
                                      <p:cBhvr>
                                        <p:cTn id="7" dur="500"/>
                                        <p:tgtEl>
                                          <p:spTgt spid="5">
                                            <p:txEl>
                                              <p:pRg st="6" end="6"/>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5">
                                            <p:txEl>
                                              <p:pRg st="7" end="7"/>
                                            </p:txEl>
                                          </p:spTgt>
                                        </p:tgtEl>
                                        <p:attrNameLst>
                                          <p:attrName>style.visibility</p:attrName>
                                        </p:attrNameLst>
                                      </p:cBhvr>
                                      <p:to>
                                        <p:strVal val="visible"/>
                                      </p:to>
                                    </p:set>
                                    <p:animEffect transition="in" filter="fade">
                                      <p:cBhvr>
                                        <p:cTn id="10" dur="500"/>
                                        <p:tgtEl>
                                          <p:spTgt spid="5">
                                            <p:txEl>
                                              <p:pRg st="7" end="7"/>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5">
                                            <p:txEl>
                                              <p:pRg st="8" end="8"/>
                                            </p:txEl>
                                          </p:spTgt>
                                        </p:tgtEl>
                                        <p:attrNameLst>
                                          <p:attrName>style.visibility</p:attrName>
                                        </p:attrNameLst>
                                      </p:cBhvr>
                                      <p:to>
                                        <p:strVal val="visible"/>
                                      </p:to>
                                    </p:set>
                                    <p:animEffect transition="in" filter="fade">
                                      <p:cBhvr>
                                        <p:cTn id="13" dur="500"/>
                                        <p:tgtEl>
                                          <p:spTgt spid="5">
                                            <p:txEl>
                                              <p:pRg st="8" end="8"/>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5">
                                            <p:txEl>
                                              <p:pRg st="9" end="9"/>
                                            </p:txEl>
                                          </p:spTgt>
                                        </p:tgtEl>
                                        <p:attrNameLst>
                                          <p:attrName>style.visibility</p:attrName>
                                        </p:attrNameLst>
                                      </p:cBhvr>
                                      <p:to>
                                        <p:strVal val="visible"/>
                                      </p:to>
                                    </p:set>
                                    <p:animEffect transition="in" filter="fade">
                                      <p:cBhvr>
                                        <p:cTn id="16" dur="500"/>
                                        <p:tgtEl>
                                          <p:spTgt spid="5">
                                            <p:txEl>
                                              <p:pRg st="9" end="9"/>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5">
                                            <p:txEl>
                                              <p:pRg st="10" end="10"/>
                                            </p:txEl>
                                          </p:spTgt>
                                        </p:tgtEl>
                                        <p:attrNameLst>
                                          <p:attrName>style.visibility</p:attrName>
                                        </p:attrNameLst>
                                      </p:cBhvr>
                                      <p:to>
                                        <p:strVal val="visible"/>
                                      </p:to>
                                    </p:set>
                                    <p:animEffect transition="in" filter="fade">
                                      <p:cBhvr>
                                        <p:cTn id="21" dur="500"/>
                                        <p:tgtEl>
                                          <p:spTgt spid="5">
                                            <p:txEl>
                                              <p:pRg st="10" end="10"/>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5">
                                            <p:txEl>
                                              <p:pRg st="11" end="11"/>
                                            </p:txEl>
                                          </p:spTgt>
                                        </p:tgtEl>
                                        <p:attrNameLst>
                                          <p:attrName>style.visibility</p:attrName>
                                        </p:attrNameLst>
                                      </p:cBhvr>
                                      <p:to>
                                        <p:strVal val="visible"/>
                                      </p:to>
                                    </p:set>
                                    <p:animEffect transition="in" filter="fade">
                                      <p:cBhvr>
                                        <p:cTn id="24" dur="500"/>
                                        <p:tgtEl>
                                          <p:spTgt spid="5">
                                            <p:txEl>
                                              <p:pRg st="11" end="11"/>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5">
                                            <p:txEl>
                                              <p:pRg st="12" end="12"/>
                                            </p:txEl>
                                          </p:spTgt>
                                        </p:tgtEl>
                                        <p:attrNameLst>
                                          <p:attrName>style.visibility</p:attrName>
                                        </p:attrNameLst>
                                      </p:cBhvr>
                                      <p:to>
                                        <p:strVal val="visible"/>
                                      </p:to>
                                    </p:set>
                                    <p:animEffect transition="in" filter="fade">
                                      <p:cBhvr>
                                        <p:cTn id="27" dur="500"/>
                                        <p:tgtEl>
                                          <p:spTgt spid="5">
                                            <p:txEl>
                                              <p:pRg st="12" end="12"/>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5">
                                            <p:txEl>
                                              <p:pRg st="13" end="13"/>
                                            </p:txEl>
                                          </p:spTgt>
                                        </p:tgtEl>
                                        <p:attrNameLst>
                                          <p:attrName>style.visibility</p:attrName>
                                        </p:attrNameLst>
                                      </p:cBhvr>
                                      <p:to>
                                        <p:strVal val="visible"/>
                                      </p:to>
                                    </p:set>
                                    <p:animEffect transition="in" filter="fade">
                                      <p:cBhvr>
                                        <p:cTn id="30" dur="500"/>
                                        <p:tgtEl>
                                          <p:spTgt spid="5">
                                            <p:txEl>
                                              <p:pRg st="13" end="13"/>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5">
                                            <p:txEl>
                                              <p:pRg st="14" end="14"/>
                                            </p:txEl>
                                          </p:spTgt>
                                        </p:tgtEl>
                                        <p:attrNameLst>
                                          <p:attrName>style.visibility</p:attrName>
                                        </p:attrNameLst>
                                      </p:cBhvr>
                                      <p:to>
                                        <p:strVal val="visible"/>
                                      </p:to>
                                    </p:set>
                                    <p:animEffect transition="in" filter="fade">
                                      <p:cBhvr>
                                        <p:cTn id="33" dur="500"/>
                                        <p:tgtEl>
                                          <p:spTgt spid="5">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746911" y="259988"/>
            <a:ext cx="5718413" cy="584775"/>
          </a:xfrm>
          <a:prstGeom prst="rect">
            <a:avLst/>
          </a:prstGeom>
          <a:noFill/>
        </p:spPr>
        <p:txBody>
          <a:bodyPr wrap="square" rtlCol="0">
            <a:spAutoFit/>
          </a:bodyPr>
          <a:lstStyle/>
          <a:p>
            <a:r>
              <a:rPr lang="zh-CN" altLang="en-US" sz="3200" b="1" dirty="0" smtClean="0"/>
              <a:t>四、电气设备防爆技术</a:t>
            </a:r>
            <a:endParaRPr lang="zh-CN" altLang="en-US" sz="3200" b="1" dirty="0"/>
          </a:p>
        </p:txBody>
      </p:sp>
      <p:sp>
        <p:nvSpPr>
          <p:cNvPr id="3" name="矩形 2">
            <a:hlinkClick r:id="rId2" action="ppaction://hlinksldjump"/>
          </p:cNvPr>
          <p:cNvSpPr/>
          <p:nvPr/>
        </p:nvSpPr>
        <p:spPr>
          <a:xfrm>
            <a:off x="511788" y="1062477"/>
            <a:ext cx="8188657" cy="1692771"/>
          </a:xfrm>
          <a:prstGeom prst="rect">
            <a:avLst/>
          </a:prstGeom>
        </p:spPr>
        <p:txBody>
          <a:bodyPr wrap="square">
            <a:spAutoFit/>
          </a:bodyPr>
          <a:lstStyle/>
          <a:p>
            <a:pPr marL="609600" lvl="0" indent="-609600" algn="ctr">
              <a:lnSpc>
                <a:spcPct val="80000"/>
              </a:lnSpc>
            </a:pPr>
            <a:r>
              <a:rPr lang="zh-CN" altLang="en-US" sz="3200" b="1" dirty="0">
                <a:solidFill>
                  <a:srgbClr val="000020"/>
                </a:solidFill>
                <a:latin typeface="+mn-ea"/>
              </a:rPr>
              <a:t>防爆电气设备的</a:t>
            </a:r>
            <a:r>
              <a:rPr lang="zh-CN" altLang="en-US" sz="3200" b="1" dirty="0" smtClean="0">
                <a:solidFill>
                  <a:srgbClr val="000020"/>
                </a:solidFill>
                <a:latin typeface="+mn-ea"/>
              </a:rPr>
              <a:t>选择</a:t>
            </a:r>
            <a:endParaRPr lang="en-US" altLang="zh-CN" sz="3200" b="1" dirty="0">
              <a:solidFill>
                <a:srgbClr val="000020"/>
              </a:solidFill>
              <a:latin typeface="+mn-ea"/>
            </a:endParaRPr>
          </a:p>
          <a:p>
            <a:pPr marL="609600" lvl="0" indent="-609600" algn="ctr">
              <a:lnSpc>
                <a:spcPct val="80000"/>
              </a:lnSpc>
            </a:pPr>
            <a:endParaRPr lang="en-US" altLang="zh-CN" sz="2800" dirty="0" smtClean="0">
              <a:solidFill>
                <a:schemeClr val="bg2"/>
              </a:solidFill>
            </a:endParaRPr>
          </a:p>
          <a:p>
            <a:r>
              <a:rPr lang="en-US" altLang="zh-CN" sz="2800" dirty="0" smtClean="0">
                <a:solidFill>
                  <a:schemeClr val="bg2"/>
                </a:solidFill>
              </a:rPr>
              <a:t>3</a:t>
            </a:r>
            <a:r>
              <a:rPr lang="zh-CN" altLang="en-US" sz="2800" dirty="0" smtClean="0">
                <a:solidFill>
                  <a:schemeClr val="bg2"/>
                </a:solidFill>
              </a:rPr>
              <a:t>、依据</a:t>
            </a:r>
            <a:r>
              <a:rPr lang="zh-CN" altLang="en-US" sz="2800" dirty="0">
                <a:solidFill>
                  <a:schemeClr val="bg2"/>
                </a:solidFill>
              </a:rPr>
              <a:t>危险气体温度组别确定设备温度组别</a:t>
            </a:r>
            <a:r>
              <a:rPr lang="zh-CN" altLang="en-US" sz="2800" dirty="0" smtClean="0">
                <a:solidFill>
                  <a:schemeClr val="bg2"/>
                </a:solidFill>
              </a:rPr>
              <a:t>。</a:t>
            </a:r>
            <a:endParaRPr lang="en-US" altLang="zh-CN" sz="2800" dirty="0" smtClean="0">
              <a:solidFill>
                <a:schemeClr val="bg2"/>
              </a:solidFill>
            </a:endParaRPr>
          </a:p>
          <a:p>
            <a:r>
              <a:rPr lang="zh-CN" altLang="en-US" sz="2800" dirty="0" smtClean="0">
                <a:solidFill>
                  <a:schemeClr val="bg2"/>
                </a:solidFill>
              </a:rPr>
              <a:t>     </a:t>
            </a:r>
            <a:endParaRPr lang="en-US" altLang="zh-CN" sz="1200" dirty="0" smtClean="0">
              <a:solidFill>
                <a:schemeClr val="bg2"/>
              </a:solidFill>
              <a:latin typeface="+mn-ea"/>
            </a:endParaRPr>
          </a:p>
        </p:txBody>
      </p:sp>
      <p:graphicFrame>
        <p:nvGraphicFramePr>
          <p:cNvPr id="4" name="Group 123"/>
          <p:cNvGraphicFramePr>
            <a:graphicFrameLocks noGrp="1"/>
          </p:cNvGraphicFramePr>
          <p:nvPr>
            <p:extLst>
              <p:ext uri="{D42A27DB-BD31-4B8C-83A1-F6EECF244321}">
                <p14:modId xmlns:p14="http://schemas.microsoft.com/office/powerpoint/2010/main" val="3030029347"/>
              </p:ext>
            </p:extLst>
          </p:nvPr>
        </p:nvGraphicFramePr>
        <p:xfrm>
          <a:off x="2148583" y="2537534"/>
          <a:ext cx="4436095" cy="3057099"/>
        </p:xfrm>
        <a:graphic>
          <a:graphicData uri="http://schemas.openxmlformats.org/drawingml/2006/table">
            <a:tbl>
              <a:tblPr/>
              <a:tblGrid>
                <a:gridCol w="1967678"/>
                <a:gridCol w="2468417"/>
              </a:tblGrid>
              <a:tr h="429315">
                <a:tc>
                  <a:txBody>
                    <a:bodyPr/>
                    <a:lstStyle>
                      <a:lvl1pPr algn="l">
                        <a:defRPr kumimoji="1" sz="2800">
                          <a:solidFill>
                            <a:schemeClr val="tx1"/>
                          </a:solidFill>
                          <a:latin typeface="Times New Roman" panose="02020603050405020304" pitchFamily="18" charset="0"/>
                          <a:ea typeface="宋体" panose="02010600030101010101" pitchFamily="2" charset="-122"/>
                        </a:defRPr>
                      </a:lvl1pPr>
                      <a:lvl2pPr algn="l">
                        <a:buClr>
                          <a:schemeClr val="tx1"/>
                        </a:buClr>
                        <a:defRPr kumimoji="1" sz="2400">
                          <a:solidFill>
                            <a:schemeClr val="tx1"/>
                          </a:solidFill>
                          <a:latin typeface="Times New Roman" panose="02020603050405020304" pitchFamily="18" charset="0"/>
                          <a:ea typeface="宋体" panose="02010600030101010101" pitchFamily="2" charset="-122"/>
                        </a:defRPr>
                      </a:lvl2pPr>
                      <a:lvl3pPr algn="l">
                        <a:buClr>
                          <a:srgbClr val="00CCFF"/>
                        </a:buClr>
                        <a:buSzPct val="65000"/>
                        <a:defRPr kumimoji="1" sz="2000">
                          <a:solidFill>
                            <a:schemeClr val="tx1"/>
                          </a:solidFill>
                          <a:latin typeface="Times New Roman" panose="02020603050405020304" pitchFamily="18" charset="0"/>
                          <a:ea typeface="宋体" panose="02010600030101010101" pitchFamily="2" charset="-122"/>
                        </a:defRPr>
                      </a:lvl3pPr>
                      <a:lvl4pPr algn="l">
                        <a:buClr>
                          <a:schemeClr val="tx1"/>
                        </a:buClr>
                        <a:defRPr kumimoji="1">
                          <a:solidFill>
                            <a:schemeClr val="tx1"/>
                          </a:solidFill>
                          <a:latin typeface="Times New Roman" panose="02020603050405020304" pitchFamily="18" charset="0"/>
                          <a:ea typeface="宋体" panose="02010600030101010101" pitchFamily="2" charset="-122"/>
                        </a:defRPr>
                      </a:lvl4pPr>
                      <a:lvl5pPr algn="l">
                        <a:buClr>
                          <a:schemeClr val="accent1"/>
                        </a:buClr>
                        <a:defRPr kumimoji="1">
                          <a:solidFill>
                            <a:schemeClr val="tx1"/>
                          </a:solidFill>
                          <a:latin typeface="Times New Roman" panose="02020603050405020304" pitchFamily="18" charset="0"/>
                          <a:ea typeface="宋体" panose="02010600030101010101" pitchFamily="2" charset="-122"/>
                        </a:defRPr>
                      </a:lvl5pPr>
                      <a:lvl6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6pPr>
                      <a:lvl7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7pPr>
                      <a:lvl8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8pPr>
                      <a:lvl9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anose="05000000000000000000" pitchFamily="2" charset="2"/>
                        <a:buNone/>
                        <a:tabLst/>
                      </a:pPr>
                      <a:r>
                        <a:rPr kumimoji="1" lang="zh-CN" altLang="en-US" sz="14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rPr>
                        <a:t>气体组别</a:t>
                      </a:r>
                    </a:p>
                  </a:txBody>
                  <a:tcPr marL="182562" marR="182562" marT="46038" marB="46038"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lvl1pPr algn="l">
                        <a:defRPr kumimoji="1" sz="2800">
                          <a:solidFill>
                            <a:schemeClr val="tx1"/>
                          </a:solidFill>
                          <a:latin typeface="Times New Roman" panose="02020603050405020304" pitchFamily="18" charset="0"/>
                          <a:ea typeface="宋体" panose="02010600030101010101" pitchFamily="2" charset="-122"/>
                        </a:defRPr>
                      </a:lvl1pPr>
                      <a:lvl2pPr algn="l">
                        <a:buClr>
                          <a:schemeClr val="tx1"/>
                        </a:buClr>
                        <a:defRPr kumimoji="1" sz="2400">
                          <a:solidFill>
                            <a:schemeClr val="tx1"/>
                          </a:solidFill>
                          <a:latin typeface="Times New Roman" panose="02020603050405020304" pitchFamily="18" charset="0"/>
                          <a:ea typeface="宋体" panose="02010600030101010101" pitchFamily="2" charset="-122"/>
                        </a:defRPr>
                      </a:lvl2pPr>
                      <a:lvl3pPr algn="l">
                        <a:buClr>
                          <a:srgbClr val="00CCFF"/>
                        </a:buClr>
                        <a:buSzPct val="65000"/>
                        <a:defRPr kumimoji="1" sz="2000">
                          <a:solidFill>
                            <a:schemeClr val="tx1"/>
                          </a:solidFill>
                          <a:latin typeface="Times New Roman" panose="02020603050405020304" pitchFamily="18" charset="0"/>
                          <a:ea typeface="宋体" panose="02010600030101010101" pitchFamily="2" charset="-122"/>
                        </a:defRPr>
                      </a:lvl3pPr>
                      <a:lvl4pPr algn="l">
                        <a:buClr>
                          <a:schemeClr val="tx1"/>
                        </a:buClr>
                        <a:defRPr kumimoji="1">
                          <a:solidFill>
                            <a:schemeClr val="tx1"/>
                          </a:solidFill>
                          <a:latin typeface="Times New Roman" panose="02020603050405020304" pitchFamily="18" charset="0"/>
                          <a:ea typeface="宋体" panose="02010600030101010101" pitchFamily="2" charset="-122"/>
                        </a:defRPr>
                      </a:lvl4pPr>
                      <a:lvl5pPr algn="l">
                        <a:buClr>
                          <a:schemeClr val="accent1"/>
                        </a:buClr>
                        <a:defRPr kumimoji="1">
                          <a:solidFill>
                            <a:schemeClr val="tx1"/>
                          </a:solidFill>
                          <a:latin typeface="Times New Roman" panose="02020603050405020304" pitchFamily="18" charset="0"/>
                          <a:ea typeface="宋体" panose="02010600030101010101" pitchFamily="2" charset="-122"/>
                        </a:defRPr>
                      </a:lvl5pPr>
                      <a:lvl6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6pPr>
                      <a:lvl7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7pPr>
                      <a:lvl8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8pPr>
                      <a:lvl9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anose="05000000000000000000" pitchFamily="2" charset="2"/>
                        <a:buNone/>
                        <a:tabLst/>
                      </a:pPr>
                      <a:r>
                        <a:rPr kumimoji="1" lang="zh-CN" altLang="en-US" sz="14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rPr>
                        <a:t>设备温度组别</a:t>
                      </a:r>
                    </a:p>
                  </a:txBody>
                  <a:tcPr marL="182562" marR="182562" marT="46038" marB="46038"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r>
              <a:tr h="429315">
                <a:tc>
                  <a:txBody>
                    <a:bodyPr/>
                    <a:lstStyle>
                      <a:lvl1pPr algn="l">
                        <a:defRPr kumimoji="1" sz="2800">
                          <a:solidFill>
                            <a:schemeClr val="tx1"/>
                          </a:solidFill>
                          <a:latin typeface="Times New Roman" panose="02020603050405020304" pitchFamily="18" charset="0"/>
                          <a:ea typeface="宋体" panose="02010600030101010101" pitchFamily="2" charset="-122"/>
                        </a:defRPr>
                      </a:lvl1pPr>
                      <a:lvl2pPr algn="l">
                        <a:buClr>
                          <a:schemeClr val="tx1"/>
                        </a:buClr>
                        <a:defRPr kumimoji="1" sz="2400">
                          <a:solidFill>
                            <a:schemeClr val="tx1"/>
                          </a:solidFill>
                          <a:latin typeface="Times New Roman" panose="02020603050405020304" pitchFamily="18" charset="0"/>
                          <a:ea typeface="宋体" panose="02010600030101010101" pitchFamily="2" charset="-122"/>
                        </a:defRPr>
                      </a:lvl2pPr>
                      <a:lvl3pPr algn="l">
                        <a:buClr>
                          <a:srgbClr val="00CCFF"/>
                        </a:buClr>
                        <a:buSzPct val="65000"/>
                        <a:defRPr kumimoji="1" sz="2000">
                          <a:solidFill>
                            <a:schemeClr val="tx1"/>
                          </a:solidFill>
                          <a:latin typeface="Times New Roman" panose="02020603050405020304" pitchFamily="18" charset="0"/>
                          <a:ea typeface="宋体" panose="02010600030101010101" pitchFamily="2" charset="-122"/>
                        </a:defRPr>
                      </a:lvl3pPr>
                      <a:lvl4pPr algn="l">
                        <a:buClr>
                          <a:schemeClr val="tx1"/>
                        </a:buClr>
                        <a:defRPr kumimoji="1">
                          <a:solidFill>
                            <a:schemeClr val="tx1"/>
                          </a:solidFill>
                          <a:latin typeface="Times New Roman" panose="02020603050405020304" pitchFamily="18" charset="0"/>
                          <a:ea typeface="宋体" panose="02010600030101010101" pitchFamily="2" charset="-122"/>
                        </a:defRPr>
                      </a:lvl4pPr>
                      <a:lvl5pPr algn="l">
                        <a:buClr>
                          <a:schemeClr val="accent1"/>
                        </a:buClr>
                        <a:defRPr kumimoji="1">
                          <a:solidFill>
                            <a:schemeClr val="tx1"/>
                          </a:solidFill>
                          <a:latin typeface="Times New Roman" panose="02020603050405020304" pitchFamily="18" charset="0"/>
                          <a:ea typeface="宋体" panose="02010600030101010101" pitchFamily="2" charset="-122"/>
                        </a:defRPr>
                      </a:lvl5pPr>
                      <a:lvl6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6pPr>
                      <a:lvl7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7pPr>
                      <a:lvl8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8pPr>
                      <a:lvl9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anose="05000000000000000000" pitchFamily="2" charset="2"/>
                        <a:buNone/>
                        <a:tabLst/>
                      </a:pPr>
                      <a:r>
                        <a:rPr kumimoji="1" lang="en-US" sz="14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rPr>
                        <a:t>T1</a:t>
                      </a:r>
                    </a:p>
                  </a:txBody>
                  <a:tcPr marL="182562" marR="182562" marT="46038" marB="46038"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lvl1pPr algn="l">
                        <a:defRPr kumimoji="1" sz="2800">
                          <a:solidFill>
                            <a:schemeClr val="tx1"/>
                          </a:solidFill>
                          <a:latin typeface="Times New Roman" panose="02020603050405020304" pitchFamily="18" charset="0"/>
                          <a:ea typeface="宋体" panose="02010600030101010101" pitchFamily="2" charset="-122"/>
                        </a:defRPr>
                      </a:lvl1pPr>
                      <a:lvl2pPr algn="l">
                        <a:buClr>
                          <a:schemeClr val="tx1"/>
                        </a:buClr>
                        <a:defRPr kumimoji="1" sz="2400">
                          <a:solidFill>
                            <a:schemeClr val="tx1"/>
                          </a:solidFill>
                          <a:latin typeface="Times New Roman" panose="02020603050405020304" pitchFamily="18" charset="0"/>
                          <a:ea typeface="宋体" panose="02010600030101010101" pitchFamily="2" charset="-122"/>
                        </a:defRPr>
                      </a:lvl2pPr>
                      <a:lvl3pPr algn="l">
                        <a:buClr>
                          <a:srgbClr val="00CCFF"/>
                        </a:buClr>
                        <a:buSzPct val="65000"/>
                        <a:defRPr kumimoji="1" sz="2000">
                          <a:solidFill>
                            <a:schemeClr val="tx1"/>
                          </a:solidFill>
                          <a:latin typeface="Times New Roman" panose="02020603050405020304" pitchFamily="18" charset="0"/>
                          <a:ea typeface="宋体" panose="02010600030101010101" pitchFamily="2" charset="-122"/>
                        </a:defRPr>
                      </a:lvl3pPr>
                      <a:lvl4pPr algn="l">
                        <a:buClr>
                          <a:schemeClr val="tx1"/>
                        </a:buClr>
                        <a:defRPr kumimoji="1">
                          <a:solidFill>
                            <a:schemeClr val="tx1"/>
                          </a:solidFill>
                          <a:latin typeface="Times New Roman" panose="02020603050405020304" pitchFamily="18" charset="0"/>
                          <a:ea typeface="宋体" panose="02010600030101010101" pitchFamily="2" charset="-122"/>
                        </a:defRPr>
                      </a:lvl4pPr>
                      <a:lvl5pPr algn="l">
                        <a:buClr>
                          <a:schemeClr val="accent1"/>
                        </a:buClr>
                        <a:defRPr kumimoji="1">
                          <a:solidFill>
                            <a:schemeClr val="tx1"/>
                          </a:solidFill>
                          <a:latin typeface="Times New Roman" panose="02020603050405020304" pitchFamily="18" charset="0"/>
                          <a:ea typeface="宋体" panose="02010600030101010101" pitchFamily="2" charset="-122"/>
                        </a:defRPr>
                      </a:lvl5pPr>
                      <a:lvl6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6pPr>
                      <a:lvl7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7pPr>
                      <a:lvl8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8pPr>
                      <a:lvl9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anose="05000000000000000000" pitchFamily="2" charset="2"/>
                        <a:buNone/>
                        <a:tabLst/>
                      </a:pPr>
                      <a:r>
                        <a:rPr kumimoji="1" lang="en-US" altLang="zh-CN" sz="14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rPr>
                        <a:t>T1~T6</a:t>
                      </a:r>
                    </a:p>
                  </a:txBody>
                  <a:tcPr marL="182562" marR="182562" marT="46038" marB="46038"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r>
              <a:tr h="445827">
                <a:tc>
                  <a:txBody>
                    <a:bodyPr/>
                    <a:lstStyle>
                      <a:lvl1pPr algn="l">
                        <a:defRPr kumimoji="1" sz="2800">
                          <a:solidFill>
                            <a:schemeClr val="tx1"/>
                          </a:solidFill>
                          <a:latin typeface="Times New Roman" panose="02020603050405020304" pitchFamily="18" charset="0"/>
                          <a:ea typeface="宋体" panose="02010600030101010101" pitchFamily="2" charset="-122"/>
                        </a:defRPr>
                      </a:lvl1pPr>
                      <a:lvl2pPr algn="l">
                        <a:buClr>
                          <a:schemeClr val="tx1"/>
                        </a:buClr>
                        <a:defRPr kumimoji="1" sz="2400">
                          <a:solidFill>
                            <a:schemeClr val="tx1"/>
                          </a:solidFill>
                          <a:latin typeface="Times New Roman" panose="02020603050405020304" pitchFamily="18" charset="0"/>
                          <a:ea typeface="宋体" panose="02010600030101010101" pitchFamily="2" charset="-122"/>
                        </a:defRPr>
                      </a:lvl2pPr>
                      <a:lvl3pPr algn="l">
                        <a:buClr>
                          <a:srgbClr val="00CCFF"/>
                        </a:buClr>
                        <a:buSzPct val="65000"/>
                        <a:defRPr kumimoji="1" sz="2000">
                          <a:solidFill>
                            <a:schemeClr val="tx1"/>
                          </a:solidFill>
                          <a:latin typeface="Times New Roman" panose="02020603050405020304" pitchFamily="18" charset="0"/>
                          <a:ea typeface="宋体" panose="02010600030101010101" pitchFamily="2" charset="-122"/>
                        </a:defRPr>
                      </a:lvl3pPr>
                      <a:lvl4pPr algn="l">
                        <a:buClr>
                          <a:schemeClr val="tx1"/>
                        </a:buClr>
                        <a:defRPr kumimoji="1">
                          <a:solidFill>
                            <a:schemeClr val="tx1"/>
                          </a:solidFill>
                          <a:latin typeface="Times New Roman" panose="02020603050405020304" pitchFamily="18" charset="0"/>
                          <a:ea typeface="宋体" panose="02010600030101010101" pitchFamily="2" charset="-122"/>
                        </a:defRPr>
                      </a:lvl4pPr>
                      <a:lvl5pPr algn="l">
                        <a:buClr>
                          <a:schemeClr val="accent1"/>
                        </a:buClr>
                        <a:defRPr kumimoji="1">
                          <a:solidFill>
                            <a:schemeClr val="tx1"/>
                          </a:solidFill>
                          <a:latin typeface="Times New Roman" panose="02020603050405020304" pitchFamily="18" charset="0"/>
                          <a:ea typeface="宋体" panose="02010600030101010101" pitchFamily="2" charset="-122"/>
                        </a:defRPr>
                      </a:lvl5pPr>
                      <a:lvl6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6pPr>
                      <a:lvl7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7pPr>
                      <a:lvl8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8pPr>
                      <a:lvl9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anose="05000000000000000000" pitchFamily="2" charset="2"/>
                        <a:buNone/>
                        <a:tabLst/>
                      </a:pPr>
                      <a:r>
                        <a:rPr kumimoji="1" lang="en-US" sz="14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rPr>
                        <a:t>T2</a:t>
                      </a:r>
                    </a:p>
                  </a:txBody>
                  <a:tcPr marL="182562" marR="182562" marT="46038" marB="46038"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lvl1pPr algn="l">
                        <a:defRPr kumimoji="1" sz="2800">
                          <a:solidFill>
                            <a:schemeClr val="tx1"/>
                          </a:solidFill>
                          <a:latin typeface="Times New Roman" panose="02020603050405020304" pitchFamily="18" charset="0"/>
                          <a:ea typeface="宋体" panose="02010600030101010101" pitchFamily="2" charset="-122"/>
                        </a:defRPr>
                      </a:lvl1pPr>
                      <a:lvl2pPr algn="l">
                        <a:buClr>
                          <a:schemeClr val="tx1"/>
                        </a:buClr>
                        <a:defRPr kumimoji="1" sz="2400">
                          <a:solidFill>
                            <a:schemeClr val="tx1"/>
                          </a:solidFill>
                          <a:latin typeface="Times New Roman" panose="02020603050405020304" pitchFamily="18" charset="0"/>
                          <a:ea typeface="宋体" panose="02010600030101010101" pitchFamily="2" charset="-122"/>
                        </a:defRPr>
                      </a:lvl2pPr>
                      <a:lvl3pPr algn="l">
                        <a:buClr>
                          <a:srgbClr val="00CCFF"/>
                        </a:buClr>
                        <a:buSzPct val="65000"/>
                        <a:defRPr kumimoji="1" sz="2000">
                          <a:solidFill>
                            <a:schemeClr val="tx1"/>
                          </a:solidFill>
                          <a:latin typeface="Times New Roman" panose="02020603050405020304" pitchFamily="18" charset="0"/>
                          <a:ea typeface="宋体" panose="02010600030101010101" pitchFamily="2" charset="-122"/>
                        </a:defRPr>
                      </a:lvl3pPr>
                      <a:lvl4pPr algn="l">
                        <a:buClr>
                          <a:schemeClr val="tx1"/>
                        </a:buClr>
                        <a:defRPr kumimoji="1">
                          <a:solidFill>
                            <a:schemeClr val="tx1"/>
                          </a:solidFill>
                          <a:latin typeface="Times New Roman" panose="02020603050405020304" pitchFamily="18" charset="0"/>
                          <a:ea typeface="宋体" panose="02010600030101010101" pitchFamily="2" charset="-122"/>
                        </a:defRPr>
                      </a:lvl4pPr>
                      <a:lvl5pPr algn="l">
                        <a:buClr>
                          <a:schemeClr val="accent1"/>
                        </a:buClr>
                        <a:defRPr kumimoji="1">
                          <a:solidFill>
                            <a:schemeClr val="tx1"/>
                          </a:solidFill>
                          <a:latin typeface="Times New Roman" panose="02020603050405020304" pitchFamily="18" charset="0"/>
                          <a:ea typeface="宋体" panose="02010600030101010101" pitchFamily="2" charset="-122"/>
                        </a:defRPr>
                      </a:lvl5pPr>
                      <a:lvl6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6pPr>
                      <a:lvl7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7pPr>
                      <a:lvl8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8pPr>
                      <a:lvl9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anose="05000000000000000000" pitchFamily="2" charset="2"/>
                        <a:buNone/>
                        <a:tabLst/>
                      </a:pPr>
                      <a:r>
                        <a:rPr kumimoji="1" lang="en-US" sz="14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rPr>
                        <a:t>T2~T6</a:t>
                      </a:r>
                    </a:p>
                  </a:txBody>
                  <a:tcPr marL="182562" marR="182562" marT="46038" marB="46038"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r>
              <a:tr h="448185">
                <a:tc>
                  <a:txBody>
                    <a:bodyPr/>
                    <a:lstStyle>
                      <a:lvl1pPr algn="l">
                        <a:defRPr kumimoji="1" sz="2800">
                          <a:solidFill>
                            <a:schemeClr val="tx1"/>
                          </a:solidFill>
                          <a:latin typeface="Times New Roman" panose="02020603050405020304" pitchFamily="18" charset="0"/>
                          <a:ea typeface="宋体" panose="02010600030101010101" pitchFamily="2" charset="-122"/>
                        </a:defRPr>
                      </a:lvl1pPr>
                      <a:lvl2pPr algn="l">
                        <a:buClr>
                          <a:schemeClr val="tx1"/>
                        </a:buClr>
                        <a:defRPr kumimoji="1" sz="2400">
                          <a:solidFill>
                            <a:schemeClr val="tx1"/>
                          </a:solidFill>
                          <a:latin typeface="Times New Roman" panose="02020603050405020304" pitchFamily="18" charset="0"/>
                          <a:ea typeface="宋体" panose="02010600030101010101" pitchFamily="2" charset="-122"/>
                        </a:defRPr>
                      </a:lvl2pPr>
                      <a:lvl3pPr algn="l">
                        <a:buClr>
                          <a:srgbClr val="00CCFF"/>
                        </a:buClr>
                        <a:buSzPct val="65000"/>
                        <a:defRPr kumimoji="1" sz="2000">
                          <a:solidFill>
                            <a:schemeClr val="tx1"/>
                          </a:solidFill>
                          <a:latin typeface="Times New Roman" panose="02020603050405020304" pitchFamily="18" charset="0"/>
                          <a:ea typeface="宋体" panose="02010600030101010101" pitchFamily="2" charset="-122"/>
                        </a:defRPr>
                      </a:lvl3pPr>
                      <a:lvl4pPr algn="l">
                        <a:buClr>
                          <a:schemeClr val="tx1"/>
                        </a:buClr>
                        <a:defRPr kumimoji="1">
                          <a:solidFill>
                            <a:schemeClr val="tx1"/>
                          </a:solidFill>
                          <a:latin typeface="Times New Roman" panose="02020603050405020304" pitchFamily="18" charset="0"/>
                          <a:ea typeface="宋体" panose="02010600030101010101" pitchFamily="2" charset="-122"/>
                        </a:defRPr>
                      </a:lvl4pPr>
                      <a:lvl5pPr algn="l">
                        <a:buClr>
                          <a:schemeClr val="accent1"/>
                        </a:buClr>
                        <a:defRPr kumimoji="1">
                          <a:solidFill>
                            <a:schemeClr val="tx1"/>
                          </a:solidFill>
                          <a:latin typeface="Times New Roman" panose="02020603050405020304" pitchFamily="18" charset="0"/>
                          <a:ea typeface="宋体" panose="02010600030101010101" pitchFamily="2" charset="-122"/>
                        </a:defRPr>
                      </a:lvl5pPr>
                      <a:lvl6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6pPr>
                      <a:lvl7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7pPr>
                      <a:lvl8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8pPr>
                      <a:lvl9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anose="05000000000000000000" pitchFamily="2" charset="2"/>
                        <a:buNone/>
                        <a:tabLst/>
                      </a:pPr>
                      <a:r>
                        <a:rPr kumimoji="1" lang="en-US" sz="14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T3</a:t>
                      </a:r>
                    </a:p>
                  </a:txBody>
                  <a:tcPr marL="182562" marR="182562" marT="46038" marB="46038"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lvl1pPr algn="l">
                        <a:defRPr kumimoji="1" sz="2800">
                          <a:solidFill>
                            <a:schemeClr val="tx1"/>
                          </a:solidFill>
                          <a:latin typeface="Times New Roman" panose="02020603050405020304" pitchFamily="18" charset="0"/>
                          <a:ea typeface="宋体" panose="02010600030101010101" pitchFamily="2" charset="-122"/>
                        </a:defRPr>
                      </a:lvl1pPr>
                      <a:lvl2pPr algn="l">
                        <a:buClr>
                          <a:schemeClr val="tx1"/>
                        </a:buClr>
                        <a:defRPr kumimoji="1" sz="2400">
                          <a:solidFill>
                            <a:schemeClr val="tx1"/>
                          </a:solidFill>
                          <a:latin typeface="Times New Roman" panose="02020603050405020304" pitchFamily="18" charset="0"/>
                          <a:ea typeface="宋体" panose="02010600030101010101" pitchFamily="2" charset="-122"/>
                        </a:defRPr>
                      </a:lvl2pPr>
                      <a:lvl3pPr algn="l">
                        <a:buClr>
                          <a:srgbClr val="00CCFF"/>
                        </a:buClr>
                        <a:buSzPct val="65000"/>
                        <a:defRPr kumimoji="1" sz="2000">
                          <a:solidFill>
                            <a:schemeClr val="tx1"/>
                          </a:solidFill>
                          <a:latin typeface="Times New Roman" panose="02020603050405020304" pitchFamily="18" charset="0"/>
                          <a:ea typeface="宋体" panose="02010600030101010101" pitchFamily="2" charset="-122"/>
                        </a:defRPr>
                      </a:lvl3pPr>
                      <a:lvl4pPr algn="l">
                        <a:buClr>
                          <a:schemeClr val="tx1"/>
                        </a:buClr>
                        <a:defRPr kumimoji="1">
                          <a:solidFill>
                            <a:schemeClr val="tx1"/>
                          </a:solidFill>
                          <a:latin typeface="Times New Roman" panose="02020603050405020304" pitchFamily="18" charset="0"/>
                          <a:ea typeface="宋体" panose="02010600030101010101" pitchFamily="2" charset="-122"/>
                        </a:defRPr>
                      </a:lvl4pPr>
                      <a:lvl5pPr algn="l">
                        <a:buClr>
                          <a:schemeClr val="accent1"/>
                        </a:buClr>
                        <a:defRPr kumimoji="1">
                          <a:solidFill>
                            <a:schemeClr val="tx1"/>
                          </a:solidFill>
                          <a:latin typeface="Times New Roman" panose="02020603050405020304" pitchFamily="18" charset="0"/>
                          <a:ea typeface="宋体" panose="02010600030101010101" pitchFamily="2" charset="-122"/>
                        </a:defRPr>
                      </a:lvl5pPr>
                      <a:lvl6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6pPr>
                      <a:lvl7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7pPr>
                      <a:lvl8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8pPr>
                      <a:lvl9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anose="05000000000000000000" pitchFamily="2" charset="2"/>
                        <a:buNone/>
                        <a:tabLst/>
                      </a:pPr>
                      <a:r>
                        <a:rPr kumimoji="1" lang="en-US" sz="14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rPr>
                        <a:t>T3~T6</a:t>
                      </a:r>
                    </a:p>
                  </a:txBody>
                  <a:tcPr marL="182562" marR="182562" marT="46038" marB="46038"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r>
              <a:tr h="445827">
                <a:tc>
                  <a:txBody>
                    <a:bodyPr/>
                    <a:lstStyle>
                      <a:lvl1pPr algn="l">
                        <a:defRPr kumimoji="1" sz="2800">
                          <a:solidFill>
                            <a:schemeClr val="tx1"/>
                          </a:solidFill>
                          <a:latin typeface="Times New Roman" panose="02020603050405020304" pitchFamily="18" charset="0"/>
                          <a:ea typeface="宋体" panose="02010600030101010101" pitchFamily="2" charset="-122"/>
                        </a:defRPr>
                      </a:lvl1pPr>
                      <a:lvl2pPr algn="l">
                        <a:buClr>
                          <a:schemeClr val="tx1"/>
                        </a:buClr>
                        <a:defRPr kumimoji="1" sz="2400">
                          <a:solidFill>
                            <a:schemeClr val="tx1"/>
                          </a:solidFill>
                          <a:latin typeface="Times New Roman" panose="02020603050405020304" pitchFamily="18" charset="0"/>
                          <a:ea typeface="宋体" panose="02010600030101010101" pitchFamily="2" charset="-122"/>
                        </a:defRPr>
                      </a:lvl2pPr>
                      <a:lvl3pPr algn="l">
                        <a:buClr>
                          <a:srgbClr val="00CCFF"/>
                        </a:buClr>
                        <a:buSzPct val="65000"/>
                        <a:defRPr kumimoji="1" sz="2000">
                          <a:solidFill>
                            <a:schemeClr val="tx1"/>
                          </a:solidFill>
                          <a:latin typeface="Times New Roman" panose="02020603050405020304" pitchFamily="18" charset="0"/>
                          <a:ea typeface="宋体" panose="02010600030101010101" pitchFamily="2" charset="-122"/>
                        </a:defRPr>
                      </a:lvl3pPr>
                      <a:lvl4pPr algn="l">
                        <a:buClr>
                          <a:schemeClr val="tx1"/>
                        </a:buClr>
                        <a:defRPr kumimoji="1">
                          <a:solidFill>
                            <a:schemeClr val="tx1"/>
                          </a:solidFill>
                          <a:latin typeface="Times New Roman" panose="02020603050405020304" pitchFamily="18" charset="0"/>
                          <a:ea typeface="宋体" panose="02010600030101010101" pitchFamily="2" charset="-122"/>
                        </a:defRPr>
                      </a:lvl4pPr>
                      <a:lvl5pPr algn="l">
                        <a:buClr>
                          <a:schemeClr val="accent1"/>
                        </a:buClr>
                        <a:defRPr kumimoji="1">
                          <a:solidFill>
                            <a:schemeClr val="tx1"/>
                          </a:solidFill>
                          <a:latin typeface="Times New Roman" panose="02020603050405020304" pitchFamily="18" charset="0"/>
                          <a:ea typeface="宋体" panose="02010600030101010101" pitchFamily="2" charset="-122"/>
                        </a:defRPr>
                      </a:lvl5pPr>
                      <a:lvl6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6pPr>
                      <a:lvl7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7pPr>
                      <a:lvl8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8pPr>
                      <a:lvl9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anose="05000000000000000000" pitchFamily="2" charset="2"/>
                        <a:buNone/>
                        <a:tabLst/>
                      </a:pPr>
                      <a:r>
                        <a:rPr kumimoji="1" lang="en-US" sz="14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rPr>
                        <a:t>T4</a:t>
                      </a:r>
                    </a:p>
                  </a:txBody>
                  <a:tcPr marL="182562" marR="182562" marT="46038" marB="46038"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lvl1pPr algn="l">
                        <a:defRPr kumimoji="1" sz="2800">
                          <a:solidFill>
                            <a:schemeClr val="tx1"/>
                          </a:solidFill>
                          <a:latin typeface="Times New Roman" panose="02020603050405020304" pitchFamily="18" charset="0"/>
                          <a:ea typeface="宋体" panose="02010600030101010101" pitchFamily="2" charset="-122"/>
                        </a:defRPr>
                      </a:lvl1pPr>
                      <a:lvl2pPr algn="l">
                        <a:buClr>
                          <a:schemeClr val="tx1"/>
                        </a:buClr>
                        <a:defRPr kumimoji="1" sz="2400">
                          <a:solidFill>
                            <a:schemeClr val="tx1"/>
                          </a:solidFill>
                          <a:latin typeface="Times New Roman" panose="02020603050405020304" pitchFamily="18" charset="0"/>
                          <a:ea typeface="宋体" panose="02010600030101010101" pitchFamily="2" charset="-122"/>
                        </a:defRPr>
                      </a:lvl2pPr>
                      <a:lvl3pPr algn="l">
                        <a:buClr>
                          <a:srgbClr val="00CCFF"/>
                        </a:buClr>
                        <a:buSzPct val="65000"/>
                        <a:defRPr kumimoji="1" sz="2000">
                          <a:solidFill>
                            <a:schemeClr val="tx1"/>
                          </a:solidFill>
                          <a:latin typeface="Times New Roman" panose="02020603050405020304" pitchFamily="18" charset="0"/>
                          <a:ea typeface="宋体" panose="02010600030101010101" pitchFamily="2" charset="-122"/>
                        </a:defRPr>
                      </a:lvl3pPr>
                      <a:lvl4pPr algn="l">
                        <a:buClr>
                          <a:schemeClr val="tx1"/>
                        </a:buClr>
                        <a:defRPr kumimoji="1">
                          <a:solidFill>
                            <a:schemeClr val="tx1"/>
                          </a:solidFill>
                          <a:latin typeface="Times New Roman" panose="02020603050405020304" pitchFamily="18" charset="0"/>
                          <a:ea typeface="宋体" panose="02010600030101010101" pitchFamily="2" charset="-122"/>
                        </a:defRPr>
                      </a:lvl4pPr>
                      <a:lvl5pPr algn="l">
                        <a:buClr>
                          <a:schemeClr val="accent1"/>
                        </a:buClr>
                        <a:defRPr kumimoji="1">
                          <a:solidFill>
                            <a:schemeClr val="tx1"/>
                          </a:solidFill>
                          <a:latin typeface="Times New Roman" panose="02020603050405020304" pitchFamily="18" charset="0"/>
                          <a:ea typeface="宋体" panose="02010600030101010101" pitchFamily="2" charset="-122"/>
                        </a:defRPr>
                      </a:lvl5pPr>
                      <a:lvl6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6pPr>
                      <a:lvl7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7pPr>
                      <a:lvl8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8pPr>
                      <a:lvl9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anose="05000000000000000000" pitchFamily="2" charset="2"/>
                        <a:buNone/>
                        <a:tabLst/>
                      </a:pPr>
                      <a:r>
                        <a:rPr kumimoji="1" lang="en-US" sz="14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rPr>
                        <a:t>T4~T6</a:t>
                      </a:r>
                    </a:p>
                  </a:txBody>
                  <a:tcPr marL="182562" marR="182562" marT="46038" marB="46038"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r>
              <a:tr h="429315">
                <a:tc>
                  <a:txBody>
                    <a:bodyPr/>
                    <a:lstStyle>
                      <a:lvl1pPr algn="l">
                        <a:defRPr kumimoji="1" sz="2800">
                          <a:solidFill>
                            <a:schemeClr val="tx1"/>
                          </a:solidFill>
                          <a:latin typeface="Times New Roman" panose="02020603050405020304" pitchFamily="18" charset="0"/>
                          <a:ea typeface="宋体" panose="02010600030101010101" pitchFamily="2" charset="-122"/>
                        </a:defRPr>
                      </a:lvl1pPr>
                      <a:lvl2pPr algn="l">
                        <a:buClr>
                          <a:schemeClr val="tx1"/>
                        </a:buClr>
                        <a:defRPr kumimoji="1" sz="2400">
                          <a:solidFill>
                            <a:schemeClr val="tx1"/>
                          </a:solidFill>
                          <a:latin typeface="Times New Roman" panose="02020603050405020304" pitchFamily="18" charset="0"/>
                          <a:ea typeface="宋体" panose="02010600030101010101" pitchFamily="2" charset="-122"/>
                        </a:defRPr>
                      </a:lvl2pPr>
                      <a:lvl3pPr algn="l">
                        <a:buClr>
                          <a:srgbClr val="00CCFF"/>
                        </a:buClr>
                        <a:buSzPct val="65000"/>
                        <a:defRPr kumimoji="1" sz="2000">
                          <a:solidFill>
                            <a:schemeClr val="tx1"/>
                          </a:solidFill>
                          <a:latin typeface="Times New Roman" panose="02020603050405020304" pitchFamily="18" charset="0"/>
                          <a:ea typeface="宋体" panose="02010600030101010101" pitchFamily="2" charset="-122"/>
                        </a:defRPr>
                      </a:lvl3pPr>
                      <a:lvl4pPr algn="l">
                        <a:buClr>
                          <a:schemeClr val="tx1"/>
                        </a:buClr>
                        <a:defRPr kumimoji="1">
                          <a:solidFill>
                            <a:schemeClr val="tx1"/>
                          </a:solidFill>
                          <a:latin typeface="Times New Roman" panose="02020603050405020304" pitchFamily="18" charset="0"/>
                          <a:ea typeface="宋体" panose="02010600030101010101" pitchFamily="2" charset="-122"/>
                        </a:defRPr>
                      </a:lvl4pPr>
                      <a:lvl5pPr algn="l">
                        <a:buClr>
                          <a:schemeClr val="accent1"/>
                        </a:buClr>
                        <a:defRPr kumimoji="1">
                          <a:solidFill>
                            <a:schemeClr val="tx1"/>
                          </a:solidFill>
                          <a:latin typeface="Times New Roman" panose="02020603050405020304" pitchFamily="18" charset="0"/>
                          <a:ea typeface="宋体" panose="02010600030101010101" pitchFamily="2" charset="-122"/>
                        </a:defRPr>
                      </a:lvl5pPr>
                      <a:lvl6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6pPr>
                      <a:lvl7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7pPr>
                      <a:lvl8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8pPr>
                      <a:lvl9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anose="05000000000000000000" pitchFamily="2" charset="2"/>
                        <a:buNone/>
                        <a:tabLst/>
                      </a:pPr>
                      <a:r>
                        <a:rPr kumimoji="1" lang="en-US" sz="1400" b="0" i="0" u="none" strike="noStrike" cap="none" normalizeH="0" baseline="0" smtClean="0">
                          <a:ln>
                            <a:noFill/>
                          </a:ln>
                          <a:solidFill>
                            <a:schemeClr val="bg2"/>
                          </a:solidFill>
                          <a:effectLst/>
                          <a:latin typeface="Times New Roman" panose="02020603050405020304" pitchFamily="18" charset="0"/>
                          <a:ea typeface="宋体" panose="02010600030101010101" pitchFamily="2" charset="-122"/>
                        </a:rPr>
                        <a:t>T5</a:t>
                      </a:r>
                    </a:p>
                  </a:txBody>
                  <a:tcPr marL="182562" marR="182562" marT="46038" marB="46038"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lvl1pPr algn="l">
                        <a:defRPr kumimoji="1" sz="2800">
                          <a:solidFill>
                            <a:schemeClr val="tx1"/>
                          </a:solidFill>
                          <a:latin typeface="Times New Roman" panose="02020603050405020304" pitchFamily="18" charset="0"/>
                          <a:ea typeface="宋体" panose="02010600030101010101" pitchFamily="2" charset="-122"/>
                        </a:defRPr>
                      </a:lvl1pPr>
                      <a:lvl2pPr algn="l">
                        <a:buClr>
                          <a:schemeClr val="tx1"/>
                        </a:buClr>
                        <a:defRPr kumimoji="1" sz="2400">
                          <a:solidFill>
                            <a:schemeClr val="tx1"/>
                          </a:solidFill>
                          <a:latin typeface="Times New Roman" panose="02020603050405020304" pitchFamily="18" charset="0"/>
                          <a:ea typeface="宋体" panose="02010600030101010101" pitchFamily="2" charset="-122"/>
                        </a:defRPr>
                      </a:lvl2pPr>
                      <a:lvl3pPr algn="l">
                        <a:buClr>
                          <a:srgbClr val="00CCFF"/>
                        </a:buClr>
                        <a:buSzPct val="65000"/>
                        <a:defRPr kumimoji="1" sz="2000">
                          <a:solidFill>
                            <a:schemeClr val="tx1"/>
                          </a:solidFill>
                          <a:latin typeface="Times New Roman" panose="02020603050405020304" pitchFamily="18" charset="0"/>
                          <a:ea typeface="宋体" panose="02010600030101010101" pitchFamily="2" charset="-122"/>
                        </a:defRPr>
                      </a:lvl3pPr>
                      <a:lvl4pPr algn="l">
                        <a:buClr>
                          <a:schemeClr val="tx1"/>
                        </a:buClr>
                        <a:defRPr kumimoji="1">
                          <a:solidFill>
                            <a:schemeClr val="tx1"/>
                          </a:solidFill>
                          <a:latin typeface="Times New Roman" panose="02020603050405020304" pitchFamily="18" charset="0"/>
                          <a:ea typeface="宋体" panose="02010600030101010101" pitchFamily="2" charset="-122"/>
                        </a:defRPr>
                      </a:lvl4pPr>
                      <a:lvl5pPr algn="l">
                        <a:buClr>
                          <a:schemeClr val="accent1"/>
                        </a:buClr>
                        <a:defRPr kumimoji="1">
                          <a:solidFill>
                            <a:schemeClr val="tx1"/>
                          </a:solidFill>
                          <a:latin typeface="Times New Roman" panose="02020603050405020304" pitchFamily="18" charset="0"/>
                          <a:ea typeface="宋体" panose="02010600030101010101" pitchFamily="2" charset="-122"/>
                        </a:defRPr>
                      </a:lvl5pPr>
                      <a:lvl6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6pPr>
                      <a:lvl7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7pPr>
                      <a:lvl8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8pPr>
                      <a:lvl9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anose="05000000000000000000" pitchFamily="2" charset="2"/>
                        <a:buNone/>
                        <a:tabLst/>
                      </a:pPr>
                      <a:r>
                        <a:rPr kumimoji="1" lang="en-US" sz="14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rPr>
                        <a:t>T5~T6</a:t>
                      </a:r>
                    </a:p>
                  </a:txBody>
                  <a:tcPr marL="182562" marR="182562" marT="46038" marB="46038"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r>
              <a:tr h="429315">
                <a:tc>
                  <a:txBody>
                    <a:bodyPr/>
                    <a:lstStyle>
                      <a:lvl1pPr algn="l">
                        <a:defRPr kumimoji="1" sz="2800">
                          <a:solidFill>
                            <a:schemeClr val="tx1"/>
                          </a:solidFill>
                          <a:latin typeface="Times New Roman" panose="02020603050405020304" pitchFamily="18" charset="0"/>
                          <a:ea typeface="宋体" panose="02010600030101010101" pitchFamily="2" charset="-122"/>
                        </a:defRPr>
                      </a:lvl1pPr>
                      <a:lvl2pPr algn="l">
                        <a:buClr>
                          <a:schemeClr val="tx1"/>
                        </a:buClr>
                        <a:defRPr kumimoji="1" sz="2400">
                          <a:solidFill>
                            <a:schemeClr val="tx1"/>
                          </a:solidFill>
                          <a:latin typeface="Times New Roman" panose="02020603050405020304" pitchFamily="18" charset="0"/>
                          <a:ea typeface="宋体" panose="02010600030101010101" pitchFamily="2" charset="-122"/>
                        </a:defRPr>
                      </a:lvl2pPr>
                      <a:lvl3pPr algn="l">
                        <a:buClr>
                          <a:srgbClr val="00CCFF"/>
                        </a:buClr>
                        <a:buSzPct val="65000"/>
                        <a:defRPr kumimoji="1" sz="2000">
                          <a:solidFill>
                            <a:schemeClr val="tx1"/>
                          </a:solidFill>
                          <a:latin typeface="Times New Roman" panose="02020603050405020304" pitchFamily="18" charset="0"/>
                          <a:ea typeface="宋体" panose="02010600030101010101" pitchFamily="2" charset="-122"/>
                        </a:defRPr>
                      </a:lvl3pPr>
                      <a:lvl4pPr algn="l">
                        <a:buClr>
                          <a:schemeClr val="tx1"/>
                        </a:buClr>
                        <a:defRPr kumimoji="1">
                          <a:solidFill>
                            <a:schemeClr val="tx1"/>
                          </a:solidFill>
                          <a:latin typeface="Times New Roman" panose="02020603050405020304" pitchFamily="18" charset="0"/>
                          <a:ea typeface="宋体" panose="02010600030101010101" pitchFamily="2" charset="-122"/>
                        </a:defRPr>
                      </a:lvl4pPr>
                      <a:lvl5pPr algn="l">
                        <a:buClr>
                          <a:schemeClr val="accent1"/>
                        </a:buClr>
                        <a:defRPr kumimoji="1">
                          <a:solidFill>
                            <a:schemeClr val="tx1"/>
                          </a:solidFill>
                          <a:latin typeface="Times New Roman" panose="02020603050405020304" pitchFamily="18" charset="0"/>
                          <a:ea typeface="宋体" panose="02010600030101010101" pitchFamily="2" charset="-122"/>
                        </a:defRPr>
                      </a:lvl5pPr>
                      <a:lvl6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6pPr>
                      <a:lvl7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7pPr>
                      <a:lvl8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8pPr>
                      <a:lvl9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anose="05000000000000000000" pitchFamily="2" charset="2"/>
                        <a:buNone/>
                        <a:tabLst/>
                      </a:pPr>
                      <a:r>
                        <a:rPr kumimoji="1" lang="en-US" sz="14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rPr>
                        <a:t>T6</a:t>
                      </a:r>
                    </a:p>
                  </a:txBody>
                  <a:tcPr marL="182562" marR="182562" marT="46038" marB="46038"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lvl1pPr algn="l">
                        <a:defRPr kumimoji="1" sz="2800">
                          <a:solidFill>
                            <a:schemeClr val="tx1"/>
                          </a:solidFill>
                          <a:latin typeface="Times New Roman" panose="02020603050405020304" pitchFamily="18" charset="0"/>
                          <a:ea typeface="宋体" panose="02010600030101010101" pitchFamily="2" charset="-122"/>
                        </a:defRPr>
                      </a:lvl1pPr>
                      <a:lvl2pPr algn="l">
                        <a:buClr>
                          <a:schemeClr val="tx1"/>
                        </a:buClr>
                        <a:defRPr kumimoji="1" sz="2400">
                          <a:solidFill>
                            <a:schemeClr val="tx1"/>
                          </a:solidFill>
                          <a:latin typeface="Times New Roman" panose="02020603050405020304" pitchFamily="18" charset="0"/>
                          <a:ea typeface="宋体" panose="02010600030101010101" pitchFamily="2" charset="-122"/>
                        </a:defRPr>
                      </a:lvl2pPr>
                      <a:lvl3pPr algn="l">
                        <a:buClr>
                          <a:srgbClr val="00CCFF"/>
                        </a:buClr>
                        <a:buSzPct val="65000"/>
                        <a:defRPr kumimoji="1" sz="2000">
                          <a:solidFill>
                            <a:schemeClr val="tx1"/>
                          </a:solidFill>
                          <a:latin typeface="Times New Roman" panose="02020603050405020304" pitchFamily="18" charset="0"/>
                          <a:ea typeface="宋体" panose="02010600030101010101" pitchFamily="2" charset="-122"/>
                        </a:defRPr>
                      </a:lvl3pPr>
                      <a:lvl4pPr algn="l">
                        <a:buClr>
                          <a:schemeClr val="tx1"/>
                        </a:buClr>
                        <a:defRPr kumimoji="1">
                          <a:solidFill>
                            <a:schemeClr val="tx1"/>
                          </a:solidFill>
                          <a:latin typeface="Times New Roman" panose="02020603050405020304" pitchFamily="18" charset="0"/>
                          <a:ea typeface="宋体" panose="02010600030101010101" pitchFamily="2" charset="-122"/>
                        </a:defRPr>
                      </a:lvl4pPr>
                      <a:lvl5pPr algn="l">
                        <a:buClr>
                          <a:schemeClr val="accent1"/>
                        </a:buClr>
                        <a:defRPr kumimoji="1">
                          <a:solidFill>
                            <a:schemeClr val="tx1"/>
                          </a:solidFill>
                          <a:latin typeface="Times New Roman" panose="02020603050405020304" pitchFamily="18" charset="0"/>
                          <a:ea typeface="宋体" panose="02010600030101010101" pitchFamily="2" charset="-122"/>
                        </a:defRPr>
                      </a:lvl5pPr>
                      <a:lvl6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6pPr>
                      <a:lvl7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7pPr>
                      <a:lvl8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8pPr>
                      <a:lvl9pPr fontAlgn="base">
                        <a:spcBef>
                          <a:spcPct val="20000"/>
                        </a:spcBef>
                        <a:spcAft>
                          <a:spcPct val="0"/>
                        </a:spcAft>
                        <a:buClr>
                          <a:schemeClr val="accent1"/>
                        </a:buClr>
                        <a:defRPr kumimoji="1">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anose="05000000000000000000" pitchFamily="2" charset="2"/>
                        <a:buNone/>
                        <a:tabLst/>
                      </a:pPr>
                      <a:r>
                        <a:rPr kumimoji="1" lang="en-US" altLang="zh-CN" sz="1400" b="0" i="0" u="none" strike="noStrike" cap="none" normalizeH="0" baseline="0" dirty="0" smtClean="0">
                          <a:ln>
                            <a:noFill/>
                          </a:ln>
                          <a:solidFill>
                            <a:schemeClr val="bg2"/>
                          </a:solidFill>
                          <a:effectLst/>
                          <a:latin typeface="Times New Roman" panose="02020603050405020304" pitchFamily="18" charset="0"/>
                          <a:ea typeface="宋体" panose="02010600030101010101" pitchFamily="2" charset="-122"/>
                        </a:rPr>
                        <a:t>T6</a:t>
                      </a:r>
                    </a:p>
                  </a:txBody>
                  <a:tcPr marL="182562" marR="182562" marT="46038" marB="46038"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4029920706"/>
      </p:ext>
    </p:extLst>
  </p:cSld>
  <p:clrMapOvr>
    <a:masterClrMapping/>
  </p:clrMapOvr>
  <p:transition spd="med">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382486" y="304801"/>
            <a:ext cx="6662057" cy="584775"/>
          </a:xfrm>
          <a:prstGeom prst="rect">
            <a:avLst/>
          </a:prstGeom>
          <a:noFill/>
        </p:spPr>
        <p:txBody>
          <a:bodyPr wrap="square" rtlCol="0">
            <a:spAutoFit/>
          </a:bodyPr>
          <a:lstStyle/>
          <a:p>
            <a:r>
              <a:rPr lang="zh-CN" altLang="en-US" sz="3200" dirty="0" smtClean="0"/>
              <a:t>一、关于防爆电气的几个定义</a:t>
            </a:r>
            <a:endParaRPr lang="zh-CN" altLang="en-US" sz="3200" dirty="0"/>
          </a:p>
        </p:txBody>
      </p:sp>
      <p:sp>
        <p:nvSpPr>
          <p:cNvPr id="3" name="文本框 2"/>
          <p:cNvSpPr txBox="1"/>
          <p:nvPr/>
        </p:nvSpPr>
        <p:spPr>
          <a:xfrm>
            <a:off x="424542" y="990600"/>
            <a:ext cx="8577943" cy="4770537"/>
          </a:xfrm>
          <a:prstGeom prst="rect">
            <a:avLst/>
          </a:prstGeom>
          <a:noFill/>
        </p:spPr>
        <p:txBody>
          <a:bodyPr wrap="square" rtlCol="0">
            <a:spAutoFit/>
          </a:bodyPr>
          <a:lstStyle/>
          <a:p>
            <a:r>
              <a:rPr lang="en-US" altLang="zh-CN" sz="3200" dirty="0" smtClean="0">
                <a:solidFill>
                  <a:schemeClr val="bg2"/>
                </a:solidFill>
              </a:rPr>
              <a:t>1.</a:t>
            </a:r>
            <a:r>
              <a:rPr lang="zh-CN" altLang="en-US" sz="3200" dirty="0">
                <a:solidFill>
                  <a:schemeClr val="bg2"/>
                </a:solidFill>
              </a:rPr>
              <a:t>爆炸</a:t>
            </a:r>
            <a:endParaRPr lang="en-US" altLang="zh-CN" sz="3200" dirty="0">
              <a:solidFill>
                <a:schemeClr val="bg2"/>
              </a:solidFill>
            </a:endParaRPr>
          </a:p>
          <a:p>
            <a:r>
              <a:rPr lang="zh-CN" altLang="en-US" sz="2400" dirty="0" smtClean="0">
                <a:solidFill>
                  <a:schemeClr val="bg2"/>
                </a:solidFill>
              </a:rPr>
              <a:t>   爆炸</a:t>
            </a:r>
            <a:r>
              <a:rPr lang="zh-CN" altLang="en-US" sz="2400" dirty="0">
                <a:solidFill>
                  <a:schemeClr val="bg2"/>
                </a:solidFill>
              </a:rPr>
              <a:t>是某一</a:t>
            </a:r>
            <a:r>
              <a:rPr lang="zh-CN" altLang="en-US" sz="2400" dirty="0" smtClean="0">
                <a:solidFill>
                  <a:schemeClr val="bg2"/>
                </a:solidFill>
              </a:rPr>
              <a:t>物质在</a:t>
            </a:r>
            <a:r>
              <a:rPr lang="zh-CN" altLang="en-US" sz="2400" dirty="0">
                <a:solidFill>
                  <a:schemeClr val="bg2"/>
                </a:solidFill>
              </a:rPr>
              <a:t>发生迅速的物理变化或化学反应时，系统本身的能量借助于气体的急剧膨胀而转化为对周围介质做机械功，通常同时伴随有强烈放热、发光和声响的</a:t>
            </a:r>
            <a:r>
              <a:rPr lang="zh-CN" altLang="en-US" sz="2400" dirty="0" smtClean="0">
                <a:solidFill>
                  <a:schemeClr val="bg2"/>
                </a:solidFill>
              </a:rPr>
              <a:t>效应。</a:t>
            </a:r>
            <a:endParaRPr lang="en-US" altLang="zh-CN" sz="2400" dirty="0" smtClean="0">
              <a:solidFill>
                <a:schemeClr val="bg2"/>
              </a:solidFill>
            </a:endParaRPr>
          </a:p>
          <a:p>
            <a:r>
              <a:rPr lang="en-US" altLang="zh-CN" sz="3200" dirty="0" smtClean="0">
                <a:solidFill>
                  <a:schemeClr val="bg2"/>
                </a:solidFill>
              </a:rPr>
              <a:t>2.</a:t>
            </a:r>
            <a:r>
              <a:rPr lang="zh-CN" altLang="en-US" sz="3200" dirty="0" smtClean="0">
                <a:solidFill>
                  <a:schemeClr val="bg2"/>
                </a:solidFill>
              </a:rPr>
              <a:t>爆炸上限（</a:t>
            </a:r>
            <a:r>
              <a:rPr lang="en-US" altLang="zh-CN" sz="3200" dirty="0" smtClean="0">
                <a:solidFill>
                  <a:schemeClr val="bg2"/>
                </a:solidFill>
              </a:rPr>
              <a:t>UEL</a:t>
            </a:r>
            <a:r>
              <a:rPr lang="zh-CN" altLang="en-US" sz="3200" dirty="0" smtClean="0">
                <a:solidFill>
                  <a:schemeClr val="bg2"/>
                </a:solidFill>
              </a:rPr>
              <a:t>）与爆炸下限（</a:t>
            </a:r>
            <a:r>
              <a:rPr lang="en-US" altLang="zh-CN" sz="3200" dirty="0" smtClean="0">
                <a:solidFill>
                  <a:schemeClr val="bg2"/>
                </a:solidFill>
              </a:rPr>
              <a:t>LEL</a:t>
            </a:r>
            <a:r>
              <a:rPr lang="zh-CN" altLang="en-US" sz="3200" dirty="0" smtClean="0">
                <a:solidFill>
                  <a:schemeClr val="bg2"/>
                </a:solidFill>
              </a:rPr>
              <a:t>）</a:t>
            </a:r>
            <a:endParaRPr lang="en-US" altLang="zh-CN" sz="3200" dirty="0" smtClean="0">
              <a:solidFill>
                <a:schemeClr val="bg2"/>
              </a:solidFill>
            </a:endParaRPr>
          </a:p>
          <a:p>
            <a:r>
              <a:rPr lang="en-US" altLang="zh-CN" sz="2400" dirty="0">
                <a:solidFill>
                  <a:schemeClr val="bg2"/>
                </a:solidFill>
              </a:rPr>
              <a:t> </a:t>
            </a:r>
            <a:r>
              <a:rPr lang="en-US" altLang="zh-CN" sz="2400" dirty="0" smtClean="0">
                <a:solidFill>
                  <a:schemeClr val="bg2"/>
                </a:solidFill>
              </a:rPr>
              <a:t>  </a:t>
            </a:r>
            <a:r>
              <a:rPr lang="zh-CN" altLang="en-US" sz="2400" dirty="0" smtClean="0">
                <a:solidFill>
                  <a:schemeClr val="bg2"/>
                </a:solidFill>
              </a:rPr>
              <a:t>爆炸上限：可燃性气体在空气中遇明火种产生爆炸的最高浓度。</a:t>
            </a:r>
            <a:endParaRPr lang="en-US" altLang="zh-CN" sz="2400" dirty="0" smtClean="0">
              <a:solidFill>
                <a:schemeClr val="bg2"/>
              </a:solidFill>
            </a:endParaRPr>
          </a:p>
          <a:p>
            <a:r>
              <a:rPr lang="en-US" altLang="zh-CN" sz="2400" dirty="0">
                <a:solidFill>
                  <a:schemeClr val="bg2"/>
                </a:solidFill>
              </a:rPr>
              <a:t> </a:t>
            </a:r>
            <a:r>
              <a:rPr lang="en-US" altLang="zh-CN" sz="2400" dirty="0" smtClean="0">
                <a:solidFill>
                  <a:schemeClr val="bg2"/>
                </a:solidFill>
              </a:rPr>
              <a:t>  </a:t>
            </a:r>
            <a:r>
              <a:rPr lang="zh-CN" altLang="en-US" sz="2400" dirty="0" smtClean="0">
                <a:solidFill>
                  <a:schemeClr val="bg2"/>
                </a:solidFill>
              </a:rPr>
              <a:t>爆炸下限：</a:t>
            </a:r>
            <a:r>
              <a:rPr lang="zh-CN" altLang="en-US" sz="2400" dirty="0">
                <a:solidFill>
                  <a:schemeClr val="bg2"/>
                </a:solidFill>
              </a:rPr>
              <a:t>可燃性气体在空气中遇明火种产生爆炸的</a:t>
            </a:r>
            <a:r>
              <a:rPr lang="zh-CN" altLang="en-US" sz="2400" dirty="0" smtClean="0">
                <a:solidFill>
                  <a:schemeClr val="bg2"/>
                </a:solidFill>
              </a:rPr>
              <a:t>最低浓度。</a:t>
            </a:r>
            <a:endParaRPr lang="en-US" altLang="zh-CN" sz="2400" dirty="0" smtClean="0">
              <a:solidFill>
                <a:schemeClr val="bg2"/>
              </a:solidFill>
            </a:endParaRPr>
          </a:p>
          <a:p>
            <a:r>
              <a:rPr lang="zh-CN" altLang="en-US" sz="2400" dirty="0" smtClean="0">
                <a:solidFill>
                  <a:schemeClr val="bg2"/>
                </a:solidFill>
              </a:rPr>
              <a:t>   可燃气体在空气中的浓度只有在爆炸下限与爆炸上限之间才会发生爆炸，高于爆炸上限或者低于爆炸下限都不会发生爆炸。</a:t>
            </a:r>
            <a:endParaRPr lang="en-US" altLang="zh-CN" sz="2400" dirty="0" smtClean="0">
              <a:solidFill>
                <a:schemeClr val="bg2"/>
              </a:solidFill>
            </a:endParaRPr>
          </a:p>
          <a:p>
            <a:endParaRPr lang="en-US" altLang="zh-CN" sz="2400" dirty="0">
              <a:solidFill>
                <a:schemeClr val="bg2"/>
              </a:solidFill>
            </a:endParaRPr>
          </a:p>
        </p:txBody>
      </p:sp>
      <p:pic>
        <p:nvPicPr>
          <p:cNvPr id="4" name="图片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90115" y="2215032"/>
            <a:ext cx="1153885" cy="703636"/>
          </a:xfrm>
          <a:prstGeom prst="rect">
            <a:avLst/>
          </a:prstGeom>
        </p:spPr>
      </p:pic>
    </p:spTree>
    <p:extLst>
      <p:ext uri="{BB962C8B-B14F-4D97-AF65-F5344CB8AC3E}">
        <p14:creationId xmlns:p14="http://schemas.microsoft.com/office/powerpoint/2010/main" val="1947714840"/>
      </p:ext>
    </p:extLst>
  </p:cSld>
  <p:clrMapOvr>
    <a:masterClrMapping/>
  </p:clrMapOvr>
  <p:transition spd="med">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3" name="组合 42"/>
          <p:cNvGrpSpPr/>
          <p:nvPr/>
        </p:nvGrpSpPr>
        <p:grpSpPr>
          <a:xfrm>
            <a:off x="192774" y="1219200"/>
            <a:ext cx="4198132" cy="3886200"/>
            <a:chOff x="371893" y="1219200"/>
            <a:chExt cx="4198132" cy="3886200"/>
          </a:xfrm>
        </p:grpSpPr>
        <p:sp>
          <p:nvSpPr>
            <p:cNvPr id="44" name="AutoShape 18">
              <a:hlinkClick r:id="" action="ppaction://noaction"/>
            </p:cNvPr>
            <p:cNvSpPr>
              <a:spLocks noChangeArrowheads="1"/>
            </p:cNvSpPr>
            <p:nvPr/>
          </p:nvSpPr>
          <p:spPr bwMode="auto">
            <a:xfrm>
              <a:off x="371893" y="1219200"/>
              <a:ext cx="3886200" cy="3886200"/>
            </a:xfrm>
            <a:prstGeom prst="roundRect">
              <a:avLst>
                <a:gd name="adj" fmla="val 16667"/>
              </a:avLst>
            </a:prstGeom>
            <a:solidFill>
              <a:srgbClr val="FFFFFF"/>
            </a:solidFill>
            <a:ln w="9525">
              <a:solidFill>
                <a:srgbClr val="FF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srgbClr val="006699"/>
                </a:solidFill>
                <a:effectLst/>
                <a:uLnTx/>
                <a:uFillTx/>
                <a:latin typeface="Verdana" panose="020B0604030504040204" pitchFamily="34" charset="0"/>
              </a:endParaRPr>
            </a:p>
          </p:txBody>
        </p:sp>
        <p:sp>
          <p:nvSpPr>
            <p:cNvPr id="45" name="Text Box 21"/>
            <p:cNvSpPr txBox="1">
              <a:spLocks noChangeArrowheads="1"/>
            </p:cNvSpPr>
            <p:nvPr/>
          </p:nvSpPr>
          <p:spPr bwMode="auto">
            <a:xfrm>
              <a:off x="533400" y="1524000"/>
              <a:ext cx="3657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defTabSz="914400" eaLnBrk="1" fontAlgn="base" latinLnBrk="0" hangingPunct="1">
                <a:lnSpc>
                  <a:spcPct val="100000"/>
                </a:lnSpc>
                <a:spcBef>
                  <a:spcPct val="50000"/>
                </a:spcBef>
                <a:spcAft>
                  <a:spcPct val="0"/>
                </a:spcAft>
                <a:buClrTx/>
                <a:buSzTx/>
                <a:buFontTx/>
                <a:buNone/>
                <a:tabLst/>
                <a:defRPr/>
              </a:pPr>
              <a:r>
                <a:rPr kumimoji="0" lang="en-US" altLang="zh-CN" sz="2000" b="1" i="0" u="none" strike="noStrike" kern="0" cap="none" spc="0" normalizeH="0" baseline="0" noProof="0" dirty="0" smtClean="0">
                  <a:ln>
                    <a:noFill/>
                  </a:ln>
                  <a:solidFill>
                    <a:srgbClr val="0000FF"/>
                  </a:solidFill>
                  <a:effectLst/>
                  <a:uLnTx/>
                  <a:uFillTx/>
                </a:rPr>
                <a:t>IEC</a:t>
              </a:r>
              <a:r>
                <a:rPr kumimoji="0" lang="zh-CN" altLang="en-US" sz="2000" b="1" i="0" u="none" strike="noStrike" kern="0" cap="none" spc="0" normalizeH="0" baseline="0" noProof="0" dirty="0" smtClean="0">
                  <a:ln>
                    <a:noFill/>
                  </a:ln>
                  <a:solidFill>
                    <a:srgbClr val="0000FF"/>
                  </a:solidFill>
                  <a:effectLst/>
                  <a:uLnTx/>
                  <a:uFillTx/>
                </a:rPr>
                <a:t>认证的防爆标志符号案例：</a:t>
              </a:r>
            </a:p>
          </p:txBody>
        </p:sp>
        <p:sp>
          <p:nvSpPr>
            <p:cNvPr id="46" name="Text Box 22"/>
            <p:cNvSpPr txBox="1">
              <a:spLocks noChangeArrowheads="1"/>
            </p:cNvSpPr>
            <p:nvPr/>
          </p:nvSpPr>
          <p:spPr bwMode="auto">
            <a:xfrm>
              <a:off x="723900" y="2165350"/>
              <a:ext cx="2819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defTabSz="914400" eaLnBrk="1" fontAlgn="base" latinLnBrk="0" hangingPunct="1">
                <a:lnSpc>
                  <a:spcPct val="100000"/>
                </a:lnSpc>
                <a:spcBef>
                  <a:spcPct val="50000"/>
                </a:spcBef>
                <a:spcAft>
                  <a:spcPct val="0"/>
                </a:spcAft>
                <a:buClrTx/>
                <a:buSzTx/>
                <a:buFontTx/>
                <a:buNone/>
                <a:tabLst/>
                <a:defRPr/>
              </a:pPr>
              <a:r>
                <a:rPr kumimoji="0" lang="en-US" altLang="zh-CN" sz="2400" b="1" i="0" u="sng" strike="noStrike" kern="0" cap="none" spc="0" normalizeH="0" baseline="0" noProof="0" dirty="0" smtClean="0">
                  <a:ln>
                    <a:noFill/>
                  </a:ln>
                  <a:solidFill>
                    <a:srgbClr val="0000FF"/>
                  </a:solidFill>
                  <a:effectLst/>
                  <a:uLnTx/>
                  <a:uFillTx/>
                </a:rPr>
                <a:t>Ex</a:t>
              </a:r>
              <a:r>
                <a:rPr kumimoji="0" lang="en-US" altLang="zh-CN" sz="2400" b="1" i="0" u="none" strike="noStrike" kern="0" cap="none" spc="0" normalizeH="0" baseline="0" noProof="0" dirty="0" smtClean="0">
                  <a:ln>
                    <a:noFill/>
                  </a:ln>
                  <a:solidFill>
                    <a:srgbClr val="0000FF"/>
                  </a:solidFill>
                  <a:effectLst/>
                  <a:uLnTx/>
                  <a:uFillTx/>
                </a:rPr>
                <a:t>   </a:t>
              </a:r>
              <a:r>
                <a:rPr kumimoji="0" lang="en-US" altLang="zh-CN" sz="2400" b="1" i="0" u="sng" strike="noStrike" kern="0" cap="none" spc="0" normalizeH="0" baseline="0" noProof="0" dirty="0" smtClean="0">
                  <a:ln>
                    <a:noFill/>
                  </a:ln>
                  <a:solidFill>
                    <a:srgbClr val="0000FF"/>
                  </a:solidFill>
                  <a:effectLst/>
                  <a:uLnTx/>
                  <a:uFillTx/>
                </a:rPr>
                <a:t>de</a:t>
              </a:r>
              <a:r>
                <a:rPr kumimoji="0" lang="en-US" altLang="zh-CN" sz="2400" b="1" i="0" u="none" strike="noStrike" kern="0" cap="none" spc="0" normalizeH="0" baseline="0" noProof="0" dirty="0" smtClean="0">
                  <a:ln>
                    <a:noFill/>
                  </a:ln>
                  <a:solidFill>
                    <a:srgbClr val="0000FF"/>
                  </a:solidFill>
                  <a:effectLst/>
                  <a:uLnTx/>
                  <a:uFillTx/>
                </a:rPr>
                <a:t>   </a:t>
              </a:r>
              <a:r>
                <a:rPr kumimoji="0" lang="en-US" altLang="zh-CN" sz="2400" b="1" i="0" u="sng" strike="noStrike" kern="0" cap="none" spc="0" normalizeH="0" baseline="0" noProof="0" dirty="0" smtClean="0">
                  <a:ln>
                    <a:noFill/>
                  </a:ln>
                  <a:solidFill>
                    <a:srgbClr val="0000FF"/>
                  </a:solidFill>
                  <a:effectLst/>
                  <a:uLnTx/>
                  <a:uFillTx/>
                </a:rPr>
                <a:t>IIB</a:t>
              </a:r>
              <a:r>
                <a:rPr kumimoji="0" lang="en-US" altLang="zh-CN" sz="2400" b="1" i="0" u="none" strike="noStrike" kern="0" cap="none" spc="0" normalizeH="0" baseline="0" noProof="0" dirty="0" smtClean="0">
                  <a:ln>
                    <a:noFill/>
                  </a:ln>
                  <a:solidFill>
                    <a:srgbClr val="0000FF"/>
                  </a:solidFill>
                  <a:effectLst/>
                  <a:uLnTx/>
                  <a:uFillTx/>
                </a:rPr>
                <a:t>   </a:t>
              </a:r>
              <a:r>
                <a:rPr kumimoji="0" lang="en-US" altLang="zh-CN" sz="2400" b="1" i="0" u="sng" strike="noStrike" kern="0" cap="none" spc="0" normalizeH="0" baseline="0" noProof="0" dirty="0" smtClean="0">
                  <a:ln>
                    <a:noFill/>
                  </a:ln>
                  <a:solidFill>
                    <a:srgbClr val="0000FF"/>
                  </a:solidFill>
                  <a:effectLst/>
                  <a:uLnTx/>
                  <a:uFillTx/>
                </a:rPr>
                <a:t>T4</a:t>
              </a:r>
            </a:p>
          </p:txBody>
        </p:sp>
        <p:sp>
          <p:nvSpPr>
            <p:cNvPr id="47" name="Text Box 23"/>
            <p:cNvSpPr txBox="1">
              <a:spLocks noChangeArrowheads="1"/>
            </p:cNvSpPr>
            <p:nvPr/>
          </p:nvSpPr>
          <p:spPr bwMode="auto">
            <a:xfrm>
              <a:off x="506011" y="4233932"/>
              <a:ext cx="381000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lvl="0" fontAlgn="base">
                <a:spcBef>
                  <a:spcPct val="50000"/>
                </a:spcBef>
                <a:spcAft>
                  <a:spcPct val="0"/>
                </a:spcAft>
                <a:defRPr/>
              </a:pPr>
              <a:r>
                <a:rPr kumimoji="0" lang="zh-CN" altLang="en-US" sz="2000" b="1" i="0" u="none" strike="noStrike" kern="0" cap="none" spc="0" normalizeH="0" baseline="0" noProof="0" dirty="0" smtClean="0">
                  <a:ln>
                    <a:noFill/>
                  </a:ln>
                  <a:solidFill>
                    <a:srgbClr val="006699"/>
                  </a:solidFill>
                  <a:effectLst/>
                  <a:uLnTx/>
                  <a:uFillTx/>
                </a:rPr>
                <a:t>解读：</a:t>
              </a:r>
              <a:r>
                <a:rPr lang="zh-CN" altLang="en-US" sz="2000" b="1" kern="0" dirty="0">
                  <a:solidFill>
                    <a:srgbClr val="006699"/>
                  </a:solidFill>
                </a:rPr>
                <a:t>隔爆</a:t>
              </a:r>
              <a:r>
                <a:rPr kumimoji="0" lang="zh-CN" altLang="en-US" sz="2000" b="1" i="0" u="none" strike="noStrike" kern="0" cap="none" spc="0" normalizeH="0" baseline="0" noProof="0" dirty="0" smtClean="0">
                  <a:ln>
                    <a:noFill/>
                  </a:ln>
                  <a:solidFill>
                    <a:srgbClr val="006699"/>
                  </a:solidFill>
                  <a:effectLst/>
                  <a:uLnTx/>
                  <a:uFillTx/>
                </a:rPr>
                <a:t>增安型的，适用于</a:t>
              </a:r>
              <a:r>
                <a:rPr lang="en-US" altLang="zh-CN" sz="2000" b="1" kern="0" dirty="0" smtClean="0">
                  <a:solidFill>
                    <a:srgbClr val="006699"/>
                  </a:solidFill>
                </a:rPr>
                <a:t>II</a:t>
              </a:r>
              <a:r>
                <a:rPr lang="zh-CN" altLang="en-US" sz="2000" b="1" kern="0" dirty="0">
                  <a:solidFill>
                    <a:srgbClr val="006699"/>
                  </a:solidFill>
                </a:rPr>
                <a:t>类</a:t>
              </a:r>
              <a:r>
                <a:rPr lang="en-US" altLang="zh-CN" sz="2000" b="1" kern="0" dirty="0">
                  <a:solidFill>
                    <a:srgbClr val="006699"/>
                  </a:solidFill>
                </a:rPr>
                <a:t>B</a:t>
              </a:r>
              <a:r>
                <a:rPr lang="zh-CN" altLang="en-US" sz="2000" b="1" kern="0" dirty="0">
                  <a:solidFill>
                    <a:srgbClr val="006699"/>
                  </a:solidFill>
                </a:rPr>
                <a:t>组</a:t>
              </a:r>
              <a:r>
                <a:rPr lang="zh-CN" altLang="en-US" sz="2000" b="1" kern="0" dirty="0" smtClean="0">
                  <a:solidFill>
                    <a:srgbClr val="006699"/>
                  </a:solidFill>
                </a:rPr>
                <a:t>气体的</a:t>
              </a:r>
              <a:r>
                <a:rPr kumimoji="0" lang="en-US" altLang="zh-CN" sz="2000" b="1" i="0" u="none" strike="noStrike" kern="0" cap="none" spc="0" normalizeH="0" baseline="0" noProof="0" dirty="0" smtClean="0">
                  <a:ln>
                    <a:noFill/>
                  </a:ln>
                  <a:solidFill>
                    <a:srgbClr val="006699"/>
                  </a:solidFill>
                  <a:effectLst/>
                  <a:uLnTx/>
                  <a:uFillTx/>
                </a:rPr>
                <a:t>T4</a:t>
              </a:r>
              <a:r>
                <a:rPr kumimoji="0" lang="zh-CN" altLang="en-US" sz="2000" b="1" i="0" u="none" strike="noStrike" kern="0" cap="none" spc="0" normalizeH="0" baseline="0" noProof="0" dirty="0" smtClean="0">
                  <a:ln>
                    <a:noFill/>
                  </a:ln>
                  <a:solidFill>
                    <a:srgbClr val="006699"/>
                  </a:solidFill>
                  <a:effectLst/>
                  <a:uLnTx/>
                  <a:uFillTx/>
                </a:rPr>
                <a:t>组防爆型设备。</a:t>
              </a:r>
            </a:p>
          </p:txBody>
        </p:sp>
        <p:sp>
          <p:nvSpPr>
            <p:cNvPr id="48" name="Text Box 24"/>
            <p:cNvSpPr txBox="1">
              <a:spLocks noChangeArrowheads="1"/>
            </p:cNvSpPr>
            <p:nvPr/>
          </p:nvSpPr>
          <p:spPr bwMode="auto">
            <a:xfrm>
              <a:off x="1143000" y="3765550"/>
              <a:ext cx="16764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defTabSz="914400" eaLnBrk="1" fontAlgn="base" latinLnBrk="0" hangingPunct="1">
                <a:lnSpc>
                  <a:spcPct val="100000"/>
                </a:lnSpc>
                <a:spcBef>
                  <a:spcPct val="50000"/>
                </a:spcBef>
                <a:spcAft>
                  <a:spcPct val="0"/>
                </a:spcAft>
                <a:buClrTx/>
                <a:buSzTx/>
                <a:buFontTx/>
                <a:buNone/>
                <a:tabLst/>
                <a:defRPr/>
              </a:pPr>
              <a:r>
                <a:rPr kumimoji="0" lang="zh-CN" altLang="en-US" sz="1400" b="0" i="0" u="none" strike="noStrike" kern="0" cap="none" spc="0" normalizeH="0" baseline="0" noProof="0" dirty="0" smtClean="0">
                  <a:ln>
                    <a:noFill/>
                  </a:ln>
                  <a:solidFill>
                    <a:srgbClr val="006699"/>
                  </a:solidFill>
                  <a:effectLst/>
                  <a:uLnTx/>
                  <a:uFillTx/>
                </a:rPr>
                <a:t>防爆认证设备</a:t>
              </a:r>
            </a:p>
          </p:txBody>
        </p:sp>
        <p:sp>
          <p:nvSpPr>
            <p:cNvPr id="49" name="Text Box 25"/>
            <p:cNvSpPr txBox="1">
              <a:spLocks noChangeArrowheads="1"/>
            </p:cNvSpPr>
            <p:nvPr/>
          </p:nvSpPr>
          <p:spPr bwMode="auto">
            <a:xfrm>
              <a:off x="1786903" y="3384550"/>
              <a:ext cx="16764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defTabSz="914400" eaLnBrk="1" fontAlgn="base" latinLnBrk="0" hangingPunct="1">
                <a:lnSpc>
                  <a:spcPct val="100000"/>
                </a:lnSpc>
                <a:spcBef>
                  <a:spcPct val="50000"/>
                </a:spcBef>
                <a:spcAft>
                  <a:spcPct val="0"/>
                </a:spcAft>
                <a:buClrTx/>
                <a:buSzTx/>
                <a:buFontTx/>
                <a:buNone/>
                <a:tabLst/>
                <a:defRPr/>
              </a:pPr>
              <a:r>
                <a:rPr lang="zh-CN" altLang="en-US" sz="1400" kern="0" dirty="0">
                  <a:solidFill>
                    <a:srgbClr val="006699"/>
                  </a:solidFill>
                </a:rPr>
                <a:t>防爆方法</a:t>
              </a:r>
            </a:p>
          </p:txBody>
        </p:sp>
        <p:sp>
          <p:nvSpPr>
            <p:cNvPr id="50" name="Text Box 26"/>
            <p:cNvSpPr txBox="1">
              <a:spLocks noChangeArrowheads="1"/>
            </p:cNvSpPr>
            <p:nvPr/>
          </p:nvSpPr>
          <p:spPr bwMode="auto">
            <a:xfrm>
              <a:off x="2360225" y="3079750"/>
              <a:ext cx="22098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defTabSz="914400" eaLnBrk="1" fontAlgn="base" latinLnBrk="0" hangingPunct="1">
                <a:lnSpc>
                  <a:spcPct val="100000"/>
                </a:lnSpc>
                <a:spcBef>
                  <a:spcPct val="50000"/>
                </a:spcBef>
                <a:spcAft>
                  <a:spcPct val="0"/>
                </a:spcAft>
                <a:buClrTx/>
                <a:buSzTx/>
                <a:buFontTx/>
                <a:buNone/>
                <a:tabLst/>
                <a:defRPr/>
              </a:pPr>
              <a:r>
                <a:rPr kumimoji="0" lang="zh-CN" altLang="en-US" sz="1400" b="0" i="0" u="none" strike="noStrike" kern="0" cap="none" spc="0" normalizeH="0" baseline="0" noProof="0" dirty="0" smtClean="0">
                  <a:ln>
                    <a:noFill/>
                  </a:ln>
                  <a:solidFill>
                    <a:schemeClr val="accent1">
                      <a:lumMod val="50000"/>
                    </a:schemeClr>
                  </a:solidFill>
                  <a:effectLst/>
                  <a:uLnTx/>
                  <a:uFillTx/>
                </a:rPr>
                <a:t>设备类别（气体组别）</a:t>
              </a:r>
            </a:p>
          </p:txBody>
        </p:sp>
        <p:sp>
          <p:nvSpPr>
            <p:cNvPr id="51" name="Text Box 27"/>
            <p:cNvSpPr txBox="1">
              <a:spLocks noChangeArrowheads="1"/>
            </p:cNvSpPr>
            <p:nvPr/>
          </p:nvSpPr>
          <p:spPr bwMode="auto">
            <a:xfrm>
              <a:off x="3017325" y="2698750"/>
              <a:ext cx="10668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defTabSz="914400" eaLnBrk="1" fontAlgn="base" latinLnBrk="0" hangingPunct="1">
                <a:lnSpc>
                  <a:spcPct val="100000"/>
                </a:lnSpc>
                <a:spcBef>
                  <a:spcPct val="50000"/>
                </a:spcBef>
                <a:spcAft>
                  <a:spcPct val="0"/>
                </a:spcAft>
                <a:buClrTx/>
                <a:buSzTx/>
                <a:buFontTx/>
                <a:buNone/>
                <a:tabLst/>
                <a:defRPr/>
              </a:pPr>
              <a:r>
                <a:rPr kumimoji="0" lang="zh-CN" altLang="en-US" sz="1400" b="0" i="0" u="none" strike="noStrike" kern="0" cap="none" spc="0" normalizeH="0" baseline="0" noProof="0" dirty="0" smtClean="0">
                  <a:ln>
                    <a:noFill/>
                  </a:ln>
                  <a:solidFill>
                    <a:schemeClr val="accent1">
                      <a:lumMod val="50000"/>
                    </a:schemeClr>
                  </a:solidFill>
                  <a:effectLst/>
                  <a:uLnTx/>
                  <a:uFillTx/>
                </a:rPr>
                <a:t>温度组别</a:t>
              </a:r>
            </a:p>
          </p:txBody>
        </p:sp>
        <p:sp>
          <p:nvSpPr>
            <p:cNvPr id="52" name="Line 28"/>
            <p:cNvSpPr>
              <a:spLocks noChangeShapeType="1"/>
            </p:cNvSpPr>
            <p:nvPr/>
          </p:nvSpPr>
          <p:spPr bwMode="auto">
            <a:xfrm>
              <a:off x="990909" y="2546350"/>
              <a:ext cx="0" cy="1371600"/>
            </a:xfrm>
            <a:prstGeom prst="line">
              <a:avLst/>
            </a:prstGeom>
            <a:noFill/>
            <a:ln w="9525">
              <a:solidFill>
                <a:srgbClr val="0066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srgbClr val="006699"/>
                </a:solidFill>
                <a:effectLst/>
                <a:uLnTx/>
                <a:uFillTx/>
                <a:latin typeface="Verdana" panose="020B0604030504040204" pitchFamily="34" charset="0"/>
              </a:endParaRPr>
            </a:p>
          </p:txBody>
        </p:sp>
        <p:sp>
          <p:nvSpPr>
            <p:cNvPr id="53" name="Line 29"/>
            <p:cNvSpPr>
              <a:spLocks noChangeShapeType="1"/>
            </p:cNvSpPr>
            <p:nvPr/>
          </p:nvSpPr>
          <p:spPr bwMode="auto">
            <a:xfrm>
              <a:off x="1621971" y="2546350"/>
              <a:ext cx="0" cy="990600"/>
            </a:xfrm>
            <a:prstGeom prst="line">
              <a:avLst/>
            </a:prstGeom>
            <a:noFill/>
            <a:ln w="9525">
              <a:solidFill>
                <a:srgbClr val="0066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srgbClr val="006699"/>
                </a:solidFill>
                <a:effectLst/>
                <a:uLnTx/>
                <a:uFillTx/>
                <a:latin typeface="Verdana" panose="020B0604030504040204" pitchFamily="34" charset="0"/>
              </a:endParaRPr>
            </a:p>
          </p:txBody>
        </p:sp>
        <p:sp>
          <p:nvSpPr>
            <p:cNvPr id="54" name="Line 30"/>
            <p:cNvSpPr>
              <a:spLocks noChangeShapeType="1"/>
            </p:cNvSpPr>
            <p:nvPr/>
          </p:nvSpPr>
          <p:spPr bwMode="auto">
            <a:xfrm>
              <a:off x="2229889" y="2546350"/>
              <a:ext cx="0" cy="685800"/>
            </a:xfrm>
            <a:prstGeom prst="line">
              <a:avLst/>
            </a:prstGeom>
            <a:noFill/>
            <a:ln w="9525">
              <a:solidFill>
                <a:srgbClr val="0066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srgbClr val="006699"/>
                </a:solidFill>
                <a:effectLst/>
                <a:uLnTx/>
                <a:uFillTx/>
                <a:latin typeface="Verdana" panose="020B0604030504040204" pitchFamily="34" charset="0"/>
              </a:endParaRPr>
            </a:p>
          </p:txBody>
        </p:sp>
        <p:sp>
          <p:nvSpPr>
            <p:cNvPr id="55" name="Line 31"/>
            <p:cNvSpPr>
              <a:spLocks noChangeShapeType="1"/>
            </p:cNvSpPr>
            <p:nvPr/>
          </p:nvSpPr>
          <p:spPr bwMode="auto">
            <a:xfrm>
              <a:off x="2864925" y="2546350"/>
              <a:ext cx="0" cy="304800"/>
            </a:xfrm>
            <a:prstGeom prst="line">
              <a:avLst/>
            </a:prstGeom>
            <a:noFill/>
            <a:ln w="9525">
              <a:solidFill>
                <a:srgbClr val="0066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srgbClr val="006699"/>
                </a:solidFill>
                <a:effectLst/>
                <a:uLnTx/>
                <a:uFillTx/>
                <a:latin typeface="Verdana" panose="020B0604030504040204" pitchFamily="34" charset="0"/>
              </a:endParaRPr>
            </a:p>
          </p:txBody>
        </p:sp>
        <p:sp>
          <p:nvSpPr>
            <p:cNvPr id="56" name="Line 32"/>
            <p:cNvSpPr>
              <a:spLocks noChangeShapeType="1"/>
            </p:cNvSpPr>
            <p:nvPr/>
          </p:nvSpPr>
          <p:spPr bwMode="auto">
            <a:xfrm>
              <a:off x="990909" y="3917950"/>
              <a:ext cx="228600" cy="0"/>
            </a:xfrm>
            <a:prstGeom prst="line">
              <a:avLst/>
            </a:prstGeom>
            <a:noFill/>
            <a:ln w="9525">
              <a:solidFill>
                <a:srgbClr val="0066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srgbClr val="006699"/>
                </a:solidFill>
                <a:effectLst/>
                <a:uLnTx/>
                <a:uFillTx/>
                <a:latin typeface="Verdana" panose="020B0604030504040204" pitchFamily="34" charset="0"/>
              </a:endParaRPr>
            </a:p>
          </p:txBody>
        </p:sp>
        <p:sp>
          <p:nvSpPr>
            <p:cNvPr id="57" name="Line 33"/>
            <p:cNvSpPr>
              <a:spLocks noChangeShapeType="1"/>
            </p:cNvSpPr>
            <p:nvPr/>
          </p:nvSpPr>
          <p:spPr bwMode="auto">
            <a:xfrm>
              <a:off x="1621971" y="3536950"/>
              <a:ext cx="228600" cy="0"/>
            </a:xfrm>
            <a:prstGeom prst="line">
              <a:avLst/>
            </a:prstGeom>
            <a:noFill/>
            <a:ln w="9525">
              <a:solidFill>
                <a:srgbClr val="0066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srgbClr val="006699"/>
                </a:solidFill>
                <a:effectLst/>
                <a:uLnTx/>
                <a:uFillTx/>
                <a:latin typeface="Verdana" panose="020B0604030504040204" pitchFamily="34" charset="0"/>
              </a:endParaRPr>
            </a:p>
          </p:txBody>
        </p:sp>
        <p:sp>
          <p:nvSpPr>
            <p:cNvPr id="58" name="Line 34"/>
            <p:cNvSpPr>
              <a:spLocks noChangeShapeType="1"/>
            </p:cNvSpPr>
            <p:nvPr/>
          </p:nvSpPr>
          <p:spPr bwMode="auto">
            <a:xfrm>
              <a:off x="2231575" y="3232150"/>
              <a:ext cx="228600" cy="0"/>
            </a:xfrm>
            <a:prstGeom prst="line">
              <a:avLst/>
            </a:prstGeom>
            <a:noFill/>
            <a:ln w="9525">
              <a:solidFill>
                <a:srgbClr val="0066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srgbClr val="006699"/>
                </a:solidFill>
                <a:effectLst/>
                <a:uLnTx/>
                <a:uFillTx/>
                <a:latin typeface="Verdana" panose="020B0604030504040204" pitchFamily="34" charset="0"/>
              </a:endParaRPr>
            </a:p>
          </p:txBody>
        </p:sp>
        <p:sp>
          <p:nvSpPr>
            <p:cNvPr id="59" name="Line 35"/>
            <p:cNvSpPr>
              <a:spLocks noChangeShapeType="1"/>
            </p:cNvSpPr>
            <p:nvPr/>
          </p:nvSpPr>
          <p:spPr bwMode="auto">
            <a:xfrm>
              <a:off x="2864925" y="2851150"/>
              <a:ext cx="228600" cy="0"/>
            </a:xfrm>
            <a:prstGeom prst="line">
              <a:avLst/>
            </a:prstGeom>
            <a:noFill/>
            <a:ln w="9525">
              <a:solidFill>
                <a:srgbClr val="0066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srgbClr val="006699"/>
                </a:solidFill>
                <a:effectLst/>
                <a:uLnTx/>
                <a:uFillTx/>
                <a:latin typeface="Verdana" panose="020B0604030504040204" pitchFamily="34" charset="0"/>
              </a:endParaRPr>
            </a:p>
          </p:txBody>
        </p:sp>
      </p:grpSp>
      <p:grpSp>
        <p:nvGrpSpPr>
          <p:cNvPr id="60" name="组合 59"/>
          <p:cNvGrpSpPr/>
          <p:nvPr/>
        </p:nvGrpSpPr>
        <p:grpSpPr>
          <a:xfrm>
            <a:off x="4349758" y="1219200"/>
            <a:ext cx="4866468" cy="5029200"/>
            <a:chOff x="4572000" y="1219200"/>
            <a:chExt cx="4680009" cy="5029200"/>
          </a:xfrm>
        </p:grpSpPr>
        <p:sp>
          <p:nvSpPr>
            <p:cNvPr id="61" name="AutoShape 2">
              <a:hlinkClick r:id="" action="ppaction://noaction"/>
            </p:cNvPr>
            <p:cNvSpPr>
              <a:spLocks noChangeArrowheads="1"/>
            </p:cNvSpPr>
            <p:nvPr/>
          </p:nvSpPr>
          <p:spPr bwMode="auto">
            <a:xfrm>
              <a:off x="4572000" y="1219200"/>
              <a:ext cx="4419600" cy="5029200"/>
            </a:xfrm>
            <a:prstGeom prst="roundRect">
              <a:avLst>
                <a:gd name="adj" fmla="val 16667"/>
              </a:avLst>
            </a:prstGeom>
            <a:solidFill>
              <a:srgbClr val="FFFFFF"/>
            </a:solidFill>
            <a:ln w="9525">
              <a:solidFill>
                <a:srgbClr val="FF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srgbClr val="006699"/>
                </a:solidFill>
                <a:effectLst/>
                <a:uLnTx/>
                <a:uFillTx/>
                <a:latin typeface="Verdana" panose="020B0604030504040204" pitchFamily="34" charset="0"/>
              </a:endParaRPr>
            </a:p>
          </p:txBody>
        </p:sp>
        <p:sp>
          <p:nvSpPr>
            <p:cNvPr id="62" name="Text Box 3"/>
            <p:cNvSpPr txBox="1">
              <a:spLocks noChangeArrowheads="1"/>
            </p:cNvSpPr>
            <p:nvPr/>
          </p:nvSpPr>
          <p:spPr bwMode="auto">
            <a:xfrm>
              <a:off x="4724400" y="1555750"/>
              <a:ext cx="4527609"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defTabSz="914400" eaLnBrk="1" fontAlgn="base" latinLnBrk="0" hangingPunct="1">
                <a:lnSpc>
                  <a:spcPct val="100000"/>
                </a:lnSpc>
                <a:spcBef>
                  <a:spcPct val="50000"/>
                </a:spcBef>
                <a:spcAft>
                  <a:spcPct val="0"/>
                </a:spcAft>
                <a:buClrTx/>
                <a:buSzTx/>
                <a:buFontTx/>
                <a:buNone/>
                <a:tabLst/>
                <a:defRPr/>
              </a:pPr>
              <a:r>
                <a:rPr kumimoji="0" lang="zh-CN" altLang="en-US" sz="2000" b="1" i="0" u="none" strike="noStrike" kern="0" cap="none" spc="0" normalizeH="0" baseline="0" noProof="0" dirty="0" smtClean="0">
                  <a:ln>
                    <a:noFill/>
                  </a:ln>
                  <a:solidFill>
                    <a:srgbClr val="0000FF"/>
                  </a:solidFill>
                  <a:effectLst/>
                  <a:uLnTx/>
                  <a:uFillTx/>
                </a:rPr>
                <a:t>欧洲</a:t>
              </a:r>
              <a:r>
                <a:rPr kumimoji="0" lang="en-US" altLang="zh-CN" sz="2000" b="1" i="0" u="none" strike="noStrike" kern="0" cap="none" spc="0" normalizeH="0" baseline="0" noProof="0" dirty="0" smtClean="0">
                  <a:ln>
                    <a:noFill/>
                  </a:ln>
                  <a:solidFill>
                    <a:srgbClr val="0000FF"/>
                  </a:solidFill>
                  <a:effectLst/>
                  <a:uLnTx/>
                  <a:uFillTx/>
                </a:rPr>
                <a:t>ATEX(Atmosphere Explosion)</a:t>
              </a:r>
              <a:r>
                <a:rPr kumimoji="0" lang="zh-CN" altLang="en-US" sz="2000" b="1" i="0" u="none" strike="noStrike" kern="0" cap="none" spc="0" normalizeH="0" baseline="0" noProof="0" dirty="0" smtClean="0">
                  <a:ln>
                    <a:noFill/>
                  </a:ln>
                  <a:solidFill>
                    <a:srgbClr val="0000FF"/>
                  </a:solidFill>
                  <a:effectLst/>
                  <a:uLnTx/>
                  <a:uFillTx/>
                </a:rPr>
                <a:t>认证的防爆标志符号案例：</a:t>
              </a:r>
            </a:p>
          </p:txBody>
        </p:sp>
        <p:sp>
          <p:nvSpPr>
            <p:cNvPr id="63" name="Text Box 4"/>
            <p:cNvSpPr txBox="1">
              <a:spLocks noChangeArrowheads="1"/>
            </p:cNvSpPr>
            <p:nvPr/>
          </p:nvSpPr>
          <p:spPr bwMode="auto">
            <a:xfrm>
              <a:off x="5181600" y="2165350"/>
              <a:ext cx="38862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defTabSz="914400" eaLnBrk="1" fontAlgn="base" latinLnBrk="0" hangingPunct="1">
                <a:lnSpc>
                  <a:spcPct val="100000"/>
                </a:lnSpc>
                <a:spcBef>
                  <a:spcPct val="50000"/>
                </a:spcBef>
                <a:spcAft>
                  <a:spcPct val="0"/>
                </a:spcAft>
                <a:buClrTx/>
                <a:buSzTx/>
                <a:buFontTx/>
                <a:buNone/>
                <a:tabLst/>
                <a:defRPr/>
              </a:pPr>
              <a:r>
                <a:rPr kumimoji="0" lang="en-US" altLang="zh-CN" sz="2400" b="1" i="0" u="sng" strike="noStrike" kern="0" cap="none" spc="0" normalizeH="0" baseline="0" noProof="0" dirty="0" smtClean="0">
                  <a:ln>
                    <a:noFill/>
                  </a:ln>
                  <a:solidFill>
                    <a:schemeClr val="bg1"/>
                  </a:solidFill>
                  <a:effectLst/>
                  <a:uLnTx/>
                  <a:uFillTx/>
                </a:rPr>
                <a:t>II 2</a:t>
              </a:r>
              <a:r>
                <a:rPr kumimoji="0" lang="en-US" altLang="zh-CN" sz="2400" b="1" i="0" u="none" strike="noStrike" kern="0" cap="none" spc="0" normalizeH="0" baseline="0" noProof="0" dirty="0" smtClean="0">
                  <a:ln>
                    <a:noFill/>
                  </a:ln>
                  <a:solidFill>
                    <a:schemeClr val="bg1"/>
                  </a:solidFill>
                  <a:effectLst/>
                  <a:uLnTx/>
                  <a:uFillTx/>
                </a:rPr>
                <a:t> </a:t>
              </a:r>
              <a:r>
                <a:rPr kumimoji="0" lang="en-US" altLang="zh-CN" sz="2400" b="1" i="0" u="sng" strike="noStrike" kern="0" cap="none" spc="0" normalizeH="0" baseline="0" noProof="0" dirty="0" smtClean="0">
                  <a:ln>
                    <a:noFill/>
                  </a:ln>
                  <a:solidFill>
                    <a:schemeClr val="bg1"/>
                  </a:solidFill>
                  <a:effectLst/>
                  <a:uLnTx/>
                  <a:uFillTx/>
                </a:rPr>
                <a:t>G</a:t>
              </a:r>
              <a:r>
                <a:rPr kumimoji="0" lang="en-US" altLang="zh-CN" sz="2400" b="1" i="0" u="none" strike="noStrike" kern="0" cap="none" spc="0" normalizeH="0" baseline="0" noProof="0" dirty="0" smtClean="0">
                  <a:ln>
                    <a:noFill/>
                  </a:ln>
                  <a:solidFill>
                    <a:schemeClr val="bg1"/>
                  </a:solidFill>
                  <a:effectLst/>
                  <a:uLnTx/>
                  <a:uFillTx/>
                </a:rPr>
                <a:t> </a:t>
              </a:r>
              <a:r>
                <a:rPr kumimoji="0" lang="en-US" altLang="zh-CN" sz="2400" b="1" i="0" u="sng" strike="noStrike" kern="0" cap="none" spc="0" normalizeH="0" baseline="0" noProof="0" dirty="0" smtClean="0">
                  <a:ln>
                    <a:noFill/>
                  </a:ln>
                  <a:solidFill>
                    <a:schemeClr val="bg1"/>
                  </a:solidFill>
                  <a:effectLst/>
                  <a:uLnTx/>
                  <a:uFillTx/>
                </a:rPr>
                <a:t>D</a:t>
              </a:r>
              <a:r>
                <a:rPr kumimoji="0" lang="en-US" altLang="zh-CN" sz="2400" b="1" i="0" u="none" strike="noStrike" kern="0" cap="none" spc="0" normalizeH="0" baseline="0" noProof="0" dirty="0" smtClean="0">
                  <a:ln>
                    <a:noFill/>
                  </a:ln>
                  <a:solidFill>
                    <a:schemeClr val="bg1"/>
                  </a:solidFill>
                  <a:effectLst/>
                  <a:uLnTx/>
                  <a:uFillTx/>
                </a:rPr>
                <a:t> </a:t>
              </a:r>
              <a:r>
                <a:rPr kumimoji="0" lang="en-US" altLang="zh-CN" sz="2400" b="1" i="0" u="sng" strike="noStrike" kern="0" cap="none" spc="0" normalizeH="0" baseline="0" noProof="0" dirty="0" smtClean="0">
                  <a:ln>
                    <a:noFill/>
                  </a:ln>
                  <a:solidFill>
                    <a:schemeClr val="bg1"/>
                  </a:solidFill>
                  <a:effectLst/>
                  <a:uLnTx/>
                  <a:uFillTx/>
                </a:rPr>
                <a:t>E</a:t>
              </a:r>
              <a:r>
                <a:rPr kumimoji="0" lang="en-US" altLang="zh-CN" sz="2400" b="1" i="0" u="none" strike="noStrike" kern="0" cap="none" spc="0" normalizeH="0" baseline="0" noProof="0" dirty="0" smtClean="0">
                  <a:ln>
                    <a:noFill/>
                  </a:ln>
                  <a:solidFill>
                    <a:schemeClr val="bg1"/>
                  </a:solidFill>
                  <a:effectLst/>
                  <a:uLnTx/>
                  <a:uFillTx/>
                </a:rPr>
                <a:t> </a:t>
              </a:r>
              <a:r>
                <a:rPr kumimoji="0" lang="en-US" altLang="zh-CN" sz="2400" b="1" i="0" u="sng" strike="noStrike" kern="0" cap="none" spc="0" normalizeH="0" baseline="0" noProof="0" dirty="0" smtClean="0">
                  <a:ln>
                    <a:noFill/>
                  </a:ln>
                  <a:solidFill>
                    <a:schemeClr val="bg1"/>
                  </a:solidFill>
                  <a:effectLst/>
                  <a:uLnTx/>
                  <a:uFillTx/>
                </a:rPr>
                <a:t>Ex </a:t>
              </a:r>
              <a:r>
                <a:rPr kumimoji="0" lang="en-US" altLang="zh-CN" sz="2400" b="1" i="0" u="sng" strike="noStrike" kern="0" cap="none" spc="0" normalizeH="0" baseline="0" noProof="0" dirty="0" err="1" smtClean="0">
                  <a:ln>
                    <a:noFill/>
                  </a:ln>
                  <a:solidFill>
                    <a:schemeClr val="bg1"/>
                  </a:solidFill>
                  <a:effectLst/>
                  <a:uLnTx/>
                  <a:uFillTx/>
                </a:rPr>
                <a:t>ia</a:t>
              </a:r>
              <a:r>
                <a:rPr kumimoji="0" lang="en-US" altLang="zh-CN" sz="2400" b="1" i="0" u="sng" strike="noStrike" kern="0" cap="none" spc="0" normalizeH="0" baseline="0" noProof="0" dirty="0" smtClean="0">
                  <a:ln>
                    <a:noFill/>
                  </a:ln>
                  <a:solidFill>
                    <a:schemeClr val="bg1"/>
                  </a:solidFill>
                  <a:effectLst/>
                  <a:uLnTx/>
                  <a:uFillTx/>
                </a:rPr>
                <a:t> IIC T100</a:t>
              </a:r>
              <a:r>
                <a:rPr kumimoji="0" lang="en-US" altLang="zh-CN" sz="2400" b="1" i="0" u="sng" strike="noStrike" kern="0" cap="none" spc="0" normalizeH="0" baseline="0" noProof="0" dirty="0" smtClean="0">
                  <a:ln>
                    <a:noFill/>
                  </a:ln>
                  <a:solidFill>
                    <a:schemeClr val="bg1"/>
                  </a:solidFill>
                  <a:effectLst/>
                  <a:uLnTx/>
                  <a:uFillTx/>
                  <a:latin typeface="楷体" panose="02010609060101010101" pitchFamily="49" charset="-122"/>
                  <a:ea typeface="楷体" panose="02010609060101010101" pitchFamily="49" charset="-122"/>
                </a:rPr>
                <a:t>℃</a:t>
              </a:r>
              <a:endParaRPr kumimoji="0" lang="en-US" altLang="zh-CN" sz="2400" b="1" i="0" u="sng" strike="noStrike" kern="0" cap="none" spc="0" normalizeH="0" baseline="0" noProof="0" dirty="0" smtClean="0">
                <a:ln>
                  <a:noFill/>
                </a:ln>
                <a:solidFill>
                  <a:schemeClr val="bg1"/>
                </a:solidFill>
                <a:effectLst/>
                <a:uLnTx/>
                <a:uFillTx/>
              </a:endParaRPr>
            </a:p>
          </p:txBody>
        </p:sp>
        <p:sp>
          <p:nvSpPr>
            <p:cNvPr id="64" name="Text Box 5"/>
            <p:cNvSpPr txBox="1">
              <a:spLocks noChangeArrowheads="1"/>
            </p:cNvSpPr>
            <p:nvPr/>
          </p:nvSpPr>
          <p:spPr bwMode="auto">
            <a:xfrm>
              <a:off x="4648200" y="4419600"/>
              <a:ext cx="4267200" cy="161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lvl="0" fontAlgn="base">
                <a:spcBef>
                  <a:spcPct val="50000"/>
                </a:spcBef>
                <a:spcAft>
                  <a:spcPct val="0"/>
                </a:spcAft>
                <a:defRPr/>
              </a:pPr>
              <a:r>
                <a:rPr kumimoji="0" lang="zh-CN" altLang="en-US" sz="2000" b="1" i="0" u="none" strike="noStrike" kern="0" cap="none" spc="0" normalizeH="0" baseline="0" noProof="0" dirty="0" smtClean="0">
                  <a:ln>
                    <a:noFill/>
                  </a:ln>
                  <a:solidFill>
                    <a:srgbClr val="006699"/>
                  </a:solidFill>
                  <a:effectLst/>
                  <a:uLnTx/>
                  <a:uFillTx/>
                </a:rPr>
                <a:t>解读：欧洲</a:t>
              </a:r>
              <a:r>
                <a:rPr kumimoji="0" lang="en-US" altLang="zh-CN" sz="2000" b="1" i="0" u="none" strike="noStrike" kern="0" cap="none" spc="0" normalizeH="0" baseline="0" noProof="0" dirty="0" smtClean="0">
                  <a:ln>
                    <a:noFill/>
                  </a:ln>
                  <a:solidFill>
                    <a:srgbClr val="006699"/>
                  </a:solidFill>
                  <a:effectLst/>
                  <a:uLnTx/>
                  <a:uFillTx/>
                </a:rPr>
                <a:t>ATEX</a:t>
              </a:r>
              <a:r>
                <a:rPr kumimoji="0" lang="zh-CN" altLang="en-US" sz="2000" b="1" i="0" u="none" strike="noStrike" kern="0" cap="none" spc="0" normalizeH="0" baseline="0" noProof="0" dirty="0" smtClean="0">
                  <a:ln>
                    <a:noFill/>
                  </a:ln>
                  <a:solidFill>
                    <a:srgbClr val="006699"/>
                  </a:solidFill>
                  <a:effectLst/>
                  <a:uLnTx/>
                  <a:uFillTx/>
                </a:rPr>
                <a:t>认证的，</a:t>
              </a:r>
              <a:r>
                <a:rPr lang="zh-CN" altLang="en-US" sz="2000" b="1" kern="0" dirty="0">
                  <a:solidFill>
                    <a:srgbClr val="006699"/>
                  </a:solidFill>
                </a:rPr>
                <a:t>工厂</a:t>
              </a:r>
              <a:r>
                <a:rPr kumimoji="0" lang="zh-CN" altLang="en-US" sz="2000" b="1" i="0" u="none" strike="noStrike" kern="0" cap="none" spc="0" normalizeH="0" baseline="0" noProof="0" dirty="0" smtClean="0">
                  <a:ln>
                    <a:noFill/>
                  </a:ln>
                  <a:solidFill>
                    <a:srgbClr val="006699"/>
                  </a:solidFill>
                  <a:effectLst/>
                  <a:uLnTx/>
                  <a:uFillTx/>
                </a:rPr>
                <a:t>用的，可用于</a:t>
              </a:r>
              <a:r>
                <a:rPr kumimoji="0" lang="en-US" altLang="zh-CN" sz="2000" b="1" i="0" u="none" strike="noStrike" kern="0" cap="none" spc="0" normalizeH="0" baseline="0" noProof="0" dirty="0" smtClean="0">
                  <a:ln>
                    <a:noFill/>
                  </a:ln>
                  <a:solidFill>
                    <a:srgbClr val="006699"/>
                  </a:solidFill>
                  <a:effectLst/>
                  <a:uLnTx/>
                  <a:uFillTx/>
                </a:rPr>
                <a:t>Zone 1</a:t>
              </a:r>
              <a:r>
                <a:rPr kumimoji="0" lang="zh-CN" altLang="en-US" sz="2000" b="1" i="0" u="none" strike="noStrike" kern="0" cap="none" spc="0" normalizeH="0" baseline="0" noProof="0" dirty="0" smtClean="0">
                  <a:ln>
                    <a:noFill/>
                  </a:ln>
                  <a:solidFill>
                    <a:srgbClr val="006699"/>
                  </a:solidFill>
                  <a:effectLst/>
                  <a:uLnTx/>
                  <a:uFillTx/>
                </a:rPr>
                <a:t>的，气体防爆和粉尘防爆的，符合欧洲</a:t>
              </a:r>
              <a:r>
                <a:rPr kumimoji="0" lang="en-US" altLang="zh-CN" sz="2000" b="1" i="0" u="none" strike="noStrike" kern="0" cap="none" spc="0" normalizeH="0" baseline="0" noProof="0" dirty="0" smtClean="0">
                  <a:ln>
                    <a:noFill/>
                  </a:ln>
                  <a:solidFill>
                    <a:srgbClr val="006699"/>
                  </a:solidFill>
                  <a:effectLst/>
                  <a:uLnTx/>
                  <a:uFillTx/>
                </a:rPr>
                <a:t>EN</a:t>
              </a:r>
              <a:r>
                <a:rPr kumimoji="0" lang="zh-CN" altLang="en-US" sz="2000" b="1" i="0" u="none" strike="noStrike" kern="0" cap="none" spc="0" normalizeH="0" baseline="0" noProof="0" dirty="0" smtClean="0">
                  <a:ln>
                    <a:noFill/>
                  </a:ln>
                  <a:solidFill>
                    <a:srgbClr val="006699"/>
                  </a:solidFill>
                  <a:effectLst/>
                  <a:uLnTx/>
                  <a:uFillTx/>
                </a:rPr>
                <a:t>标准的，本质安全型防爆的，可用于</a:t>
              </a:r>
              <a:r>
                <a:rPr lang="en-US" altLang="zh-CN" sz="2000" b="1" kern="0" dirty="0">
                  <a:solidFill>
                    <a:srgbClr val="006699"/>
                  </a:solidFill>
                </a:rPr>
                <a:t>II</a:t>
              </a:r>
              <a:r>
                <a:rPr lang="zh-CN" altLang="en-US" sz="2000" b="1" kern="0" dirty="0" smtClean="0">
                  <a:solidFill>
                    <a:srgbClr val="006699"/>
                  </a:solidFill>
                </a:rPr>
                <a:t>类</a:t>
              </a:r>
              <a:r>
                <a:rPr lang="en-US" altLang="zh-CN" sz="2000" b="1" kern="0" dirty="0" smtClean="0">
                  <a:solidFill>
                    <a:srgbClr val="006699"/>
                  </a:solidFill>
                </a:rPr>
                <a:t>C</a:t>
              </a:r>
              <a:r>
                <a:rPr lang="zh-CN" altLang="en-US" sz="2000" b="1" kern="0" dirty="0" smtClean="0">
                  <a:solidFill>
                    <a:srgbClr val="006699"/>
                  </a:solidFill>
                </a:rPr>
                <a:t>组</a:t>
              </a:r>
              <a:r>
                <a:rPr kumimoji="0" lang="zh-CN" altLang="en-US" sz="2000" b="1" i="0" u="none" strike="noStrike" kern="0" cap="none" spc="0" normalizeH="0" baseline="0" noProof="0" dirty="0" smtClean="0">
                  <a:ln>
                    <a:noFill/>
                  </a:ln>
                  <a:solidFill>
                    <a:srgbClr val="006699"/>
                  </a:solidFill>
                  <a:effectLst/>
                  <a:uLnTx/>
                  <a:uFillTx/>
                </a:rPr>
                <a:t>气体的</a:t>
              </a:r>
              <a:r>
                <a:rPr kumimoji="0" lang="en-US" altLang="zh-CN" sz="2000" b="1" i="0" u="none" strike="noStrike" kern="0" cap="none" spc="0" normalizeH="0" baseline="0" noProof="0" dirty="0" smtClean="0">
                  <a:ln>
                    <a:noFill/>
                  </a:ln>
                  <a:solidFill>
                    <a:srgbClr val="006699"/>
                  </a:solidFill>
                  <a:effectLst/>
                  <a:uLnTx/>
                  <a:uFillTx/>
                </a:rPr>
                <a:t>T6</a:t>
              </a:r>
              <a:r>
                <a:rPr kumimoji="0" lang="zh-CN" altLang="en-US" sz="2000" b="1" i="0" u="none" strike="noStrike" kern="0" cap="none" spc="0" normalizeH="0" baseline="0" noProof="0" dirty="0" smtClean="0">
                  <a:ln>
                    <a:noFill/>
                  </a:ln>
                  <a:solidFill>
                    <a:srgbClr val="006699"/>
                  </a:solidFill>
                  <a:effectLst/>
                  <a:uLnTx/>
                  <a:uFillTx/>
                </a:rPr>
                <a:t>组防爆现场仪表。</a:t>
              </a:r>
            </a:p>
          </p:txBody>
        </p:sp>
        <p:sp>
          <p:nvSpPr>
            <p:cNvPr id="65" name="Text Box 6"/>
            <p:cNvSpPr txBox="1">
              <a:spLocks noChangeArrowheads="1"/>
            </p:cNvSpPr>
            <p:nvPr/>
          </p:nvSpPr>
          <p:spPr bwMode="auto">
            <a:xfrm>
              <a:off x="5715000" y="3733800"/>
              <a:ext cx="16764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defTabSz="914400" eaLnBrk="1" fontAlgn="base" latinLnBrk="0" hangingPunct="1">
                <a:lnSpc>
                  <a:spcPct val="100000"/>
                </a:lnSpc>
                <a:spcBef>
                  <a:spcPct val="50000"/>
                </a:spcBef>
                <a:spcAft>
                  <a:spcPct val="0"/>
                </a:spcAft>
                <a:buClrTx/>
                <a:buSzTx/>
                <a:buFontTx/>
                <a:buNone/>
                <a:tabLst/>
                <a:defRPr/>
              </a:pPr>
              <a:r>
                <a:rPr kumimoji="0" lang="zh-CN" altLang="en-US" sz="1400" b="0" i="0" u="none" strike="noStrike" kern="0" cap="none" spc="0" normalizeH="0" baseline="0" noProof="0" dirty="0" smtClean="0">
                  <a:ln>
                    <a:noFill/>
                  </a:ln>
                  <a:solidFill>
                    <a:srgbClr val="006699"/>
                  </a:solidFill>
                  <a:effectLst/>
                  <a:uLnTx/>
                  <a:uFillTx/>
                </a:rPr>
                <a:t>设备类别</a:t>
              </a:r>
            </a:p>
          </p:txBody>
        </p:sp>
        <p:sp>
          <p:nvSpPr>
            <p:cNvPr id="66" name="Text Box 7"/>
            <p:cNvSpPr txBox="1">
              <a:spLocks noChangeArrowheads="1"/>
            </p:cNvSpPr>
            <p:nvPr/>
          </p:nvSpPr>
          <p:spPr bwMode="auto">
            <a:xfrm>
              <a:off x="6400800" y="3200400"/>
              <a:ext cx="16764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defTabSz="914400" eaLnBrk="1" fontAlgn="base" latinLnBrk="0" hangingPunct="1">
                <a:lnSpc>
                  <a:spcPct val="100000"/>
                </a:lnSpc>
                <a:spcBef>
                  <a:spcPct val="50000"/>
                </a:spcBef>
                <a:spcAft>
                  <a:spcPct val="0"/>
                </a:spcAft>
                <a:buClrTx/>
                <a:buSzTx/>
                <a:buFontTx/>
                <a:buNone/>
                <a:tabLst/>
                <a:defRPr/>
              </a:pPr>
              <a:r>
                <a:rPr kumimoji="0" lang="zh-CN" altLang="en-US" sz="1400" b="0" i="0" u="none" strike="noStrike" kern="0" cap="none" spc="0" normalizeH="0" baseline="0" noProof="0" smtClean="0">
                  <a:ln>
                    <a:noFill/>
                  </a:ln>
                  <a:solidFill>
                    <a:srgbClr val="006699"/>
                  </a:solidFill>
                  <a:effectLst/>
                  <a:uLnTx/>
                  <a:uFillTx/>
                </a:rPr>
                <a:t>粉尘防爆</a:t>
              </a:r>
            </a:p>
          </p:txBody>
        </p:sp>
        <p:sp>
          <p:nvSpPr>
            <p:cNvPr id="67" name="Text Box 8"/>
            <p:cNvSpPr txBox="1">
              <a:spLocks noChangeArrowheads="1"/>
            </p:cNvSpPr>
            <p:nvPr/>
          </p:nvSpPr>
          <p:spPr bwMode="auto">
            <a:xfrm>
              <a:off x="6705600" y="2895600"/>
              <a:ext cx="22098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defTabSz="914400" eaLnBrk="1" fontAlgn="base" latinLnBrk="0" hangingPunct="1">
                <a:lnSpc>
                  <a:spcPct val="100000"/>
                </a:lnSpc>
                <a:spcBef>
                  <a:spcPct val="50000"/>
                </a:spcBef>
                <a:spcAft>
                  <a:spcPct val="0"/>
                </a:spcAft>
                <a:buClrTx/>
                <a:buSzTx/>
                <a:buFontTx/>
                <a:buNone/>
                <a:tabLst/>
                <a:defRPr/>
              </a:pPr>
              <a:r>
                <a:rPr kumimoji="0" lang="zh-CN" altLang="en-US" sz="1400" b="0" i="0" u="none" strike="noStrike" kern="0" cap="none" spc="0" normalizeH="0" baseline="0" noProof="0" dirty="0" smtClean="0">
                  <a:ln>
                    <a:noFill/>
                  </a:ln>
                  <a:solidFill>
                    <a:srgbClr val="006699"/>
                  </a:solidFill>
                  <a:effectLst/>
                  <a:uLnTx/>
                  <a:uFillTx/>
                </a:rPr>
                <a:t>符合欧洲</a:t>
              </a:r>
              <a:r>
                <a:rPr kumimoji="0" lang="en-US" altLang="zh-CN" sz="1400" b="0" i="0" u="none" strike="noStrike" kern="0" cap="none" spc="0" normalizeH="0" baseline="0" noProof="0" dirty="0" smtClean="0">
                  <a:ln>
                    <a:noFill/>
                  </a:ln>
                  <a:solidFill>
                    <a:srgbClr val="006699"/>
                  </a:solidFill>
                  <a:effectLst/>
                  <a:uLnTx/>
                  <a:uFillTx/>
                </a:rPr>
                <a:t>EN</a:t>
              </a:r>
              <a:r>
                <a:rPr kumimoji="0" lang="zh-CN" altLang="en-US" sz="1400" b="0" i="0" u="none" strike="noStrike" kern="0" cap="none" spc="0" normalizeH="0" baseline="0" noProof="0" dirty="0" smtClean="0">
                  <a:ln>
                    <a:noFill/>
                  </a:ln>
                  <a:solidFill>
                    <a:srgbClr val="006699"/>
                  </a:solidFill>
                  <a:effectLst/>
                  <a:uLnTx/>
                  <a:uFillTx/>
                </a:rPr>
                <a:t>标准</a:t>
              </a:r>
            </a:p>
          </p:txBody>
        </p:sp>
        <p:sp>
          <p:nvSpPr>
            <p:cNvPr id="68" name="Text Box 9"/>
            <p:cNvSpPr txBox="1">
              <a:spLocks noChangeArrowheads="1"/>
            </p:cNvSpPr>
            <p:nvPr/>
          </p:nvSpPr>
          <p:spPr bwMode="auto">
            <a:xfrm>
              <a:off x="7696199" y="2667000"/>
              <a:ext cx="14478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defTabSz="914400" eaLnBrk="1" fontAlgn="base" latinLnBrk="0" hangingPunct="1">
                <a:lnSpc>
                  <a:spcPct val="100000"/>
                </a:lnSpc>
                <a:spcBef>
                  <a:spcPct val="50000"/>
                </a:spcBef>
                <a:spcAft>
                  <a:spcPct val="0"/>
                </a:spcAft>
                <a:buClrTx/>
                <a:buSzTx/>
                <a:buFontTx/>
                <a:buNone/>
                <a:tabLst/>
                <a:defRPr/>
              </a:pPr>
              <a:r>
                <a:rPr kumimoji="0" lang="zh-CN" altLang="en-US" sz="1400" b="0" i="0" u="none" strike="noStrike" kern="0" cap="none" spc="0" normalizeH="0" baseline="0" noProof="0" dirty="0" smtClean="0">
                  <a:ln>
                    <a:noFill/>
                  </a:ln>
                  <a:solidFill>
                    <a:srgbClr val="006699"/>
                  </a:solidFill>
                  <a:effectLst/>
                  <a:uLnTx/>
                  <a:uFillTx/>
                </a:rPr>
                <a:t>与中国的相同</a:t>
              </a:r>
            </a:p>
          </p:txBody>
        </p:sp>
        <p:sp>
          <p:nvSpPr>
            <p:cNvPr id="69" name="Line 10"/>
            <p:cNvSpPr>
              <a:spLocks noChangeShapeType="1"/>
            </p:cNvSpPr>
            <p:nvPr/>
          </p:nvSpPr>
          <p:spPr bwMode="auto">
            <a:xfrm>
              <a:off x="5486400" y="2667000"/>
              <a:ext cx="0" cy="1219200"/>
            </a:xfrm>
            <a:prstGeom prst="line">
              <a:avLst/>
            </a:prstGeom>
            <a:noFill/>
            <a:ln w="9525">
              <a:solidFill>
                <a:srgbClr val="0066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srgbClr val="006699"/>
                </a:solidFill>
                <a:effectLst/>
                <a:uLnTx/>
                <a:uFillTx/>
                <a:latin typeface="Verdana" panose="020B0604030504040204" pitchFamily="34" charset="0"/>
              </a:endParaRPr>
            </a:p>
          </p:txBody>
        </p:sp>
        <p:sp>
          <p:nvSpPr>
            <p:cNvPr id="70" name="Line 11"/>
            <p:cNvSpPr>
              <a:spLocks noChangeShapeType="1"/>
            </p:cNvSpPr>
            <p:nvPr/>
          </p:nvSpPr>
          <p:spPr bwMode="auto">
            <a:xfrm>
              <a:off x="6172200" y="2667000"/>
              <a:ext cx="0" cy="685800"/>
            </a:xfrm>
            <a:prstGeom prst="line">
              <a:avLst/>
            </a:prstGeom>
            <a:noFill/>
            <a:ln w="9525">
              <a:solidFill>
                <a:srgbClr val="0066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srgbClr val="006699"/>
                </a:solidFill>
                <a:effectLst/>
                <a:uLnTx/>
                <a:uFillTx/>
                <a:latin typeface="Verdana" panose="020B0604030504040204" pitchFamily="34" charset="0"/>
              </a:endParaRPr>
            </a:p>
          </p:txBody>
        </p:sp>
        <p:sp>
          <p:nvSpPr>
            <p:cNvPr id="71" name="Line 12"/>
            <p:cNvSpPr>
              <a:spLocks noChangeShapeType="1"/>
            </p:cNvSpPr>
            <p:nvPr/>
          </p:nvSpPr>
          <p:spPr bwMode="auto">
            <a:xfrm flipH="1">
              <a:off x="6477000" y="2667000"/>
              <a:ext cx="0" cy="381000"/>
            </a:xfrm>
            <a:prstGeom prst="line">
              <a:avLst/>
            </a:prstGeom>
            <a:noFill/>
            <a:ln w="9525">
              <a:solidFill>
                <a:srgbClr val="0066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srgbClr val="006699"/>
                </a:solidFill>
                <a:effectLst/>
                <a:uLnTx/>
                <a:uFillTx/>
                <a:latin typeface="Verdana" panose="020B0604030504040204" pitchFamily="34" charset="0"/>
              </a:endParaRPr>
            </a:p>
          </p:txBody>
        </p:sp>
        <p:sp>
          <p:nvSpPr>
            <p:cNvPr id="72" name="Line 13"/>
            <p:cNvSpPr>
              <a:spLocks noChangeShapeType="1"/>
            </p:cNvSpPr>
            <p:nvPr/>
          </p:nvSpPr>
          <p:spPr bwMode="auto">
            <a:xfrm>
              <a:off x="7467600" y="2667000"/>
              <a:ext cx="0" cy="152400"/>
            </a:xfrm>
            <a:prstGeom prst="line">
              <a:avLst/>
            </a:prstGeom>
            <a:noFill/>
            <a:ln w="9525">
              <a:solidFill>
                <a:srgbClr val="0066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srgbClr val="006699"/>
                </a:solidFill>
                <a:effectLst/>
                <a:uLnTx/>
                <a:uFillTx/>
                <a:latin typeface="Verdana" panose="020B0604030504040204" pitchFamily="34" charset="0"/>
              </a:endParaRPr>
            </a:p>
          </p:txBody>
        </p:sp>
        <p:sp>
          <p:nvSpPr>
            <p:cNvPr id="73" name="Line 14"/>
            <p:cNvSpPr>
              <a:spLocks noChangeShapeType="1"/>
            </p:cNvSpPr>
            <p:nvPr/>
          </p:nvSpPr>
          <p:spPr bwMode="auto">
            <a:xfrm>
              <a:off x="5486400" y="3886200"/>
              <a:ext cx="228600" cy="0"/>
            </a:xfrm>
            <a:prstGeom prst="line">
              <a:avLst/>
            </a:prstGeom>
            <a:noFill/>
            <a:ln w="9525">
              <a:solidFill>
                <a:srgbClr val="0066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srgbClr val="006699"/>
                </a:solidFill>
                <a:effectLst/>
                <a:uLnTx/>
                <a:uFillTx/>
                <a:latin typeface="Verdana" panose="020B0604030504040204" pitchFamily="34" charset="0"/>
              </a:endParaRPr>
            </a:p>
          </p:txBody>
        </p:sp>
        <p:sp>
          <p:nvSpPr>
            <p:cNvPr id="74" name="Line 15"/>
            <p:cNvSpPr>
              <a:spLocks noChangeShapeType="1"/>
            </p:cNvSpPr>
            <p:nvPr/>
          </p:nvSpPr>
          <p:spPr bwMode="auto">
            <a:xfrm>
              <a:off x="6172200" y="3352800"/>
              <a:ext cx="228600" cy="0"/>
            </a:xfrm>
            <a:prstGeom prst="line">
              <a:avLst/>
            </a:prstGeom>
            <a:noFill/>
            <a:ln w="9525">
              <a:solidFill>
                <a:srgbClr val="0066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srgbClr val="006699"/>
                </a:solidFill>
                <a:effectLst/>
                <a:uLnTx/>
                <a:uFillTx/>
                <a:latin typeface="Verdana" panose="020B0604030504040204" pitchFamily="34" charset="0"/>
              </a:endParaRPr>
            </a:p>
          </p:txBody>
        </p:sp>
        <p:sp>
          <p:nvSpPr>
            <p:cNvPr id="75" name="Line 16"/>
            <p:cNvSpPr>
              <a:spLocks noChangeShapeType="1"/>
            </p:cNvSpPr>
            <p:nvPr/>
          </p:nvSpPr>
          <p:spPr bwMode="auto">
            <a:xfrm>
              <a:off x="6477000" y="3048000"/>
              <a:ext cx="228600" cy="0"/>
            </a:xfrm>
            <a:prstGeom prst="line">
              <a:avLst/>
            </a:prstGeom>
            <a:noFill/>
            <a:ln w="9525">
              <a:solidFill>
                <a:srgbClr val="0066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srgbClr val="006699"/>
                </a:solidFill>
                <a:effectLst/>
                <a:uLnTx/>
                <a:uFillTx/>
                <a:latin typeface="Verdana" panose="020B0604030504040204" pitchFamily="34" charset="0"/>
              </a:endParaRPr>
            </a:p>
          </p:txBody>
        </p:sp>
        <p:sp>
          <p:nvSpPr>
            <p:cNvPr id="76" name="Line 17"/>
            <p:cNvSpPr>
              <a:spLocks noChangeShapeType="1"/>
            </p:cNvSpPr>
            <p:nvPr/>
          </p:nvSpPr>
          <p:spPr bwMode="auto">
            <a:xfrm>
              <a:off x="7467600" y="2819400"/>
              <a:ext cx="228600" cy="0"/>
            </a:xfrm>
            <a:prstGeom prst="line">
              <a:avLst/>
            </a:prstGeom>
            <a:noFill/>
            <a:ln w="9525">
              <a:solidFill>
                <a:srgbClr val="0066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srgbClr val="006699"/>
                </a:solidFill>
                <a:effectLst/>
                <a:uLnTx/>
                <a:uFillTx/>
                <a:latin typeface="Verdana" panose="020B0604030504040204" pitchFamily="34" charset="0"/>
              </a:endParaRPr>
            </a:p>
          </p:txBody>
        </p:sp>
        <p:graphicFrame>
          <p:nvGraphicFramePr>
            <p:cNvPr id="77" name="Object 19"/>
            <p:cNvGraphicFramePr>
              <a:graphicFrameLocks/>
            </p:cNvGraphicFramePr>
            <p:nvPr>
              <p:extLst>
                <p:ext uri="{D42A27DB-BD31-4B8C-83A1-F6EECF244321}">
                  <p14:modId xmlns:p14="http://schemas.microsoft.com/office/powerpoint/2010/main" val="2472267650"/>
                </p:ext>
              </p:extLst>
            </p:nvPr>
          </p:nvGraphicFramePr>
          <p:xfrm>
            <a:off x="4800600" y="2209800"/>
            <a:ext cx="381000" cy="304800"/>
          </p:xfrm>
          <a:graphic>
            <a:graphicData uri="http://schemas.openxmlformats.org/presentationml/2006/ole">
              <mc:AlternateContent xmlns:mc="http://schemas.openxmlformats.org/markup-compatibility/2006">
                <mc:Choice xmlns:v="urn:schemas-microsoft-com:vml" Requires="v">
                  <p:oleObj spid="_x0000_s1168" name="CorelDRAW" r:id="rId3" imgW="3894120" imgH="3235320" progId="CorelDraw.Graphic.7">
                    <p:embed/>
                  </p:oleObj>
                </mc:Choice>
                <mc:Fallback>
                  <p:oleObj name="CorelDRAW" r:id="rId3" imgW="3894120" imgH="3235320" progId="CorelDraw.Graphic.7">
                    <p:embed/>
                    <p:pic>
                      <p:nvPicPr>
                        <p:cNvPr id="0" nam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00600" y="2209800"/>
                          <a:ext cx="381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8" name="Line 36"/>
            <p:cNvSpPr>
              <a:spLocks noChangeShapeType="1"/>
            </p:cNvSpPr>
            <p:nvPr/>
          </p:nvSpPr>
          <p:spPr bwMode="auto">
            <a:xfrm>
              <a:off x="5867400" y="2667000"/>
              <a:ext cx="0" cy="990600"/>
            </a:xfrm>
            <a:prstGeom prst="line">
              <a:avLst/>
            </a:prstGeom>
            <a:noFill/>
            <a:ln w="9525">
              <a:solidFill>
                <a:srgbClr val="0066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srgbClr val="006699"/>
                </a:solidFill>
                <a:effectLst/>
                <a:uLnTx/>
                <a:uFillTx/>
                <a:latin typeface="Verdana" panose="020B0604030504040204" pitchFamily="34" charset="0"/>
              </a:endParaRPr>
            </a:p>
          </p:txBody>
        </p:sp>
        <p:sp>
          <p:nvSpPr>
            <p:cNvPr id="79" name="Text Box 37"/>
            <p:cNvSpPr txBox="1">
              <a:spLocks noChangeArrowheads="1"/>
            </p:cNvSpPr>
            <p:nvPr/>
          </p:nvSpPr>
          <p:spPr bwMode="auto">
            <a:xfrm>
              <a:off x="6096000" y="3505200"/>
              <a:ext cx="16764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defTabSz="914400" eaLnBrk="1" fontAlgn="base" latinLnBrk="0" hangingPunct="1">
                <a:lnSpc>
                  <a:spcPct val="100000"/>
                </a:lnSpc>
                <a:spcBef>
                  <a:spcPct val="50000"/>
                </a:spcBef>
                <a:spcAft>
                  <a:spcPct val="0"/>
                </a:spcAft>
                <a:buClrTx/>
                <a:buSzTx/>
                <a:buFontTx/>
                <a:buNone/>
                <a:tabLst/>
                <a:defRPr/>
              </a:pPr>
              <a:r>
                <a:rPr kumimoji="0" lang="zh-CN" altLang="en-US" sz="1400" b="0" i="0" u="none" strike="noStrike" kern="0" cap="none" spc="0" normalizeH="0" baseline="0" noProof="0" dirty="0" smtClean="0">
                  <a:ln>
                    <a:noFill/>
                  </a:ln>
                  <a:solidFill>
                    <a:srgbClr val="006699"/>
                  </a:solidFill>
                  <a:effectLst/>
                  <a:uLnTx/>
                  <a:uFillTx/>
                </a:rPr>
                <a:t>气体防爆</a:t>
              </a:r>
            </a:p>
          </p:txBody>
        </p:sp>
        <p:sp>
          <p:nvSpPr>
            <p:cNvPr id="80" name="Line 38"/>
            <p:cNvSpPr>
              <a:spLocks noChangeShapeType="1"/>
            </p:cNvSpPr>
            <p:nvPr/>
          </p:nvSpPr>
          <p:spPr bwMode="auto">
            <a:xfrm>
              <a:off x="5867400" y="3657600"/>
              <a:ext cx="228600" cy="0"/>
            </a:xfrm>
            <a:prstGeom prst="line">
              <a:avLst/>
            </a:prstGeom>
            <a:noFill/>
            <a:ln w="9525">
              <a:solidFill>
                <a:srgbClr val="0066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srgbClr val="006699"/>
                </a:solidFill>
                <a:effectLst/>
                <a:uLnTx/>
                <a:uFillTx/>
                <a:latin typeface="Verdana" panose="020B0604030504040204" pitchFamily="34" charset="0"/>
              </a:endParaRPr>
            </a:p>
          </p:txBody>
        </p:sp>
        <p:sp>
          <p:nvSpPr>
            <p:cNvPr id="81" name="Text Box 39"/>
            <p:cNvSpPr txBox="1">
              <a:spLocks noChangeArrowheads="1"/>
            </p:cNvSpPr>
            <p:nvPr/>
          </p:nvSpPr>
          <p:spPr bwMode="auto">
            <a:xfrm>
              <a:off x="5257800" y="4038600"/>
              <a:ext cx="16764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defTabSz="914400" eaLnBrk="1" fontAlgn="base" latinLnBrk="0" hangingPunct="1">
                <a:lnSpc>
                  <a:spcPct val="100000"/>
                </a:lnSpc>
                <a:spcBef>
                  <a:spcPct val="50000"/>
                </a:spcBef>
                <a:spcAft>
                  <a:spcPct val="0"/>
                </a:spcAft>
                <a:buClrTx/>
                <a:buSzTx/>
                <a:buFontTx/>
                <a:buNone/>
                <a:tabLst/>
                <a:defRPr/>
              </a:pPr>
              <a:r>
                <a:rPr kumimoji="0" lang="en-US" altLang="zh-CN" sz="1400" b="0" i="0" u="none" strike="noStrike" kern="0" cap="none" spc="0" normalizeH="0" baseline="0" noProof="0" dirty="0" smtClean="0">
                  <a:ln>
                    <a:noFill/>
                  </a:ln>
                  <a:solidFill>
                    <a:srgbClr val="006699"/>
                  </a:solidFill>
                  <a:effectLst/>
                  <a:uLnTx/>
                  <a:uFillTx/>
                </a:rPr>
                <a:t>ATEX</a:t>
              </a:r>
              <a:r>
                <a:rPr kumimoji="0" lang="zh-CN" altLang="en-US" sz="1400" b="0" i="0" u="none" strike="noStrike" kern="0" cap="none" spc="0" normalizeH="0" baseline="0" noProof="0" dirty="0" smtClean="0">
                  <a:ln>
                    <a:noFill/>
                  </a:ln>
                  <a:solidFill>
                    <a:srgbClr val="006699"/>
                  </a:solidFill>
                  <a:effectLst/>
                  <a:uLnTx/>
                  <a:uFillTx/>
                </a:rPr>
                <a:t>认证符号</a:t>
              </a:r>
            </a:p>
          </p:txBody>
        </p:sp>
        <p:sp>
          <p:nvSpPr>
            <p:cNvPr id="82" name="Line 40"/>
            <p:cNvSpPr>
              <a:spLocks noChangeShapeType="1"/>
            </p:cNvSpPr>
            <p:nvPr/>
          </p:nvSpPr>
          <p:spPr bwMode="auto">
            <a:xfrm flipH="1">
              <a:off x="5029200" y="2667000"/>
              <a:ext cx="0" cy="1524000"/>
            </a:xfrm>
            <a:prstGeom prst="line">
              <a:avLst/>
            </a:prstGeom>
            <a:noFill/>
            <a:ln w="9525">
              <a:solidFill>
                <a:srgbClr val="0066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srgbClr val="006699"/>
                </a:solidFill>
                <a:effectLst/>
                <a:uLnTx/>
                <a:uFillTx/>
                <a:latin typeface="Verdana" panose="020B0604030504040204" pitchFamily="34" charset="0"/>
              </a:endParaRPr>
            </a:p>
          </p:txBody>
        </p:sp>
        <p:sp>
          <p:nvSpPr>
            <p:cNvPr id="83" name="Line 41"/>
            <p:cNvSpPr>
              <a:spLocks noChangeShapeType="1"/>
            </p:cNvSpPr>
            <p:nvPr/>
          </p:nvSpPr>
          <p:spPr bwMode="auto">
            <a:xfrm>
              <a:off x="5029200" y="4191000"/>
              <a:ext cx="228600" cy="0"/>
            </a:xfrm>
            <a:prstGeom prst="line">
              <a:avLst/>
            </a:prstGeom>
            <a:noFill/>
            <a:ln w="9525">
              <a:solidFill>
                <a:srgbClr val="0066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srgbClr val="006699"/>
                </a:solidFill>
                <a:effectLst/>
                <a:uLnTx/>
                <a:uFillTx/>
                <a:latin typeface="Verdana" panose="020B0604030504040204" pitchFamily="34" charset="0"/>
              </a:endParaRPr>
            </a:p>
          </p:txBody>
        </p:sp>
      </p:grpSp>
      <p:sp>
        <p:nvSpPr>
          <p:cNvPr id="84" name="文本框 83"/>
          <p:cNvSpPr txBox="1"/>
          <p:nvPr/>
        </p:nvSpPr>
        <p:spPr>
          <a:xfrm>
            <a:off x="1746912" y="259988"/>
            <a:ext cx="4913194" cy="584775"/>
          </a:xfrm>
          <a:prstGeom prst="rect">
            <a:avLst/>
          </a:prstGeom>
          <a:noFill/>
        </p:spPr>
        <p:txBody>
          <a:bodyPr wrap="square" rtlCol="0">
            <a:spAutoFit/>
          </a:bodyPr>
          <a:lstStyle/>
          <a:p>
            <a:r>
              <a:rPr lang="zh-CN" altLang="en-US" sz="3200" b="1" dirty="0" smtClean="0"/>
              <a:t>五、防爆标志</a:t>
            </a:r>
            <a:endParaRPr lang="zh-CN" altLang="en-US" sz="3200" b="1" dirty="0"/>
          </a:p>
        </p:txBody>
      </p:sp>
    </p:spTree>
    <p:extLst>
      <p:ext uri="{BB962C8B-B14F-4D97-AF65-F5344CB8AC3E}">
        <p14:creationId xmlns:p14="http://schemas.microsoft.com/office/powerpoint/2010/main" val="3611750374"/>
      </p:ext>
    </p:extLst>
  </p:cSld>
  <p:clrMapOvr>
    <a:masterClrMapping/>
  </p:clrMapOvr>
  <p:transition spd="med">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组合 20"/>
          <p:cNvGrpSpPr/>
          <p:nvPr/>
        </p:nvGrpSpPr>
        <p:grpSpPr>
          <a:xfrm>
            <a:off x="478971" y="3603171"/>
            <a:ext cx="8229600" cy="2438400"/>
            <a:chOff x="609600" y="3733800"/>
            <a:chExt cx="8229600" cy="2438400"/>
          </a:xfrm>
        </p:grpSpPr>
        <p:sp>
          <p:nvSpPr>
            <p:cNvPr id="22" name="AutoShape 19">
              <a:hlinkClick r:id="" action="ppaction://noaction"/>
            </p:cNvPr>
            <p:cNvSpPr>
              <a:spLocks noChangeArrowheads="1"/>
            </p:cNvSpPr>
            <p:nvPr/>
          </p:nvSpPr>
          <p:spPr bwMode="auto">
            <a:xfrm>
              <a:off x="609600" y="3733800"/>
              <a:ext cx="8229600" cy="2438400"/>
            </a:xfrm>
            <a:prstGeom prst="roundRect">
              <a:avLst>
                <a:gd name="adj" fmla="val 16667"/>
              </a:avLst>
            </a:prstGeom>
            <a:solidFill>
              <a:srgbClr val="FFFFFF"/>
            </a:solidFill>
            <a:ln w="9525">
              <a:solidFill>
                <a:srgbClr val="FF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srgbClr val="006699"/>
                </a:solidFill>
                <a:effectLst/>
                <a:uLnTx/>
                <a:uFillTx/>
                <a:latin typeface="Verdana" panose="020B0604030504040204" pitchFamily="34" charset="0"/>
              </a:endParaRPr>
            </a:p>
          </p:txBody>
        </p:sp>
        <p:sp>
          <p:nvSpPr>
            <p:cNvPr id="23" name="Text Box 20"/>
            <p:cNvSpPr txBox="1">
              <a:spLocks noChangeArrowheads="1"/>
            </p:cNvSpPr>
            <p:nvPr/>
          </p:nvSpPr>
          <p:spPr bwMode="auto">
            <a:xfrm>
              <a:off x="685800" y="3886200"/>
              <a:ext cx="4876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defTabSz="914400" eaLnBrk="1" fontAlgn="base" latinLnBrk="0" hangingPunct="1">
                <a:lnSpc>
                  <a:spcPct val="100000"/>
                </a:lnSpc>
                <a:spcBef>
                  <a:spcPct val="50000"/>
                </a:spcBef>
                <a:spcAft>
                  <a:spcPct val="0"/>
                </a:spcAft>
                <a:buClrTx/>
                <a:buSzTx/>
                <a:buFontTx/>
                <a:buNone/>
                <a:tabLst/>
                <a:defRPr/>
              </a:pPr>
              <a:r>
                <a:rPr kumimoji="0" lang="zh-CN" altLang="en-US" sz="1800" b="1" i="0" u="none" strike="noStrike" kern="0" cap="none" spc="0" normalizeH="0" baseline="0" noProof="0" dirty="0" smtClean="0">
                  <a:ln>
                    <a:noFill/>
                  </a:ln>
                  <a:solidFill>
                    <a:srgbClr val="0000FF"/>
                  </a:solidFill>
                  <a:effectLst/>
                  <a:uLnTx/>
                  <a:uFillTx/>
                </a:rPr>
                <a:t>北美认证的防爆标志符号案例（</a:t>
              </a:r>
              <a:r>
                <a:rPr kumimoji="0" lang="en-US" altLang="zh-CN" sz="1800" b="1" i="0" u="none" strike="noStrike" kern="0" cap="none" spc="0" normalizeH="0" baseline="0" noProof="0" dirty="0" smtClean="0">
                  <a:ln>
                    <a:noFill/>
                  </a:ln>
                  <a:solidFill>
                    <a:srgbClr val="0000FF"/>
                  </a:solidFill>
                  <a:effectLst/>
                  <a:uLnTx/>
                  <a:uFillTx/>
                </a:rPr>
                <a:t>NEC 500 </a:t>
              </a:r>
              <a:r>
                <a:rPr kumimoji="0" lang="zh-CN" altLang="en-US" sz="1800" b="1" i="0" u="none" strike="noStrike" kern="0" cap="none" spc="0" normalizeH="0" baseline="0" noProof="0" dirty="0" smtClean="0">
                  <a:ln>
                    <a:noFill/>
                  </a:ln>
                  <a:solidFill>
                    <a:srgbClr val="0000FF"/>
                  </a:solidFill>
                  <a:effectLst/>
                  <a:uLnTx/>
                  <a:uFillTx/>
                </a:rPr>
                <a:t>）：</a:t>
              </a:r>
            </a:p>
          </p:txBody>
        </p:sp>
        <p:sp>
          <p:nvSpPr>
            <p:cNvPr id="24" name="Text Box 21"/>
            <p:cNvSpPr txBox="1">
              <a:spLocks noChangeArrowheads="1"/>
            </p:cNvSpPr>
            <p:nvPr/>
          </p:nvSpPr>
          <p:spPr bwMode="auto">
            <a:xfrm>
              <a:off x="685800" y="4267200"/>
              <a:ext cx="4953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defTabSz="914400" eaLnBrk="1" fontAlgn="base" latinLnBrk="0" hangingPunct="1">
                <a:lnSpc>
                  <a:spcPct val="100000"/>
                </a:lnSpc>
                <a:spcBef>
                  <a:spcPct val="50000"/>
                </a:spcBef>
                <a:spcAft>
                  <a:spcPct val="0"/>
                </a:spcAft>
                <a:buClrTx/>
                <a:buSzTx/>
                <a:buFontTx/>
                <a:buNone/>
                <a:tabLst/>
                <a:defRPr/>
              </a:pPr>
              <a:r>
                <a:rPr kumimoji="0" lang="en-US" altLang="zh-CN" sz="1800" b="1" i="0" u="sng" strike="noStrike" kern="0" cap="none" spc="0" normalizeH="0" baseline="0" noProof="0" dirty="0" smtClean="0">
                  <a:ln>
                    <a:noFill/>
                  </a:ln>
                  <a:solidFill>
                    <a:srgbClr val="0000FF"/>
                  </a:solidFill>
                  <a:effectLst/>
                  <a:uLnTx/>
                  <a:uFillTx/>
                </a:rPr>
                <a:t>Class I,</a:t>
              </a:r>
              <a:r>
                <a:rPr kumimoji="0" lang="en-US" altLang="zh-CN" sz="1800" b="1" i="0" u="none" strike="noStrike" kern="0" cap="none" spc="0" normalizeH="0" baseline="0" noProof="0" dirty="0" smtClean="0">
                  <a:ln>
                    <a:noFill/>
                  </a:ln>
                  <a:solidFill>
                    <a:srgbClr val="0000FF"/>
                  </a:solidFill>
                  <a:effectLst/>
                  <a:uLnTx/>
                  <a:uFillTx/>
                </a:rPr>
                <a:t> </a:t>
              </a:r>
              <a:r>
                <a:rPr kumimoji="0" lang="en-US" altLang="zh-CN" sz="1800" b="1" i="0" u="sng" strike="noStrike" kern="0" cap="none" spc="0" normalizeH="0" baseline="0" noProof="0" dirty="0" smtClean="0">
                  <a:ln>
                    <a:noFill/>
                  </a:ln>
                  <a:solidFill>
                    <a:srgbClr val="0000FF"/>
                  </a:solidFill>
                  <a:effectLst/>
                  <a:uLnTx/>
                  <a:uFillTx/>
                </a:rPr>
                <a:t>Zone 1,</a:t>
              </a:r>
              <a:r>
                <a:rPr kumimoji="0" lang="en-US" altLang="zh-CN" sz="1800" b="1" i="0" u="none" strike="noStrike" kern="0" cap="none" spc="0" normalizeH="0" baseline="0" noProof="0" dirty="0" smtClean="0">
                  <a:ln>
                    <a:noFill/>
                  </a:ln>
                  <a:solidFill>
                    <a:srgbClr val="0000FF"/>
                  </a:solidFill>
                  <a:effectLst/>
                  <a:uLnTx/>
                  <a:uFillTx/>
                </a:rPr>
                <a:t> </a:t>
              </a:r>
              <a:r>
                <a:rPr kumimoji="0" lang="en-US" altLang="zh-CN" sz="1800" b="1" i="0" u="sng" strike="noStrike" kern="0" cap="none" spc="0" normalizeH="0" baseline="0" noProof="0" dirty="0" smtClean="0">
                  <a:ln>
                    <a:noFill/>
                  </a:ln>
                  <a:solidFill>
                    <a:srgbClr val="0000FF"/>
                  </a:solidFill>
                  <a:effectLst/>
                  <a:uLnTx/>
                  <a:uFillTx/>
                </a:rPr>
                <a:t>A</a:t>
              </a:r>
              <a:r>
                <a:rPr kumimoji="0" lang="en-US" altLang="zh-CN" sz="1800" b="1" i="0" u="none" strike="noStrike" kern="0" cap="none" spc="0" normalizeH="0" baseline="0" noProof="0" dirty="0" smtClean="0">
                  <a:ln>
                    <a:noFill/>
                  </a:ln>
                  <a:solidFill>
                    <a:srgbClr val="0000FF"/>
                  </a:solidFill>
                  <a:effectLst/>
                  <a:uLnTx/>
                  <a:uFillTx/>
                </a:rPr>
                <a:t> </a:t>
              </a:r>
              <a:r>
                <a:rPr kumimoji="0" lang="en-US" altLang="zh-CN" sz="1800" b="1" i="0" u="sng" strike="noStrike" kern="0" cap="none" spc="0" normalizeH="0" baseline="0" noProof="0" dirty="0" smtClean="0">
                  <a:ln>
                    <a:noFill/>
                  </a:ln>
                  <a:solidFill>
                    <a:srgbClr val="0000FF"/>
                  </a:solidFill>
                  <a:effectLst/>
                  <a:uLnTx/>
                  <a:uFillTx/>
                </a:rPr>
                <a:t>Ex </a:t>
              </a:r>
              <a:r>
                <a:rPr kumimoji="0" lang="en-US" altLang="zh-CN" sz="1800" b="1" i="0" u="sng" strike="noStrike" kern="0" cap="none" spc="0" normalizeH="0" baseline="0" noProof="0" dirty="0" err="1" smtClean="0">
                  <a:ln>
                    <a:noFill/>
                  </a:ln>
                  <a:solidFill>
                    <a:srgbClr val="0000FF"/>
                  </a:solidFill>
                  <a:effectLst/>
                  <a:uLnTx/>
                  <a:uFillTx/>
                </a:rPr>
                <a:t>ib</a:t>
              </a:r>
              <a:r>
                <a:rPr kumimoji="0" lang="en-US" altLang="zh-CN" sz="1800" b="1" i="0" u="sng" strike="noStrike" kern="0" cap="none" spc="0" normalizeH="0" baseline="0" noProof="0" dirty="0" smtClean="0">
                  <a:ln>
                    <a:noFill/>
                  </a:ln>
                  <a:solidFill>
                    <a:srgbClr val="0000FF"/>
                  </a:solidFill>
                  <a:effectLst/>
                  <a:uLnTx/>
                  <a:uFillTx/>
                </a:rPr>
                <a:t> IIC T5 </a:t>
              </a:r>
            </a:p>
          </p:txBody>
        </p:sp>
        <p:sp>
          <p:nvSpPr>
            <p:cNvPr id="25" name="Text Box 22"/>
            <p:cNvSpPr txBox="1">
              <a:spLocks noChangeArrowheads="1"/>
            </p:cNvSpPr>
            <p:nvPr/>
          </p:nvSpPr>
          <p:spPr bwMode="auto">
            <a:xfrm>
              <a:off x="5562600" y="3886200"/>
              <a:ext cx="3048000" cy="1631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lvl="0" fontAlgn="base">
                <a:spcBef>
                  <a:spcPct val="50000"/>
                </a:spcBef>
                <a:spcAft>
                  <a:spcPct val="0"/>
                </a:spcAft>
                <a:defRPr/>
              </a:pPr>
              <a:r>
                <a:rPr kumimoji="0" lang="zh-CN" altLang="en-US" sz="2000" b="1" i="0" u="none" strike="noStrike" kern="0" cap="none" spc="0" normalizeH="0" baseline="0" noProof="0" dirty="0" smtClean="0">
                  <a:ln>
                    <a:noFill/>
                  </a:ln>
                  <a:solidFill>
                    <a:srgbClr val="006699"/>
                  </a:solidFill>
                  <a:effectLst/>
                  <a:uLnTx/>
                  <a:uFillTx/>
                </a:rPr>
                <a:t>解读：符合美国标准的，气体防爆的，可用于</a:t>
              </a:r>
              <a:r>
                <a:rPr kumimoji="0" lang="en-US" altLang="zh-CN" sz="2000" b="1" i="0" u="none" strike="noStrike" kern="0" cap="none" spc="0" normalizeH="0" baseline="0" noProof="0" dirty="0" smtClean="0">
                  <a:ln>
                    <a:noFill/>
                  </a:ln>
                  <a:solidFill>
                    <a:srgbClr val="006699"/>
                  </a:solidFill>
                  <a:effectLst/>
                  <a:uLnTx/>
                  <a:uFillTx/>
                </a:rPr>
                <a:t>Zone 1</a:t>
              </a:r>
              <a:r>
                <a:rPr kumimoji="0" lang="zh-CN" altLang="en-US" sz="2000" b="1" i="0" u="none" strike="noStrike" kern="0" cap="none" spc="0" normalizeH="0" baseline="0" noProof="0" dirty="0" smtClean="0">
                  <a:ln>
                    <a:noFill/>
                  </a:ln>
                  <a:solidFill>
                    <a:srgbClr val="006699"/>
                  </a:solidFill>
                  <a:effectLst/>
                  <a:uLnTx/>
                  <a:uFillTx/>
                </a:rPr>
                <a:t>的，本质安全防爆的，可用于</a:t>
              </a:r>
              <a:r>
                <a:rPr lang="en-US" altLang="zh-CN" sz="2000" b="1" kern="0" dirty="0">
                  <a:solidFill>
                    <a:srgbClr val="006699"/>
                  </a:solidFill>
                </a:rPr>
                <a:t>II</a:t>
              </a:r>
              <a:r>
                <a:rPr lang="zh-CN" altLang="en-US" sz="2000" b="1" kern="0" dirty="0" smtClean="0">
                  <a:solidFill>
                    <a:srgbClr val="006699"/>
                  </a:solidFill>
                </a:rPr>
                <a:t>类</a:t>
              </a:r>
              <a:r>
                <a:rPr lang="en-US" altLang="zh-CN" sz="2000" b="1" kern="0" dirty="0">
                  <a:solidFill>
                    <a:srgbClr val="006699"/>
                  </a:solidFill>
                </a:rPr>
                <a:t>C</a:t>
              </a:r>
              <a:r>
                <a:rPr lang="zh-CN" altLang="en-US" sz="2000" b="1" kern="0" dirty="0" smtClean="0">
                  <a:solidFill>
                    <a:srgbClr val="006699"/>
                  </a:solidFill>
                </a:rPr>
                <a:t>组</a:t>
              </a:r>
              <a:r>
                <a:rPr kumimoji="0" lang="zh-CN" altLang="en-US" sz="2000" b="1" i="0" u="none" strike="noStrike" kern="0" cap="none" spc="0" normalizeH="0" baseline="0" noProof="0" dirty="0" smtClean="0">
                  <a:ln>
                    <a:noFill/>
                  </a:ln>
                  <a:solidFill>
                    <a:srgbClr val="006699"/>
                  </a:solidFill>
                  <a:effectLst/>
                  <a:uLnTx/>
                  <a:uFillTx/>
                </a:rPr>
                <a:t>气体的</a:t>
              </a:r>
              <a:r>
                <a:rPr kumimoji="0" lang="en-US" altLang="zh-CN" sz="2000" b="1" i="0" u="none" strike="noStrike" kern="0" cap="none" spc="0" normalizeH="0" baseline="0" noProof="0" dirty="0" smtClean="0">
                  <a:ln>
                    <a:noFill/>
                  </a:ln>
                  <a:solidFill>
                    <a:srgbClr val="006699"/>
                  </a:solidFill>
                  <a:effectLst/>
                  <a:uLnTx/>
                  <a:uFillTx/>
                </a:rPr>
                <a:t>T5</a:t>
              </a:r>
              <a:r>
                <a:rPr kumimoji="0" lang="zh-CN" altLang="en-US" sz="2000" b="1" i="0" u="none" strike="noStrike" kern="0" cap="none" spc="0" normalizeH="0" baseline="0" noProof="0" dirty="0" smtClean="0">
                  <a:ln>
                    <a:noFill/>
                  </a:ln>
                  <a:solidFill>
                    <a:srgbClr val="006699"/>
                  </a:solidFill>
                  <a:effectLst/>
                  <a:uLnTx/>
                  <a:uFillTx/>
                </a:rPr>
                <a:t>组防爆现场仪表。</a:t>
              </a:r>
            </a:p>
          </p:txBody>
        </p:sp>
        <p:sp>
          <p:nvSpPr>
            <p:cNvPr id="26" name="Text Box 23"/>
            <p:cNvSpPr txBox="1">
              <a:spLocks noChangeArrowheads="1"/>
            </p:cNvSpPr>
            <p:nvPr/>
          </p:nvSpPr>
          <p:spPr bwMode="auto">
            <a:xfrm>
              <a:off x="1323975" y="5715000"/>
              <a:ext cx="16764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defTabSz="914400" eaLnBrk="1" fontAlgn="base" latinLnBrk="0" hangingPunct="1">
                <a:lnSpc>
                  <a:spcPct val="100000"/>
                </a:lnSpc>
                <a:spcBef>
                  <a:spcPct val="50000"/>
                </a:spcBef>
                <a:spcAft>
                  <a:spcPct val="0"/>
                </a:spcAft>
                <a:buClrTx/>
                <a:buSzTx/>
                <a:buFontTx/>
                <a:buNone/>
                <a:tabLst/>
                <a:defRPr/>
              </a:pPr>
              <a:r>
                <a:rPr kumimoji="0" lang="zh-CN" altLang="en-US" sz="1400" b="0" i="0" u="none" strike="noStrike" kern="0" cap="none" spc="0" normalizeH="0" baseline="0" noProof="0" dirty="0" smtClean="0">
                  <a:ln>
                    <a:noFill/>
                  </a:ln>
                  <a:solidFill>
                    <a:srgbClr val="006699"/>
                  </a:solidFill>
                  <a:effectLst/>
                  <a:uLnTx/>
                  <a:uFillTx/>
                </a:rPr>
                <a:t>危险场所级别</a:t>
              </a:r>
            </a:p>
          </p:txBody>
        </p:sp>
        <p:sp>
          <p:nvSpPr>
            <p:cNvPr id="27" name="Text Box 24"/>
            <p:cNvSpPr txBox="1">
              <a:spLocks noChangeArrowheads="1"/>
            </p:cNvSpPr>
            <p:nvPr/>
          </p:nvSpPr>
          <p:spPr bwMode="auto">
            <a:xfrm>
              <a:off x="2057400" y="5410200"/>
              <a:ext cx="16764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defTabSz="914400" eaLnBrk="1" fontAlgn="base" latinLnBrk="0" hangingPunct="1">
                <a:lnSpc>
                  <a:spcPct val="100000"/>
                </a:lnSpc>
                <a:spcBef>
                  <a:spcPct val="50000"/>
                </a:spcBef>
                <a:spcAft>
                  <a:spcPct val="0"/>
                </a:spcAft>
                <a:buClrTx/>
                <a:buSzTx/>
                <a:buFontTx/>
                <a:buNone/>
                <a:tabLst/>
                <a:defRPr/>
              </a:pPr>
              <a:r>
                <a:rPr kumimoji="0" lang="zh-CN" altLang="en-US" sz="1400" b="0" i="0" u="none" strike="noStrike" kern="0" cap="none" spc="0" normalizeH="0" baseline="0" noProof="0" smtClean="0">
                  <a:ln>
                    <a:noFill/>
                  </a:ln>
                  <a:solidFill>
                    <a:srgbClr val="006699"/>
                  </a:solidFill>
                  <a:effectLst/>
                  <a:uLnTx/>
                  <a:uFillTx/>
                </a:rPr>
                <a:t>危险场所类别</a:t>
              </a:r>
            </a:p>
          </p:txBody>
        </p:sp>
        <p:sp>
          <p:nvSpPr>
            <p:cNvPr id="28" name="Text Box 25"/>
            <p:cNvSpPr txBox="1">
              <a:spLocks noChangeArrowheads="1"/>
            </p:cNvSpPr>
            <p:nvPr/>
          </p:nvSpPr>
          <p:spPr bwMode="auto">
            <a:xfrm>
              <a:off x="2743200" y="5105400"/>
              <a:ext cx="13716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defTabSz="914400" eaLnBrk="1" fontAlgn="base" latinLnBrk="0" hangingPunct="1">
                <a:lnSpc>
                  <a:spcPct val="100000"/>
                </a:lnSpc>
                <a:spcBef>
                  <a:spcPct val="50000"/>
                </a:spcBef>
                <a:spcAft>
                  <a:spcPct val="0"/>
                </a:spcAft>
                <a:buClrTx/>
                <a:buSzTx/>
                <a:buFontTx/>
                <a:buNone/>
                <a:tabLst/>
                <a:defRPr/>
              </a:pPr>
              <a:r>
                <a:rPr kumimoji="0" lang="zh-CN" altLang="en-US" sz="1400" b="0" i="0" u="none" strike="noStrike" kern="0" cap="none" spc="0" normalizeH="0" baseline="0" noProof="0" dirty="0" smtClean="0">
                  <a:ln>
                    <a:noFill/>
                  </a:ln>
                  <a:solidFill>
                    <a:srgbClr val="006699"/>
                  </a:solidFill>
                  <a:effectLst/>
                  <a:uLnTx/>
                  <a:uFillTx/>
                </a:rPr>
                <a:t>符合美国标准</a:t>
              </a:r>
            </a:p>
          </p:txBody>
        </p:sp>
        <p:sp>
          <p:nvSpPr>
            <p:cNvPr id="29" name="Text Box 26"/>
            <p:cNvSpPr txBox="1">
              <a:spLocks noChangeArrowheads="1"/>
            </p:cNvSpPr>
            <p:nvPr/>
          </p:nvSpPr>
          <p:spPr bwMode="auto">
            <a:xfrm>
              <a:off x="3429000" y="4800600"/>
              <a:ext cx="13716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defTabSz="914400" eaLnBrk="1" fontAlgn="base" latinLnBrk="0" hangingPunct="1">
                <a:lnSpc>
                  <a:spcPct val="100000"/>
                </a:lnSpc>
                <a:spcBef>
                  <a:spcPct val="50000"/>
                </a:spcBef>
                <a:spcAft>
                  <a:spcPct val="0"/>
                </a:spcAft>
                <a:buClrTx/>
                <a:buSzTx/>
                <a:buFontTx/>
                <a:buNone/>
                <a:tabLst/>
                <a:defRPr/>
              </a:pPr>
              <a:r>
                <a:rPr kumimoji="0" lang="zh-CN" altLang="en-US" sz="1400" b="0" i="0" u="none" strike="noStrike" kern="0" cap="none" spc="0" normalizeH="0" baseline="0" noProof="0" smtClean="0">
                  <a:ln>
                    <a:noFill/>
                  </a:ln>
                  <a:solidFill>
                    <a:srgbClr val="006699"/>
                  </a:solidFill>
                  <a:effectLst/>
                  <a:uLnTx/>
                  <a:uFillTx/>
                </a:rPr>
                <a:t>与中国相同</a:t>
              </a:r>
            </a:p>
          </p:txBody>
        </p:sp>
        <p:sp>
          <p:nvSpPr>
            <p:cNvPr id="30" name="Line 27"/>
            <p:cNvSpPr>
              <a:spLocks noChangeShapeType="1"/>
            </p:cNvSpPr>
            <p:nvPr/>
          </p:nvSpPr>
          <p:spPr bwMode="auto">
            <a:xfrm flipH="1">
              <a:off x="1143000" y="4648200"/>
              <a:ext cx="0" cy="1219200"/>
            </a:xfrm>
            <a:prstGeom prst="line">
              <a:avLst/>
            </a:prstGeom>
            <a:noFill/>
            <a:ln w="9525">
              <a:solidFill>
                <a:srgbClr val="0066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srgbClr val="006699"/>
                </a:solidFill>
                <a:effectLst/>
                <a:uLnTx/>
                <a:uFillTx/>
                <a:latin typeface="Verdana" panose="020B0604030504040204" pitchFamily="34" charset="0"/>
              </a:endParaRPr>
            </a:p>
          </p:txBody>
        </p:sp>
        <p:sp>
          <p:nvSpPr>
            <p:cNvPr id="31" name="Line 28"/>
            <p:cNvSpPr>
              <a:spLocks noChangeShapeType="1"/>
            </p:cNvSpPr>
            <p:nvPr/>
          </p:nvSpPr>
          <p:spPr bwMode="auto">
            <a:xfrm>
              <a:off x="1905000" y="4648200"/>
              <a:ext cx="0" cy="914400"/>
            </a:xfrm>
            <a:prstGeom prst="line">
              <a:avLst/>
            </a:prstGeom>
            <a:noFill/>
            <a:ln w="9525">
              <a:solidFill>
                <a:srgbClr val="0066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srgbClr val="006699"/>
                </a:solidFill>
                <a:effectLst/>
                <a:uLnTx/>
                <a:uFillTx/>
                <a:latin typeface="Verdana" panose="020B0604030504040204" pitchFamily="34" charset="0"/>
              </a:endParaRPr>
            </a:p>
          </p:txBody>
        </p:sp>
        <p:sp>
          <p:nvSpPr>
            <p:cNvPr id="32" name="Line 29"/>
            <p:cNvSpPr>
              <a:spLocks noChangeShapeType="1"/>
            </p:cNvSpPr>
            <p:nvPr/>
          </p:nvSpPr>
          <p:spPr bwMode="auto">
            <a:xfrm>
              <a:off x="2514600" y="4648200"/>
              <a:ext cx="0" cy="609600"/>
            </a:xfrm>
            <a:prstGeom prst="line">
              <a:avLst/>
            </a:prstGeom>
            <a:noFill/>
            <a:ln w="9525">
              <a:solidFill>
                <a:srgbClr val="0066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srgbClr val="006699"/>
                </a:solidFill>
                <a:effectLst/>
                <a:uLnTx/>
                <a:uFillTx/>
                <a:latin typeface="Verdana" panose="020B0604030504040204" pitchFamily="34" charset="0"/>
              </a:endParaRPr>
            </a:p>
          </p:txBody>
        </p:sp>
        <p:sp>
          <p:nvSpPr>
            <p:cNvPr id="33" name="Line 30"/>
            <p:cNvSpPr>
              <a:spLocks noChangeShapeType="1"/>
            </p:cNvSpPr>
            <p:nvPr/>
          </p:nvSpPr>
          <p:spPr bwMode="auto">
            <a:xfrm>
              <a:off x="3276600" y="4648200"/>
              <a:ext cx="0" cy="304800"/>
            </a:xfrm>
            <a:prstGeom prst="line">
              <a:avLst/>
            </a:prstGeom>
            <a:noFill/>
            <a:ln w="9525">
              <a:solidFill>
                <a:srgbClr val="0066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srgbClr val="006699"/>
                </a:solidFill>
                <a:effectLst/>
                <a:uLnTx/>
                <a:uFillTx/>
                <a:latin typeface="Verdana" panose="020B0604030504040204" pitchFamily="34" charset="0"/>
              </a:endParaRPr>
            </a:p>
          </p:txBody>
        </p:sp>
        <p:sp>
          <p:nvSpPr>
            <p:cNvPr id="34" name="Line 31"/>
            <p:cNvSpPr>
              <a:spLocks noChangeShapeType="1"/>
            </p:cNvSpPr>
            <p:nvPr/>
          </p:nvSpPr>
          <p:spPr bwMode="auto">
            <a:xfrm>
              <a:off x="1143000" y="5867400"/>
              <a:ext cx="228600" cy="0"/>
            </a:xfrm>
            <a:prstGeom prst="line">
              <a:avLst/>
            </a:prstGeom>
            <a:noFill/>
            <a:ln w="9525">
              <a:solidFill>
                <a:srgbClr val="0066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srgbClr val="006699"/>
                </a:solidFill>
                <a:effectLst/>
                <a:uLnTx/>
                <a:uFillTx/>
                <a:latin typeface="Verdana" panose="020B0604030504040204" pitchFamily="34" charset="0"/>
              </a:endParaRPr>
            </a:p>
          </p:txBody>
        </p:sp>
        <p:sp>
          <p:nvSpPr>
            <p:cNvPr id="35" name="Line 32"/>
            <p:cNvSpPr>
              <a:spLocks noChangeShapeType="1"/>
            </p:cNvSpPr>
            <p:nvPr/>
          </p:nvSpPr>
          <p:spPr bwMode="auto">
            <a:xfrm>
              <a:off x="1905000" y="5562600"/>
              <a:ext cx="228600" cy="0"/>
            </a:xfrm>
            <a:prstGeom prst="line">
              <a:avLst/>
            </a:prstGeom>
            <a:noFill/>
            <a:ln w="9525">
              <a:solidFill>
                <a:srgbClr val="0066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srgbClr val="006699"/>
                </a:solidFill>
                <a:effectLst/>
                <a:uLnTx/>
                <a:uFillTx/>
                <a:latin typeface="Verdana" panose="020B0604030504040204" pitchFamily="34" charset="0"/>
              </a:endParaRPr>
            </a:p>
          </p:txBody>
        </p:sp>
        <p:sp>
          <p:nvSpPr>
            <p:cNvPr id="36" name="Line 33"/>
            <p:cNvSpPr>
              <a:spLocks noChangeShapeType="1"/>
            </p:cNvSpPr>
            <p:nvPr/>
          </p:nvSpPr>
          <p:spPr bwMode="auto">
            <a:xfrm>
              <a:off x="2514600" y="5257800"/>
              <a:ext cx="228600" cy="0"/>
            </a:xfrm>
            <a:prstGeom prst="line">
              <a:avLst/>
            </a:prstGeom>
            <a:noFill/>
            <a:ln w="9525">
              <a:solidFill>
                <a:srgbClr val="0066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srgbClr val="006699"/>
                </a:solidFill>
                <a:effectLst/>
                <a:uLnTx/>
                <a:uFillTx/>
                <a:latin typeface="Verdana" panose="020B0604030504040204" pitchFamily="34" charset="0"/>
              </a:endParaRPr>
            </a:p>
          </p:txBody>
        </p:sp>
        <p:sp>
          <p:nvSpPr>
            <p:cNvPr id="37" name="Line 34"/>
            <p:cNvSpPr>
              <a:spLocks noChangeShapeType="1"/>
            </p:cNvSpPr>
            <p:nvPr/>
          </p:nvSpPr>
          <p:spPr bwMode="auto">
            <a:xfrm>
              <a:off x="3276600" y="4953000"/>
              <a:ext cx="228600" cy="0"/>
            </a:xfrm>
            <a:prstGeom prst="line">
              <a:avLst/>
            </a:prstGeom>
            <a:noFill/>
            <a:ln w="9525">
              <a:solidFill>
                <a:srgbClr val="0066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srgbClr val="006699"/>
                </a:solidFill>
                <a:effectLst/>
                <a:uLnTx/>
                <a:uFillTx/>
                <a:latin typeface="Verdana" panose="020B0604030504040204" pitchFamily="34" charset="0"/>
              </a:endParaRPr>
            </a:p>
          </p:txBody>
        </p:sp>
      </p:grpSp>
      <p:sp>
        <p:nvSpPr>
          <p:cNvPr id="74" name="文本框 73"/>
          <p:cNvSpPr txBox="1"/>
          <p:nvPr/>
        </p:nvSpPr>
        <p:spPr>
          <a:xfrm>
            <a:off x="1746912" y="259988"/>
            <a:ext cx="4913194" cy="584775"/>
          </a:xfrm>
          <a:prstGeom prst="rect">
            <a:avLst/>
          </a:prstGeom>
          <a:noFill/>
        </p:spPr>
        <p:txBody>
          <a:bodyPr wrap="square" rtlCol="0">
            <a:spAutoFit/>
          </a:bodyPr>
          <a:lstStyle/>
          <a:p>
            <a:r>
              <a:rPr lang="zh-CN" altLang="en-US" sz="3200" b="1" dirty="0" smtClean="0"/>
              <a:t>五、防爆标志</a:t>
            </a:r>
            <a:endParaRPr lang="zh-CN" altLang="en-US" sz="3200" b="1" dirty="0"/>
          </a:p>
        </p:txBody>
      </p:sp>
      <p:grpSp>
        <p:nvGrpSpPr>
          <p:cNvPr id="38" name="组合 37"/>
          <p:cNvGrpSpPr/>
          <p:nvPr/>
        </p:nvGrpSpPr>
        <p:grpSpPr>
          <a:xfrm>
            <a:off x="555171" y="974271"/>
            <a:ext cx="8229600" cy="2438400"/>
            <a:chOff x="609600" y="1219200"/>
            <a:chExt cx="8229600" cy="2438400"/>
          </a:xfrm>
        </p:grpSpPr>
        <p:sp>
          <p:nvSpPr>
            <p:cNvPr id="39" name="AutoShape 2">
              <a:hlinkClick r:id="" action="ppaction://noaction"/>
            </p:cNvPr>
            <p:cNvSpPr>
              <a:spLocks noChangeArrowheads="1"/>
            </p:cNvSpPr>
            <p:nvPr/>
          </p:nvSpPr>
          <p:spPr bwMode="auto">
            <a:xfrm>
              <a:off x="609600" y="1219200"/>
              <a:ext cx="8229600" cy="2438400"/>
            </a:xfrm>
            <a:prstGeom prst="roundRect">
              <a:avLst>
                <a:gd name="adj" fmla="val 16667"/>
              </a:avLst>
            </a:prstGeom>
            <a:solidFill>
              <a:srgbClr val="FFFFFF"/>
            </a:solidFill>
            <a:ln w="9525">
              <a:solidFill>
                <a:srgbClr val="FF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srgbClr val="006699"/>
                </a:solidFill>
                <a:effectLst/>
                <a:uLnTx/>
                <a:uFillTx/>
                <a:latin typeface="Verdana" panose="020B0604030504040204" pitchFamily="34" charset="0"/>
              </a:endParaRPr>
            </a:p>
          </p:txBody>
        </p:sp>
        <p:sp>
          <p:nvSpPr>
            <p:cNvPr id="40" name="Text Box 4"/>
            <p:cNvSpPr txBox="1">
              <a:spLocks noChangeArrowheads="1"/>
            </p:cNvSpPr>
            <p:nvPr/>
          </p:nvSpPr>
          <p:spPr bwMode="auto">
            <a:xfrm>
              <a:off x="685800" y="1371600"/>
              <a:ext cx="4572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defTabSz="914400" eaLnBrk="1" fontAlgn="base" latinLnBrk="0" hangingPunct="1">
                <a:lnSpc>
                  <a:spcPct val="100000"/>
                </a:lnSpc>
                <a:spcBef>
                  <a:spcPct val="50000"/>
                </a:spcBef>
                <a:spcAft>
                  <a:spcPct val="0"/>
                </a:spcAft>
                <a:buClrTx/>
                <a:buSzTx/>
                <a:buFontTx/>
                <a:buNone/>
                <a:tabLst/>
                <a:defRPr/>
              </a:pPr>
              <a:r>
                <a:rPr kumimoji="0" lang="zh-CN" altLang="en-US" sz="1800" b="1" i="0" u="none" strike="noStrike" kern="0" cap="none" spc="0" normalizeH="0" baseline="0" noProof="0" dirty="0" smtClean="0">
                  <a:ln>
                    <a:noFill/>
                  </a:ln>
                  <a:solidFill>
                    <a:srgbClr val="0000FF"/>
                  </a:solidFill>
                  <a:effectLst/>
                  <a:uLnTx/>
                  <a:uFillTx/>
                </a:rPr>
                <a:t>北美认证的防爆标志符号案例（</a:t>
              </a:r>
              <a:r>
                <a:rPr kumimoji="0" lang="en-US" altLang="zh-CN" sz="1800" b="1" i="0" u="none" strike="noStrike" kern="0" cap="none" spc="0" normalizeH="0" baseline="0" noProof="0" dirty="0" smtClean="0">
                  <a:ln>
                    <a:noFill/>
                  </a:ln>
                  <a:solidFill>
                    <a:srgbClr val="0000FF"/>
                  </a:solidFill>
                  <a:effectLst/>
                  <a:uLnTx/>
                  <a:uFillTx/>
                </a:rPr>
                <a:t>NEC 505</a:t>
              </a:r>
              <a:r>
                <a:rPr kumimoji="0" lang="zh-CN" altLang="en-US" sz="1800" b="1" i="0" u="none" strike="noStrike" kern="0" cap="none" spc="0" normalizeH="0" baseline="0" noProof="0" dirty="0" smtClean="0">
                  <a:ln>
                    <a:noFill/>
                  </a:ln>
                  <a:solidFill>
                    <a:srgbClr val="0000FF"/>
                  </a:solidFill>
                  <a:effectLst/>
                  <a:uLnTx/>
                  <a:uFillTx/>
                </a:rPr>
                <a:t>）：</a:t>
              </a:r>
            </a:p>
          </p:txBody>
        </p:sp>
        <p:sp>
          <p:nvSpPr>
            <p:cNvPr id="41" name="Text Box 5"/>
            <p:cNvSpPr txBox="1">
              <a:spLocks noChangeArrowheads="1"/>
            </p:cNvSpPr>
            <p:nvPr/>
          </p:nvSpPr>
          <p:spPr bwMode="auto">
            <a:xfrm>
              <a:off x="685800" y="1752600"/>
              <a:ext cx="4953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defTabSz="914400" eaLnBrk="1" fontAlgn="base" latinLnBrk="0" hangingPunct="1">
                <a:lnSpc>
                  <a:spcPct val="100000"/>
                </a:lnSpc>
                <a:spcBef>
                  <a:spcPct val="50000"/>
                </a:spcBef>
                <a:spcAft>
                  <a:spcPct val="0"/>
                </a:spcAft>
                <a:buClrTx/>
                <a:buSzTx/>
                <a:buFontTx/>
                <a:buNone/>
                <a:tabLst/>
                <a:defRPr/>
              </a:pPr>
              <a:r>
                <a:rPr kumimoji="0" lang="en-US" altLang="zh-CN" sz="1800" b="1" i="0" u="sng" strike="noStrike" kern="0" cap="none" spc="0" normalizeH="0" baseline="0" noProof="0" dirty="0" smtClean="0">
                  <a:ln>
                    <a:noFill/>
                  </a:ln>
                  <a:solidFill>
                    <a:srgbClr val="0000FF"/>
                  </a:solidFill>
                  <a:effectLst/>
                  <a:uLnTx/>
                  <a:uFillTx/>
                </a:rPr>
                <a:t>Class I,</a:t>
              </a:r>
              <a:r>
                <a:rPr kumimoji="0" lang="en-US" altLang="zh-CN" sz="1800" b="1" i="0" u="none" strike="noStrike" kern="0" cap="none" spc="0" normalizeH="0" baseline="0" noProof="0" dirty="0" smtClean="0">
                  <a:ln>
                    <a:noFill/>
                  </a:ln>
                  <a:solidFill>
                    <a:srgbClr val="0000FF"/>
                  </a:solidFill>
                  <a:effectLst/>
                  <a:uLnTx/>
                  <a:uFillTx/>
                </a:rPr>
                <a:t> </a:t>
              </a:r>
              <a:r>
                <a:rPr kumimoji="0" lang="en-US" altLang="zh-CN" sz="1800" b="1" i="0" u="sng" strike="noStrike" kern="0" cap="none" spc="0" normalizeH="0" baseline="0" noProof="0" dirty="0" smtClean="0">
                  <a:ln>
                    <a:noFill/>
                  </a:ln>
                  <a:solidFill>
                    <a:srgbClr val="0000FF"/>
                  </a:solidFill>
                  <a:effectLst/>
                  <a:uLnTx/>
                  <a:uFillTx/>
                </a:rPr>
                <a:t>Division I,</a:t>
              </a:r>
              <a:r>
                <a:rPr kumimoji="0" lang="en-US" altLang="zh-CN" sz="1800" b="1" i="0" u="none" strike="noStrike" kern="0" cap="none" spc="0" normalizeH="0" baseline="0" noProof="0" dirty="0" smtClean="0">
                  <a:ln>
                    <a:noFill/>
                  </a:ln>
                  <a:solidFill>
                    <a:srgbClr val="0000FF"/>
                  </a:solidFill>
                  <a:effectLst/>
                  <a:uLnTx/>
                  <a:uFillTx/>
                </a:rPr>
                <a:t> </a:t>
              </a:r>
              <a:r>
                <a:rPr kumimoji="0" lang="en-US" altLang="zh-CN" sz="1800" b="1" i="0" u="sng" strike="noStrike" kern="0" cap="none" spc="0" normalizeH="0" baseline="0" noProof="0" dirty="0" smtClean="0">
                  <a:ln>
                    <a:noFill/>
                  </a:ln>
                  <a:solidFill>
                    <a:srgbClr val="0000FF"/>
                  </a:solidFill>
                  <a:effectLst/>
                  <a:uLnTx/>
                  <a:uFillTx/>
                </a:rPr>
                <a:t>Group B,C,D,</a:t>
              </a:r>
              <a:r>
                <a:rPr kumimoji="0" lang="en-US" altLang="zh-CN" sz="1800" b="1" i="0" u="none" strike="noStrike" kern="0" cap="none" spc="0" normalizeH="0" baseline="0" noProof="0" dirty="0" smtClean="0">
                  <a:ln>
                    <a:noFill/>
                  </a:ln>
                  <a:solidFill>
                    <a:srgbClr val="0000FF"/>
                  </a:solidFill>
                  <a:effectLst/>
                  <a:uLnTx/>
                  <a:uFillTx/>
                </a:rPr>
                <a:t> </a:t>
              </a:r>
              <a:r>
                <a:rPr kumimoji="0" lang="en-US" altLang="zh-CN" sz="1800" b="1" i="0" u="sng" strike="noStrike" kern="0" cap="none" spc="0" normalizeH="0" baseline="0" noProof="0" dirty="0" smtClean="0">
                  <a:ln>
                    <a:noFill/>
                  </a:ln>
                  <a:solidFill>
                    <a:srgbClr val="0000FF"/>
                  </a:solidFill>
                  <a:effectLst/>
                  <a:uLnTx/>
                  <a:uFillTx/>
                </a:rPr>
                <a:t>T6</a:t>
              </a:r>
            </a:p>
          </p:txBody>
        </p:sp>
        <p:sp>
          <p:nvSpPr>
            <p:cNvPr id="42" name="Text Box 6"/>
            <p:cNvSpPr txBox="1">
              <a:spLocks noChangeArrowheads="1"/>
            </p:cNvSpPr>
            <p:nvPr/>
          </p:nvSpPr>
          <p:spPr bwMode="auto">
            <a:xfrm>
              <a:off x="5562600" y="1371600"/>
              <a:ext cx="3048000"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defTabSz="914400" eaLnBrk="1" fontAlgn="base" latinLnBrk="0" hangingPunct="1">
                <a:lnSpc>
                  <a:spcPct val="100000"/>
                </a:lnSpc>
                <a:spcBef>
                  <a:spcPct val="50000"/>
                </a:spcBef>
                <a:spcAft>
                  <a:spcPct val="0"/>
                </a:spcAft>
                <a:buClrTx/>
                <a:buSzTx/>
                <a:buFontTx/>
                <a:buNone/>
                <a:tabLst/>
                <a:defRPr/>
              </a:pPr>
              <a:r>
                <a:rPr kumimoji="0" lang="zh-CN" altLang="en-US" sz="2000" b="1" i="0" u="none" strike="noStrike" kern="0" cap="none" spc="0" normalizeH="0" baseline="0" noProof="0" dirty="0" smtClean="0">
                  <a:ln>
                    <a:noFill/>
                  </a:ln>
                  <a:solidFill>
                    <a:srgbClr val="006699"/>
                  </a:solidFill>
                  <a:effectLst/>
                  <a:uLnTx/>
                  <a:uFillTx/>
                </a:rPr>
                <a:t>解读：北美认证的，气体防爆的，可用于</a:t>
              </a:r>
              <a:r>
                <a:rPr kumimoji="0" lang="en-US" altLang="zh-CN" sz="2000" b="1" i="0" u="none" strike="noStrike" kern="0" cap="none" spc="0" normalizeH="0" baseline="0" noProof="0" dirty="0" smtClean="0">
                  <a:ln>
                    <a:noFill/>
                  </a:ln>
                  <a:solidFill>
                    <a:srgbClr val="006699"/>
                  </a:solidFill>
                  <a:effectLst/>
                  <a:uLnTx/>
                  <a:uFillTx/>
                </a:rPr>
                <a:t>Division 1</a:t>
              </a:r>
              <a:r>
                <a:rPr kumimoji="0" lang="zh-CN" altLang="en-US" sz="2000" b="1" i="0" u="none" strike="noStrike" kern="0" cap="none" spc="0" normalizeH="0" baseline="0" noProof="0" dirty="0" smtClean="0">
                  <a:ln>
                    <a:noFill/>
                  </a:ln>
                  <a:solidFill>
                    <a:srgbClr val="006699"/>
                  </a:solidFill>
                  <a:effectLst/>
                  <a:uLnTx/>
                  <a:uFillTx/>
                </a:rPr>
                <a:t>的，可用于存在除乙炔外所有易燃气体或蒸汽的危险场所的</a:t>
              </a:r>
              <a:r>
                <a:rPr lang="en-US" altLang="zh-CN" sz="2000" b="1" kern="0" dirty="0" smtClean="0">
                  <a:solidFill>
                    <a:srgbClr val="006699"/>
                  </a:solidFill>
                </a:rPr>
                <a:t>T6</a:t>
              </a:r>
              <a:r>
                <a:rPr lang="zh-CN" altLang="en-US" sz="2000" b="1" kern="0" dirty="0" smtClean="0">
                  <a:solidFill>
                    <a:srgbClr val="006699"/>
                  </a:solidFill>
                </a:rPr>
                <a:t>组</a:t>
              </a:r>
              <a:r>
                <a:rPr kumimoji="0" lang="zh-CN" altLang="en-US" sz="2000" b="1" i="0" u="none" strike="noStrike" kern="0" cap="none" spc="0" normalizeH="0" baseline="0" noProof="0" dirty="0" smtClean="0">
                  <a:ln>
                    <a:noFill/>
                  </a:ln>
                  <a:solidFill>
                    <a:srgbClr val="006699"/>
                  </a:solidFill>
                  <a:effectLst/>
                  <a:uLnTx/>
                  <a:uFillTx/>
                </a:rPr>
                <a:t>防爆现场仪表。</a:t>
              </a:r>
            </a:p>
          </p:txBody>
        </p:sp>
        <p:sp>
          <p:nvSpPr>
            <p:cNvPr id="43" name="Text Box 7"/>
            <p:cNvSpPr txBox="1">
              <a:spLocks noChangeArrowheads="1"/>
            </p:cNvSpPr>
            <p:nvPr/>
          </p:nvSpPr>
          <p:spPr bwMode="auto">
            <a:xfrm>
              <a:off x="1323975" y="3200400"/>
              <a:ext cx="16764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defTabSz="914400" eaLnBrk="1" fontAlgn="base" latinLnBrk="0" hangingPunct="1">
                <a:lnSpc>
                  <a:spcPct val="100000"/>
                </a:lnSpc>
                <a:spcBef>
                  <a:spcPct val="50000"/>
                </a:spcBef>
                <a:spcAft>
                  <a:spcPct val="0"/>
                </a:spcAft>
                <a:buClrTx/>
                <a:buSzTx/>
                <a:buFontTx/>
                <a:buNone/>
                <a:tabLst/>
                <a:defRPr/>
              </a:pPr>
              <a:r>
                <a:rPr kumimoji="0" lang="zh-CN" altLang="en-US" sz="1400" b="0" i="0" u="none" strike="noStrike" kern="0" cap="none" spc="0" normalizeH="0" baseline="0" noProof="0" dirty="0" smtClean="0">
                  <a:ln>
                    <a:noFill/>
                  </a:ln>
                  <a:solidFill>
                    <a:srgbClr val="006699"/>
                  </a:solidFill>
                  <a:effectLst/>
                  <a:uLnTx/>
                  <a:uFillTx/>
                </a:rPr>
                <a:t>危险场所级别</a:t>
              </a:r>
            </a:p>
          </p:txBody>
        </p:sp>
        <p:sp>
          <p:nvSpPr>
            <p:cNvPr id="44" name="Text Box 8"/>
            <p:cNvSpPr txBox="1">
              <a:spLocks noChangeArrowheads="1"/>
            </p:cNvSpPr>
            <p:nvPr/>
          </p:nvSpPr>
          <p:spPr bwMode="auto">
            <a:xfrm>
              <a:off x="2286000" y="2895600"/>
              <a:ext cx="16764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defTabSz="914400" eaLnBrk="1" fontAlgn="base" latinLnBrk="0" hangingPunct="1">
                <a:lnSpc>
                  <a:spcPct val="100000"/>
                </a:lnSpc>
                <a:spcBef>
                  <a:spcPct val="50000"/>
                </a:spcBef>
                <a:spcAft>
                  <a:spcPct val="0"/>
                </a:spcAft>
                <a:buClrTx/>
                <a:buSzTx/>
                <a:buFontTx/>
                <a:buNone/>
                <a:tabLst/>
                <a:defRPr/>
              </a:pPr>
              <a:r>
                <a:rPr kumimoji="0" lang="zh-CN" altLang="en-US" sz="1400" b="0" i="0" u="none" strike="noStrike" kern="0" cap="none" spc="0" normalizeH="0" baseline="0" noProof="0" dirty="0" smtClean="0">
                  <a:ln>
                    <a:noFill/>
                  </a:ln>
                  <a:solidFill>
                    <a:srgbClr val="006699"/>
                  </a:solidFill>
                  <a:effectLst/>
                  <a:uLnTx/>
                  <a:uFillTx/>
                </a:rPr>
                <a:t>危险场所类别</a:t>
              </a:r>
            </a:p>
          </p:txBody>
        </p:sp>
        <p:sp>
          <p:nvSpPr>
            <p:cNvPr id="45" name="Text Box 9"/>
            <p:cNvSpPr txBox="1">
              <a:spLocks noChangeArrowheads="1"/>
            </p:cNvSpPr>
            <p:nvPr/>
          </p:nvSpPr>
          <p:spPr bwMode="auto">
            <a:xfrm>
              <a:off x="3733800" y="2590800"/>
              <a:ext cx="1143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defTabSz="914400" eaLnBrk="1" fontAlgn="base" latinLnBrk="0" hangingPunct="1">
                <a:lnSpc>
                  <a:spcPct val="100000"/>
                </a:lnSpc>
                <a:spcBef>
                  <a:spcPct val="50000"/>
                </a:spcBef>
                <a:spcAft>
                  <a:spcPct val="0"/>
                </a:spcAft>
                <a:buClrTx/>
                <a:buSzTx/>
                <a:buFontTx/>
                <a:buNone/>
                <a:tabLst/>
                <a:defRPr/>
              </a:pPr>
              <a:r>
                <a:rPr kumimoji="0" lang="zh-CN" altLang="en-US" sz="1400" b="0" i="0" u="none" strike="noStrike" kern="0" cap="none" spc="0" normalizeH="0" baseline="0" noProof="0" smtClean="0">
                  <a:ln>
                    <a:noFill/>
                  </a:ln>
                  <a:solidFill>
                    <a:srgbClr val="006699"/>
                  </a:solidFill>
                  <a:effectLst/>
                  <a:uLnTx/>
                  <a:uFillTx/>
                </a:rPr>
                <a:t>气体组别</a:t>
              </a:r>
            </a:p>
          </p:txBody>
        </p:sp>
        <p:sp>
          <p:nvSpPr>
            <p:cNvPr id="46" name="Text Box 10"/>
            <p:cNvSpPr txBox="1">
              <a:spLocks noChangeArrowheads="1"/>
            </p:cNvSpPr>
            <p:nvPr/>
          </p:nvSpPr>
          <p:spPr bwMode="auto">
            <a:xfrm>
              <a:off x="4572000" y="2286000"/>
              <a:ext cx="10668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defTabSz="914400" eaLnBrk="1" fontAlgn="base" latinLnBrk="0" hangingPunct="1">
                <a:lnSpc>
                  <a:spcPct val="100000"/>
                </a:lnSpc>
                <a:spcBef>
                  <a:spcPct val="50000"/>
                </a:spcBef>
                <a:spcAft>
                  <a:spcPct val="0"/>
                </a:spcAft>
                <a:buClrTx/>
                <a:buSzTx/>
                <a:buFontTx/>
                <a:buNone/>
                <a:tabLst/>
                <a:defRPr/>
              </a:pPr>
              <a:r>
                <a:rPr kumimoji="0" lang="zh-CN" altLang="en-US" sz="1400" b="0" i="0" u="none" strike="noStrike" kern="0" cap="none" spc="0" normalizeH="0" baseline="0" noProof="0" dirty="0" smtClean="0">
                  <a:ln>
                    <a:noFill/>
                  </a:ln>
                  <a:solidFill>
                    <a:srgbClr val="006699"/>
                  </a:solidFill>
                  <a:effectLst/>
                  <a:uLnTx/>
                  <a:uFillTx/>
                </a:rPr>
                <a:t>温度组别</a:t>
              </a:r>
            </a:p>
          </p:txBody>
        </p:sp>
        <p:sp>
          <p:nvSpPr>
            <p:cNvPr id="47" name="Line 11"/>
            <p:cNvSpPr>
              <a:spLocks noChangeShapeType="1"/>
            </p:cNvSpPr>
            <p:nvPr/>
          </p:nvSpPr>
          <p:spPr bwMode="auto">
            <a:xfrm flipH="1">
              <a:off x="1143000" y="2133600"/>
              <a:ext cx="0" cy="1219200"/>
            </a:xfrm>
            <a:prstGeom prst="line">
              <a:avLst/>
            </a:prstGeom>
            <a:noFill/>
            <a:ln w="9525">
              <a:solidFill>
                <a:srgbClr val="0066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srgbClr val="006699"/>
                </a:solidFill>
                <a:effectLst/>
                <a:uLnTx/>
                <a:uFillTx/>
                <a:latin typeface="Verdana" panose="020B0604030504040204" pitchFamily="34" charset="0"/>
              </a:endParaRPr>
            </a:p>
          </p:txBody>
        </p:sp>
        <p:sp>
          <p:nvSpPr>
            <p:cNvPr id="48" name="Line 12"/>
            <p:cNvSpPr>
              <a:spLocks noChangeShapeType="1"/>
            </p:cNvSpPr>
            <p:nvPr/>
          </p:nvSpPr>
          <p:spPr bwMode="auto">
            <a:xfrm>
              <a:off x="2133600" y="2133600"/>
              <a:ext cx="0" cy="914400"/>
            </a:xfrm>
            <a:prstGeom prst="line">
              <a:avLst/>
            </a:prstGeom>
            <a:noFill/>
            <a:ln w="9525">
              <a:solidFill>
                <a:srgbClr val="0066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srgbClr val="006699"/>
                </a:solidFill>
                <a:effectLst/>
                <a:uLnTx/>
                <a:uFillTx/>
                <a:latin typeface="Verdana" panose="020B0604030504040204" pitchFamily="34" charset="0"/>
              </a:endParaRPr>
            </a:p>
          </p:txBody>
        </p:sp>
        <p:sp>
          <p:nvSpPr>
            <p:cNvPr id="49" name="Line 13"/>
            <p:cNvSpPr>
              <a:spLocks noChangeShapeType="1"/>
            </p:cNvSpPr>
            <p:nvPr/>
          </p:nvSpPr>
          <p:spPr bwMode="auto">
            <a:xfrm>
              <a:off x="3505200" y="2133600"/>
              <a:ext cx="0" cy="609600"/>
            </a:xfrm>
            <a:prstGeom prst="line">
              <a:avLst/>
            </a:prstGeom>
            <a:noFill/>
            <a:ln w="9525">
              <a:solidFill>
                <a:srgbClr val="0066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srgbClr val="006699"/>
                </a:solidFill>
                <a:effectLst/>
                <a:uLnTx/>
                <a:uFillTx/>
                <a:latin typeface="Verdana" panose="020B0604030504040204" pitchFamily="34" charset="0"/>
              </a:endParaRPr>
            </a:p>
          </p:txBody>
        </p:sp>
        <p:sp>
          <p:nvSpPr>
            <p:cNvPr id="50" name="Line 14"/>
            <p:cNvSpPr>
              <a:spLocks noChangeShapeType="1"/>
            </p:cNvSpPr>
            <p:nvPr/>
          </p:nvSpPr>
          <p:spPr bwMode="auto">
            <a:xfrm>
              <a:off x="4419600" y="2133600"/>
              <a:ext cx="0" cy="304800"/>
            </a:xfrm>
            <a:prstGeom prst="line">
              <a:avLst/>
            </a:prstGeom>
            <a:noFill/>
            <a:ln w="9525">
              <a:solidFill>
                <a:srgbClr val="0066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srgbClr val="006699"/>
                </a:solidFill>
                <a:effectLst/>
                <a:uLnTx/>
                <a:uFillTx/>
                <a:latin typeface="Verdana" panose="020B0604030504040204" pitchFamily="34" charset="0"/>
              </a:endParaRPr>
            </a:p>
          </p:txBody>
        </p:sp>
        <p:sp>
          <p:nvSpPr>
            <p:cNvPr id="51" name="Line 15"/>
            <p:cNvSpPr>
              <a:spLocks noChangeShapeType="1"/>
            </p:cNvSpPr>
            <p:nvPr/>
          </p:nvSpPr>
          <p:spPr bwMode="auto">
            <a:xfrm>
              <a:off x="1143000" y="3352800"/>
              <a:ext cx="228600" cy="0"/>
            </a:xfrm>
            <a:prstGeom prst="line">
              <a:avLst/>
            </a:prstGeom>
            <a:noFill/>
            <a:ln w="9525">
              <a:solidFill>
                <a:srgbClr val="0066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srgbClr val="006699"/>
                </a:solidFill>
                <a:effectLst/>
                <a:uLnTx/>
                <a:uFillTx/>
                <a:latin typeface="Verdana" panose="020B0604030504040204" pitchFamily="34" charset="0"/>
              </a:endParaRPr>
            </a:p>
          </p:txBody>
        </p:sp>
        <p:sp>
          <p:nvSpPr>
            <p:cNvPr id="52" name="Line 16"/>
            <p:cNvSpPr>
              <a:spLocks noChangeShapeType="1"/>
            </p:cNvSpPr>
            <p:nvPr/>
          </p:nvSpPr>
          <p:spPr bwMode="auto">
            <a:xfrm>
              <a:off x="2133600" y="3048000"/>
              <a:ext cx="228600" cy="0"/>
            </a:xfrm>
            <a:prstGeom prst="line">
              <a:avLst/>
            </a:prstGeom>
            <a:noFill/>
            <a:ln w="9525">
              <a:solidFill>
                <a:srgbClr val="0066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srgbClr val="006699"/>
                </a:solidFill>
                <a:effectLst/>
                <a:uLnTx/>
                <a:uFillTx/>
                <a:latin typeface="Verdana" panose="020B0604030504040204" pitchFamily="34" charset="0"/>
              </a:endParaRPr>
            </a:p>
          </p:txBody>
        </p:sp>
        <p:sp>
          <p:nvSpPr>
            <p:cNvPr id="53" name="Line 17"/>
            <p:cNvSpPr>
              <a:spLocks noChangeShapeType="1"/>
            </p:cNvSpPr>
            <p:nvPr/>
          </p:nvSpPr>
          <p:spPr bwMode="auto">
            <a:xfrm>
              <a:off x="3505200" y="2743200"/>
              <a:ext cx="228600" cy="0"/>
            </a:xfrm>
            <a:prstGeom prst="line">
              <a:avLst/>
            </a:prstGeom>
            <a:noFill/>
            <a:ln w="9525">
              <a:solidFill>
                <a:srgbClr val="0066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srgbClr val="006699"/>
                </a:solidFill>
                <a:effectLst/>
                <a:uLnTx/>
                <a:uFillTx/>
                <a:latin typeface="Verdana" panose="020B0604030504040204" pitchFamily="34" charset="0"/>
              </a:endParaRPr>
            </a:p>
          </p:txBody>
        </p:sp>
        <p:sp>
          <p:nvSpPr>
            <p:cNvPr id="54" name="Line 18"/>
            <p:cNvSpPr>
              <a:spLocks noChangeShapeType="1"/>
            </p:cNvSpPr>
            <p:nvPr/>
          </p:nvSpPr>
          <p:spPr bwMode="auto">
            <a:xfrm>
              <a:off x="4419600" y="2438400"/>
              <a:ext cx="228600" cy="0"/>
            </a:xfrm>
            <a:prstGeom prst="line">
              <a:avLst/>
            </a:prstGeom>
            <a:noFill/>
            <a:ln w="9525">
              <a:solidFill>
                <a:srgbClr val="0066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srgbClr val="006699"/>
                </a:solidFill>
                <a:effectLst/>
                <a:uLnTx/>
                <a:uFillTx/>
                <a:latin typeface="Verdana" panose="020B0604030504040204" pitchFamily="34" charset="0"/>
              </a:endParaRPr>
            </a:p>
          </p:txBody>
        </p:sp>
      </p:grpSp>
    </p:spTree>
    <p:extLst>
      <p:ext uri="{BB962C8B-B14F-4D97-AF65-F5344CB8AC3E}">
        <p14:creationId xmlns:p14="http://schemas.microsoft.com/office/powerpoint/2010/main" val="1305204138"/>
      </p:ext>
    </p:extLst>
  </p:cSld>
  <p:clrMapOvr>
    <a:masterClrMapping/>
  </p:clrMapOvr>
  <p:transition spd="med">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746912" y="259988"/>
            <a:ext cx="4913194" cy="584775"/>
          </a:xfrm>
          <a:prstGeom prst="rect">
            <a:avLst/>
          </a:prstGeom>
          <a:noFill/>
        </p:spPr>
        <p:txBody>
          <a:bodyPr wrap="square" rtlCol="0">
            <a:spAutoFit/>
          </a:bodyPr>
          <a:lstStyle/>
          <a:p>
            <a:r>
              <a:rPr lang="zh-CN" altLang="en-US" sz="3200" b="1" dirty="0" smtClean="0"/>
              <a:t>六、防护等级</a:t>
            </a:r>
            <a:endParaRPr lang="zh-CN" altLang="en-US" sz="3200" b="1" dirty="0"/>
          </a:p>
        </p:txBody>
      </p:sp>
      <p:sp>
        <p:nvSpPr>
          <p:cNvPr id="3" name="矩形 2"/>
          <p:cNvSpPr/>
          <p:nvPr/>
        </p:nvSpPr>
        <p:spPr>
          <a:xfrm>
            <a:off x="178130" y="1098117"/>
            <a:ext cx="8823366" cy="5509200"/>
          </a:xfrm>
          <a:prstGeom prst="rect">
            <a:avLst/>
          </a:prstGeom>
        </p:spPr>
        <p:txBody>
          <a:bodyPr wrap="square">
            <a:spAutoFit/>
          </a:bodyPr>
          <a:lstStyle/>
          <a:p>
            <a:r>
              <a:rPr lang="en-US" altLang="zh-CN" sz="2800" dirty="0" smtClean="0">
                <a:solidFill>
                  <a:schemeClr val="bg2"/>
                </a:solidFill>
                <a:ea typeface="宋体" panose="02010600030101010101" pitchFamily="2" charset="-122"/>
                <a:cs typeface="宋体" panose="02010600030101010101" pitchFamily="2" charset="-122"/>
              </a:rPr>
              <a:t>	</a:t>
            </a:r>
            <a:r>
              <a:rPr lang="zh-CN" altLang="zh-CN" sz="2800" dirty="0" smtClean="0">
                <a:solidFill>
                  <a:schemeClr val="bg2"/>
                </a:solidFill>
                <a:latin typeface="+mn-ea"/>
                <a:cs typeface="宋体" panose="02010600030101010101" pitchFamily="2" charset="-122"/>
              </a:rPr>
              <a:t>IP </a:t>
            </a:r>
            <a:r>
              <a:rPr lang="zh-CN" altLang="zh-CN" sz="2800" dirty="0">
                <a:solidFill>
                  <a:schemeClr val="bg2"/>
                </a:solidFill>
                <a:latin typeface="+mn-ea"/>
                <a:cs typeface="宋体" panose="02010600030101010101" pitchFamily="2" charset="-122"/>
              </a:rPr>
              <a:t>表示Ingress Protection（进入防护），防护等级多以IP后跟随两个数字来表述，数字用来明确防护的等级</a:t>
            </a:r>
            <a:r>
              <a:rPr lang="zh-CN" altLang="zh-CN" sz="2800" dirty="0" smtClean="0">
                <a:solidFill>
                  <a:schemeClr val="bg2"/>
                </a:solidFill>
                <a:latin typeface="+mn-ea"/>
                <a:cs typeface="宋体" panose="02010600030101010101" pitchFamily="2" charset="-122"/>
              </a:rPr>
              <a:t>。</a:t>
            </a:r>
            <a:r>
              <a:rPr lang="zh-CN" altLang="zh-CN" sz="2800" dirty="0" smtClean="0">
                <a:solidFill>
                  <a:schemeClr val="bg2"/>
                </a:solidFill>
                <a:latin typeface="+mn-ea"/>
              </a:rPr>
              <a:t>IPxx </a:t>
            </a:r>
            <a:r>
              <a:rPr lang="zh-CN" altLang="zh-CN" sz="2800" dirty="0">
                <a:solidFill>
                  <a:schemeClr val="bg2"/>
                </a:solidFill>
                <a:latin typeface="+mn-ea"/>
              </a:rPr>
              <a:t>防尘</a:t>
            </a:r>
            <a:r>
              <a:rPr lang="zh-CN" altLang="zh-CN" sz="2800" dirty="0" smtClean="0">
                <a:solidFill>
                  <a:schemeClr val="bg2"/>
                </a:solidFill>
                <a:latin typeface="+mn-ea"/>
              </a:rPr>
              <a:t>防水等级：</a:t>
            </a:r>
            <a:endParaRPr lang="en-US" altLang="zh-CN" sz="2800" dirty="0" smtClean="0">
              <a:solidFill>
                <a:schemeClr val="bg2"/>
              </a:solidFill>
              <a:latin typeface="+mn-ea"/>
            </a:endParaRPr>
          </a:p>
          <a:p>
            <a:r>
              <a:rPr lang="zh-CN" altLang="zh-CN" sz="2400" dirty="0" smtClean="0">
                <a:solidFill>
                  <a:schemeClr val="bg1"/>
                </a:solidFill>
                <a:latin typeface="+mn-ea"/>
              </a:rPr>
              <a:t>【防尘等级】 </a:t>
            </a:r>
            <a:r>
              <a:rPr lang="zh-CN" altLang="zh-CN" sz="2400" dirty="0">
                <a:solidFill>
                  <a:schemeClr val="bg1"/>
                </a:solidFill>
                <a:latin typeface="+mn-ea"/>
              </a:rPr>
              <a:t>(第一个X表示) 【防水等级】 (第二个X表示)</a:t>
            </a:r>
          </a:p>
          <a:p>
            <a:r>
              <a:rPr lang="zh-CN" altLang="zh-CN" sz="2400" dirty="0">
                <a:solidFill>
                  <a:schemeClr val="bg1"/>
                </a:solidFill>
                <a:latin typeface="+mn-ea"/>
              </a:rPr>
              <a:t>0 ：</a:t>
            </a:r>
            <a:r>
              <a:rPr lang="zh-CN" altLang="en-US" sz="2400" dirty="0">
                <a:solidFill>
                  <a:schemeClr val="bg1"/>
                </a:solidFill>
                <a:latin typeface="+mn-ea"/>
              </a:rPr>
              <a:t>无需防护</a:t>
            </a:r>
            <a:r>
              <a:rPr lang="zh-CN" altLang="zh-CN" sz="2400" dirty="0">
                <a:solidFill>
                  <a:schemeClr val="bg1"/>
                </a:solidFill>
                <a:latin typeface="+mn-ea"/>
              </a:rPr>
              <a:t> </a:t>
            </a:r>
            <a:r>
              <a:rPr lang="en-US" altLang="zh-CN" sz="2400" dirty="0" smtClean="0">
                <a:solidFill>
                  <a:schemeClr val="bg1"/>
                </a:solidFill>
                <a:latin typeface="+mn-ea"/>
              </a:rPr>
              <a:t>		    </a:t>
            </a:r>
            <a:r>
              <a:rPr lang="zh-CN" altLang="zh-CN" sz="2400" dirty="0" smtClean="0">
                <a:solidFill>
                  <a:schemeClr val="bg1"/>
                </a:solidFill>
                <a:latin typeface="+mn-ea"/>
              </a:rPr>
              <a:t>0 ：</a:t>
            </a:r>
            <a:r>
              <a:rPr lang="zh-CN" altLang="en-US" sz="2400" dirty="0">
                <a:solidFill>
                  <a:schemeClr val="bg1"/>
                </a:solidFill>
                <a:latin typeface="+mn-ea"/>
              </a:rPr>
              <a:t>无需防护</a:t>
            </a:r>
            <a:r>
              <a:rPr lang="zh-CN" altLang="zh-CN" sz="2400" dirty="0" smtClean="0">
                <a:solidFill>
                  <a:schemeClr val="bg1"/>
                </a:solidFill>
                <a:latin typeface="+mn-ea"/>
              </a:rPr>
              <a:t> </a:t>
            </a:r>
          </a:p>
          <a:p>
            <a:r>
              <a:rPr lang="zh-CN" altLang="zh-CN" sz="2400" dirty="0" smtClean="0">
                <a:solidFill>
                  <a:schemeClr val="bg1"/>
                </a:solidFill>
                <a:latin typeface="+mn-ea"/>
              </a:rPr>
              <a:t>1 ：</a:t>
            </a:r>
            <a:r>
              <a:rPr lang="zh-CN" altLang="en-US" sz="2400" dirty="0" smtClean="0">
                <a:solidFill>
                  <a:schemeClr val="bg1"/>
                </a:solidFill>
                <a:latin typeface="+mn-ea"/>
              </a:rPr>
              <a:t>大于</a:t>
            </a:r>
            <a:r>
              <a:rPr lang="en-US" altLang="zh-CN" sz="2400" dirty="0" smtClean="0">
                <a:solidFill>
                  <a:schemeClr val="bg1"/>
                </a:solidFill>
                <a:latin typeface="+mn-ea"/>
              </a:rPr>
              <a:t>50mm</a:t>
            </a:r>
            <a:r>
              <a:rPr lang="zh-CN" altLang="en-US" sz="2400" dirty="0" smtClean="0">
                <a:solidFill>
                  <a:schemeClr val="bg1"/>
                </a:solidFill>
                <a:latin typeface="+mn-ea"/>
              </a:rPr>
              <a:t>固体的防护</a:t>
            </a:r>
            <a:r>
              <a:rPr lang="zh-CN" altLang="zh-CN" sz="2400" dirty="0" smtClean="0">
                <a:solidFill>
                  <a:schemeClr val="bg1"/>
                </a:solidFill>
                <a:latin typeface="+mn-ea"/>
              </a:rPr>
              <a:t> </a:t>
            </a:r>
            <a:r>
              <a:rPr lang="en-US" altLang="zh-CN" sz="2400" dirty="0" smtClean="0">
                <a:solidFill>
                  <a:schemeClr val="bg1"/>
                </a:solidFill>
                <a:latin typeface="+mn-ea"/>
              </a:rPr>
              <a:t>	    </a:t>
            </a:r>
            <a:r>
              <a:rPr lang="zh-CN" altLang="zh-CN" sz="2400" dirty="0" smtClean="0">
                <a:solidFill>
                  <a:schemeClr val="bg1"/>
                </a:solidFill>
                <a:latin typeface="+mn-ea"/>
              </a:rPr>
              <a:t>1 ：</a:t>
            </a:r>
            <a:r>
              <a:rPr lang="zh-CN" altLang="en-US" sz="2400" dirty="0" smtClean="0">
                <a:solidFill>
                  <a:schemeClr val="bg1"/>
                </a:solidFill>
                <a:latin typeface="+mn-ea"/>
              </a:rPr>
              <a:t>垂直坠落水滴的防护</a:t>
            </a:r>
            <a:r>
              <a:rPr lang="zh-CN" altLang="zh-CN" sz="2400" dirty="0" smtClean="0">
                <a:solidFill>
                  <a:schemeClr val="bg1"/>
                </a:solidFill>
                <a:latin typeface="+mn-ea"/>
              </a:rPr>
              <a:t> </a:t>
            </a:r>
          </a:p>
          <a:p>
            <a:r>
              <a:rPr lang="zh-CN" altLang="zh-CN" sz="2400" dirty="0" smtClean="0">
                <a:solidFill>
                  <a:schemeClr val="bg1"/>
                </a:solidFill>
                <a:latin typeface="+mn-ea"/>
              </a:rPr>
              <a:t>2 </a:t>
            </a:r>
            <a:r>
              <a:rPr lang="zh-CN" altLang="zh-CN" sz="2400" dirty="0">
                <a:solidFill>
                  <a:schemeClr val="bg1"/>
                </a:solidFill>
                <a:latin typeface="+mn-ea"/>
              </a:rPr>
              <a:t>：</a:t>
            </a:r>
            <a:r>
              <a:rPr lang="zh-CN" altLang="en-US" sz="2400" dirty="0">
                <a:solidFill>
                  <a:schemeClr val="bg1"/>
                </a:solidFill>
                <a:latin typeface="+mn-ea"/>
              </a:rPr>
              <a:t>大于</a:t>
            </a:r>
            <a:r>
              <a:rPr lang="en-US" altLang="zh-CN" sz="2400" dirty="0">
                <a:solidFill>
                  <a:schemeClr val="bg1"/>
                </a:solidFill>
                <a:latin typeface="+mn-ea"/>
              </a:rPr>
              <a:t>12.5mm</a:t>
            </a:r>
            <a:r>
              <a:rPr lang="zh-CN" altLang="en-US" sz="2400" dirty="0">
                <a:solidFill>
                  <a:schemeClr val="bg1"/>
                </a:solidFill>
                <a:latin typeface="+mn-ea"/>
              </a:rPr>
              <a:t>固体的</a:t>
            </a:r>
            <a:r>
              <a:rPr lang="zh-CN" altLang="en-US" sz="2400" dirty="0" smtClean="0">
                <a:solidFill>
                  <a:schemeClr val="bg1"/>
                </a:solidFill>
                <a:latin typeface="+mn-ea"/>
              </a:rPr>
              <a:t>防护</a:t>
            </a:r>
            <a:r>
              <a:rPr lang="en-US" altLang="zh-CN" sz="2400" dirty="0" smtClean="0">
                <a:solidFill>
                  <a:schemeClr val="bg1"/>
                </a:solidFill>
                <a:latin typeface="+mn-ea"/>
              </a:rPr>
              <a:t>    </a:t>
            </a:r>
            <a:r>
              <a:rPr lang="zh-CN" altLang="zh-CN" sz="2400" dirty="0" smtClean="0">
                <a:solidFill>
                  <a:schemeClr val="bg1"/>
                </a:solidFill>
                <a:latin typeface="+mn-ea"/>
              </a:rPr>
              <a:t>2 ：</a:t>
            </a:r>
            <a:r>
              <a:rPr lang="zh-CN" altLang="en-US" sz="2400" dirty="0" smtClean="0">
                <a:solidFill>
                  <a:schemeClr val="bg1"/>
                </a:solidFill>
                <a:latin typeface="+mn-ea"/>
              </a:rPr>
              <a:t>垂直偏</a:t>
            </a:r>
            <a:r>
              <a:rPr lang="en-US" altLang="zh-CN" sz="2400" dirty="0" smtClean="0">
                <a:solidFill>
                  <a:schemeClr val="bg1"/>
                </a:solidFill>
                <a:latin typeface="+mn-ea"/>
              </a:rPr>
              <a:t>15°</a:t>
            </a:r>
            <a:r>
              <a:rPr lang="zh-CN" altLang="en-US" sz="2400" dirty="0" smtClean="0">
                <a:solidFill>
                  <a:schemeClr val="bg1"/>
                </a:solidFill>
                <a:latin typeface="+mn-ea"/>
              </a:rPr>
              <a:t>坠落水滴的</a:t>
            </a:r>
            <a:r>
              <a:rPr lang="zh-CN" altLang="en-US" sz="2400" dirty="0">
                <a:solidFill>
                  <a:schemeClr val="bg1"/>
                </a:solidFill>
                <a:latin typeface="+mn-ea"/>
              </a:rPr>
              <a:t>防护</a:t>
            </a:r>
            <a:endParaRPr lang="en-US" altLang="zh-CN" sz="2400" dirty="0" smtClean="0">
              <a:solidFill>
                <a:schemeClr val="bg1"/>
              </a:solidFill>
              <a:latin typeface="+mn-ea"/>
            </a:endParaRPr>
          </a:p>
          <a:p>
            <a:r>
              <a:rPr lang="zh-CN" altLang="zh-CN" sz="2400" dirty="0" smtClean="0">
                <a:solidFill>
                  <a:schemeClr val="bg1"/>
                </a:solidFill>
                <a:latin typeface="+mn-ea"/>
              </a:rPr>
              <a:t>3 </a:t>
            </a:r>
            <a:r>
              <a:rPr lang="zh-CN" altLang="zh-CN" sz="2400" dirty="0">
                <a:solidFill>
                  <a:schemeClr val="bg1"/>
                </a:solidFill>
                <a:latin typeface="+mn-ea"/>
              </a:rPr>
              <a:t>：</a:t>
            </a:r>
            <a:r>
              <a:rPr lang="zh-CN" altLang="en-US" sz="2400" dirty="0">
                <a:solidFill>
                  <a:schemeClr val="bg1"/>
                </a:solidFill>
                <a:latin typeface="+mn-ea"/>
              </a:rPr>
              <a:t>大于</a:t>
            </a:r>
            <a:r>
              <a:rPr lang="en-US" altLang="zh-CN" sz="2400" dirty="0">
                <a:solidFill>
                  <a:schemeClr val="bg1"/>
                </a:solidFill>
                <a:latin typeface="+mn-ea"/>
              </a:rPr>
              <a:t>2.5mm</a:t>
            </a:r>
            <a:r>
              <a:rPr lang="zh-CN" altLang="en-US" sz="2400" dirty="0">
                <a:solidFill>
                  <a:schemeClr val="bg1"/>
                </a:solidFill>
                <a:latin typeface="+mn-ea"/>
              </a:rPr>
              <a:t>固体的</a:t>
            </a:r>
            <a:r>
              <a:rPr lang="zh-CN" altLang="en-US" sz="2400" dirty="0" smtClean="0">
                <a:solidFill>
                  <a:schemeClr val="bg1"/>
                </a:solidFill>
                <a:latin typeface="+mn-ea"/>
              </a:rPr>
              <a:t>防护</a:t>
            </a:r>
            <a:r>
              <a:rPr lang="en-US" altLang="zh-CN" sz="2400" dirty="0" smtClean="0">
                <a:solidFill>
                  <a:schemeClr val="bg1"/>
                </a:solidFill>
                <a:latin typeface="+mn-ea"/>
              </a:rPr>
              <a:t>	    </a:t>
            </a:r>
            <a:r>
              <a:rPr lang="zh-CN" altLang="zh-CN" sz="2400" dirty="0" smtClean="0">
                <a:solidFill>
                  <a:schemeClr val="bg1"/>
                </a:solidFill>
                <a:latin typeface="+mn-ea"/>
              </a:rPr>
              <a:t>3 </a:t>
            </a:r>
            <a:r>
              <a:rPr lang="zh-CN" altLang="zh-CN" sz="2400" dirty="0">
                <a:solidFill>
                  <a:schemeClr val="bg1"/>
                </a:solidFill>
                <a:latin typeface="+mn-ea"/>
              </a:rPr>
              <a:t>：</a:t>
            </a:r>
            <a:r>
              <a:rPr lang="zh-CN" altLang="en-US" sz="2400" dirty="0">
                <a:solidFill>
                  <a:schemeClr val="bg1"/>
                </a:solidFill>
                <a:latin typeface="+mn-ea"/>
              </a:rPr>
              <a:t>垂直偏</a:t>
            </a:r>
            <a:r>
              <a:rPr lang="en-US" altLang="zh-CN" sz="2400" dirty="0">
                <a:solidFill>
                  <a:schemeClr val="bg1"/>
                </a:solidFill>
                <a:latin typeface="+mn-ea"/>
              </a:rPr>
              <a:t>60°</a:t>
            </a:r>
            <a:r>
              <a:rPr lang="zh-CN" altLang="en-US" sz="2400" dirty="0">
                <a:solidFill>
                  <a:schemeClr val="bg1"/>
                </a:solidFill>
                <a:latin typeface="+mn-ea"/>
              </a:rPr>
              <a:t>坠落水滴</a:t>
            </a:r>
            <a:r>
              <a:rPr lang="zh-CN" altLang="en-US" sz="2400" dirty="0" smtClean="0">
                <a:solidFill>
                  <a:schemeClr val="bg1"/>
                </a:solidFill>
                <a:latin typeface="+mn-ea"/>
              </a:rPr>
              <a:t>的</a:t>
            </a:r>
            <a:r>
              <a:rPr lang="zh-CN" altLang="en-US" sz="2400" dirty="0">
                <a:solidFill>
                  <a:schemeClr val="bg1"/>
                </a:solidFill>
                <a:latin typeface="+mn-ea"/>
              </a:rPr>
              <a:t>防护</a:t>
            </a:r>
            <a:endParaRPr lang="zh-CN" altLang="zh-CN" sz="2400" dirty="0">
              <a:solidFill>
                <a:schemeClr val="bg1"/>
              </a:solidFill>
              <a:latin typeface="+mn-ea"/>
            </a:endParaRPr>
          </a:p>
          <a:p>
            <a:r>
              <a:rPr lang="zh-CN" altLang="zh-CN" sz="2400" dirty="0">
                <a:solidFill>
                  <a:schemeClr val="bg1"/>
                </a:solidFill>
                <a:latin typeface="+mn-ea"/>
              </a:rPr>
              <a:t>4 ：</a:t>
            </a:r>
            <a:r>
              <a:rPr lang="zh-CN" altLang="en-US" sz="2400" dirty="0">
                <a:solidFill>
                  <a:schemeClr val="bg1"/>
                </a:solidFill>
                <a:latin typeface="+mn-ea"/>
              </a:rPr>
              <a:t>大于</a:t>
            </a:r>
            <a:r>
              <a:rPr lang="en-US" altLang="zh-CN" sz="2400" dirty="0">
                <a:solidFill>
                  <a:schemeClr val="bg1"/>
                </a:solidFill>
                <a:latin typeface="+mn-ea"/>
              </a:rPr>
              <a:t>1mm</a:t>
            </a:r>
            <a:r>
              <a:rPr lang="zh-CN" altLang="en-US" sz="2400" dirty="0">
                <a:solidFill>
                  <a:schemeClr val="bg1"/>
                </a:solidFill>
                <a:latin typeface="+mn-ea"/>
              </a:rPr>
              <a:t>固体的</a:t>
            </a:r>
            <a:r>
              <a:rPr lang="zh-CN" altLang="en-US" sz="2400" dirty="0" smtClean="0">
                <a:solidFill>
                  <a:schemeClr val="bg1"/>
                </a:solidFill>
                <a:latin typeface="+mn-ea"/>
              </a:rPr>
              <a:t>防护</a:t>
            </a:r>
            <a:r>
              <a:rPr lang="en-US" altLang="zh-CN" sz="2400" dirty="0" smtClean="0">
                <a:solidFill>
                  <a:schemeClr val="bg1"/>
                </a:solidFill>
                <a:latin typeface="+mn-ea"/>
              </a:rPr>
              <a:t>	    </a:t>
            </a:r>
            <a:r>
              <a:rPr lang="zh-CN" altLang="zh-CN" sz="2400" dirty="0" smtClean="0">
                <a:solidFill>
                  <a:schemeClr val="bg1"/>
                </a:solidFill>
                <a:latin typeface="+mn-ea"/>
              </a:rPr>
              <a:t>4 </a:t>
            </a:r>
            <a:r>
              <a:rPr lang="zh-CN" altLang="zh-CN" sz="2400" dirty="0">
                <a:solidFill>
                  <a:schemeClr val="bg1"/>
                </a:solidFill>
                <a:latin typeface="+mn-ea"/>
              </a:rPr>
              <a:t>：</a:t>
            </a:r>
            <a:r>
              <a:rPr lang="zh-CN" altLang="en-US" sz="2400" dirty="0">
                <a:solidFill>
                  <a:schemeClr val="bg1"/>
                </a:solidFill>
                <a:latin typeface="+mn-ea"/>
              </a:rPr>
              <a:t>各个方向溅出水滴的防护</a:t>
            </a:r>
            <a:r>
              <a:rPr lang="zh-CN" altLang="zh-CN" sz="2400" dirty="0">
                <a:solidFill>
                  <a:schemeClr val="bg1"/>
                </a:solidFill>
                <a:latin typeface="+mn-ea"/>
              </a:rPr>
              <a:t> </a:t>
            </a:r>
            <a:endParaRPr lang="en-US" altLang="zh-CN" sz="2400" dirty="0" smtClean="0">
              <a:solidFill>
                <a:schemeClr val="bg1"/>
              </a:solidFill>
              <a:latin typeface="+mn-ea"/>
            </a:endParaRPr>
          </a:p>
          <a:p>
            <a:r>
              <a:rPr lang="zh-CN" altLang="zh-CN" sz="2400" dirty="0">
                <a:solidFill>
                  <a:schemeClr val="bg1"/>
                </a:solidFill>
                <a:latin typeface="+mn-ea"/>
              </a:rPr>
              <a:t>5 ：</a:t>
            </a:r>
            <a:r>
              <a:rPr lang="zh-CN" altLang="en-US" sz="2400" dirty="0">
                <a:solidFill>
                  <a:schemeClr val="bg1"/>
                </a:solidFill>
                <a:latin typeface="+mn-ea"/>
              </a:rPr>
              <a:t>粉尘防护（无危害性</a:t>
            </a:r>
            <a:r>
              <a:rPr lang="zh-CN" altLang="en-US" sz="2400" dirty="0" smtClean="0">
                <a:solidFill>
                  <a:schemeClr val="bg1"/>
                </a:solidFill>
                <a:latin typeface="+mn-ea"/>
              </a:rPr>
              <a:t>堆积）</a:t>
            </a:r>
            <a:r>
              <a:rPr lang="zh-CN" altLang="zh-CN" sz="2400" dirty="0" smtClean="0">
                <a:solidFill>
                  <a:schemeClr val="bg1"/>
                </a:solidFill>
                <a:latin typeface="+mn-ea"/>
              </a:rPr>
              <a:t>5 </a:t>
            </a:r>
            <a:r>
              <a:rPr lang="zh-CN" altLang="zh-CN" sz="2400" dirty="0">
                <a:solidFill>
                  <a:schemeClr val="bg1"/>
                </a:solidFill>
                <a:latin typeface="+mn-ea"/>
              </a:rPr>
              <a:t>：</a:t>
            </a:r>
            <a:r>
              <a:rPr lang="zh-CN" altLang="en-US" sz="2400" dirty="0">
                <a:solidFill>
                  <a:schemeClr val="bg1"/>
                </a:solidFill>
                <a:latin typeface="+mn-ea"/>
              </a:rPr>
              <a:t>各个方向喷射水滴的防护</a:t>
            </a:r>
            <a:r>
              <a:rPr lang="zh-CN" altLang="zh-CN" sz="2400" dirty="0">
                <a:solidFill>
                  <a:schemeClr val="bg1"/>
                </a:solidFill>
                <a:latin typeface="+mn-ea"/>
              </a:rPr>
              <a:t> </a:t>
            </a:r>
            <a:r>
              <a:rPr lang="en-US" altLang="zh-CN" sz="2400" dirty="0" smtClean="0">
                <a:solidFill>
                  <a:schemeClr val="bg1"/>
                </a:solidFill>
                <a:latin typeface="+mn-ea"/>
              </a:rPr>
              <a:t>      </a:t>
            </a:r>
            <a:endParaRPr lang="zh-CN" altLang="zh-CN" sz="2400" dirty="0">
              <a:solidFill>
                <a:schemeClr val="bg1"/>
              </a:solidFill>
              <a:latin typeface="+mn-ea"/>
            </a:endParaRPr>
          </a:p>
          <a:p>
            <a:r>
              <a:rPr lang="zh-CN" altLang="zh-CN" sz="2400" dirty="0">
                <a:solidFill>
                  <a:schemeClr val="bg1"/>
                </a:solidFill>
                <a:latin typeface="+mn-ea"/>
              </a:rPr>
              <a:t>6 ：</a:t>
            </a:r>
            <a:r>
              <a:rPr lang="zh-CN" altLang="en-US" sz="2400" dirty="0">
                <a:solidFill>
                  <a:schemeClr val="bg1"/>
                </a:solidFill>
                <a:latin typeface="+mn-ea"/>
              </a:rPr>
              <a:t>粉尘的完全</a:t>
            </a:r>
            <a:r>
              <a:rPr lang="zh-CN" altLang="en-US" sz="2400" dirty="0" smtClean="0">
                <a:solidFill>
                  <a:schemeClr val="bg1"/>
                </a:solidFill>
                <a:latin typeface="+mn-ea"/>
              </a:rPr>
              <a:t>防护</a:t>
            </a:r>
            <a:r>
              <a:rPr lang="en-US" altLang="zh-CN" sz="2400" dirty="0" smtClean="0">
                <a:solidFill>
                  <a:schemeClr val="bg1"/>
                </a:solidFill>
                <a:latin typeface="+mn-ea"/>
              </a:rPr>
              <a:t>	</a:t>
            </a:r>
            <a:r>
              <a:rPr lang="en-US" altLang="zh-CN" sz="2400" dirty="0">
                <a:solidFill>
                  <a:schemeClr val="bg1"/>
                </a:solidFill>
                <a:latin typeface="+mn-ea"/>
              </a:rPr>
              <a:t> </a:t>
            </a:r>
            <a:r>
              <a:rPr lang="en-US" altLang="zh-CN" sz="2400" dirty="0" smtClean="0">
                <a:solidFill>
                  <a:schemeClr val="bg1"/>
                </a:solidFill>
                <a:latin typeface="+mn-ea"/>
              </a:rPr>
              <a:t>   </a:t>
            </a:r>
            <a:r>
              <a:rPr lang="zh-CN" altLang="zh-CN" sz="2400" dirty="0" smtClean="0">
                <a:solidFill>
                  <a:schemeClr val="bg1"/>
                </a:solidFill>
                <a:latin typeface="+mn-ea"/>
              </a:rPr>
              <a:t>6 </a:t>
            </a:r>
            <a:r>
              <a:rPr lang="zh-CN" altLang="zh-CN" sz="2400" dirty="0">
                <a:solidFill>
                  <a:schemeClr val="bg1"/>
                </a:solidFill>
                <a:latin typeface="+mn-ea"/>
              </a:rPr>
              <a:t>：</a:t>
            </a:r>
            <a:r>
              <a:rPr lang="zh-CN" altLang="en-US" sz="2400" dirty="0">
                <a:solidFill>
                  <a:schemeClr val="bg1"/>
                </a:solidFill>
                <a:latin typeface="+mn-ea"/>
              </a:rPr>
              <a:t>大量水花喷射的完全防护</a:t>
            </a:r>
            <a:r>
              <a:rPr lang="zh-CN" altLang="zh-CN" sz="2400" dirty="0">
                <a:solidFill>
                  <a:schemeClr val="bg1"/>
                </a:solidFill>
                <a:latin typeface="+mn-ea"/>
              </a:rPr>
              <a:t> </a:t>
            </a:r>
          </a:p>
          <a:p>
            <a:r>
              <a:rPr lang="en-US" altLang="zh-CN" sz="2400" dirty="0" smtClean="0">
                <a:solidFill>
                  <a:schemeClr val="bg1"/>
                </a:solidFill>
                <a:latin typeface="+mn-ea"/>
              </a:rPr>
              <a:t>				    </a:t>
            </a:r>
            <a:r>
              <a:rPr lang="zh-CN" altLang="zh-CN" sz="2400" dirty="0" smtClean="0">
                <a:solidFill>
                  <a:schemeClr val="bg1"/>
                </a:solidFill>
                <a:latin typeface="+mn-ea"/>
              </a:rPr>
              <a:t>7 </a:t>
            </a:r>
            <a:r>
              <a:rPr lang="zh-CN" altLang="zh-CN" sz="2400" dirty="0">
                <a:solidFill>
                  <a:schemeClr val="bg1"/>
                </a:solidFill>
                <a:latin typeface="+mn-ea"/>
              </a:rPr>
              <a:t>：</a:t>
            </a:r>
            <a:r>
              <a:rPr lang="zh-CN" altLang="en-US" sz="2400" dirty="0">
                <a:solidFill>
                  <a:schemeClr val="bg1"/>
                </a:solidFill>
                <a:latin typeface="+mn-ea"/>
              </a:rPr>
              <a:t>浸池效应的防护</a:t>
            </a:r>
            <a:r>
              <a:rPr lang="zh-CN" altLang="zh-CN" sz="2400" dirty="0">
                <a:solidFill>
                  <a:schemeClr val="bg1"/>
                </a:solidFill>
                <a:latin typeface="+mn-ea"/>
              </a:rPr>
              <a:t> </a:t>
            </a:r>
          </a:p>
          <a:p>
            <a:r>
              <a:rPr lang="en-US" altLang="zh-CN" sz="2400" dirty="0" smtClean="0">
                <a:solidFill>
                  <a:schemeClr val="bg1"/>
                </a:solidFill>
                <a:latin typeface="+mn-ea"/>
              </a:rPr>
              <a:t>				    </a:t>
            </a:r>
            <a:r>
              <a:rPr lang="zh-CN" altLang="zh-CN" sz="2400" dirty="0" smtClean="0">
                <a:solidFill>
                  <a:schemeClr val="bg1"/>
                </a:solidFill>
                <a:latin typeface="+mn-ea"/>
              </a:rPr>
              <a:t>8 </a:t>
            </a:r>
            <a:r>
              <a:rPr lang="zh-CN" altLang="zh-CN" sz="2400" dirty="0">
                <a:solidFill>
                  <a:schemeClr val="bg1"/>
                </a:solidFill>
                <a:latin typeface="+mn-ea"/>
              </a:rPr>
              <a:t>：</a:t>
            </a:r>
            <a:r>
              <a:rPr lang="zh-CN" altLang="en-US" sz="2400" dirty="0">
                <a:solidFill>
                  <a:schemeClr val="bg1"/>
                </a:solidFill>
                <a:latin typeface="+mn-ea"/>
              </a:rPr>
              <a:t>特定环境下持续浸泡效应</a:t>
            </a:r>
            <a:r>
              <a:rPr lang="zh-CN" altLang="en-US" sz="2400" dirty="0" smtClean="0">
                <a:solidFill>
                  <a:schemeClr val="bg1"/>
                </a:solidFill>
                <a:latin typeface="+mn-ea"/>
              </a:rPr>
              <a:t>的</a:t>
            </a:r>
            <a:r>
              <a:rPr lang="en-US" altLang="zh-CN" sz="2400" dirty="0" smtClean="0">
                <a:solidFill>
                  <a:schemeClr val="bg1"/>
                </a:solidFill>
                <a:latin typeface="+mn-ea"/>
              </a:rPr>
              <a:t>					  </a:t>
            </a:r>
            <a:r>
              <a:rPr lang="zh-CN" altLang="en-US" sz="2400" dirty="0" smtClean="0">
                <a:solidFill>
                  <a:schemeClr val="bg1"/>
                </a:solidFill>
                <a:latin typeface="+mn-ea"/>
              </a:rPr>
              <a:t>防护</a:t>
            </a:r>
            <a:r>
              <a:rPr lang="zh-CN" altLang="zh-CN" sz="2400" dirty="0" smtClean="0">
                <a:solidFill>
                  <a:schemeClr val="bg1"/>
                </a:solidFill>
                <a:latin typeface="+mn-ea"/>
              </a:rPr>
              <a:t> </a:t>
            </a:r>
            <a:r>
              <a:rPr lang="en-US" altLang="zh-CN" sz="2400" dirty="0" smtClean="0">
                <a:solidFill>
                  <a:schemeClr val="bg2"/>
                </a:solidFill>
              </a:rPr>
              <a:t>			</a:t>
            </a:r>
            <a:endParaRPr lang="zh-CN" altLang="zh-CN" sz="2400" dirty="0">
              <a:solidFill>
                <a:schemeClr val="bg2"/>
              </a:solidFill>
            </a:endParaRPr>
          </a:p>
        </p:txBody>
      </p:sp>
      <p:sp>
        <p:nvSpPr>
          <p:cNvPr id="5" name="文本框 4">
            <a:hlinkClick r:id="" action="ppaction://noaction"/>
          </p:cNvPr>
          <p:cNvSpPr txBox="1"/>
          <p:nvPr/>
        </p:nvSpPr>
        <p:spPr>
          <a:xfrm>
            <a:off x="425533" y="5655624"/>
            <a:ext cx="3431968" cy="523220"/>
          </a:xfrm>
          <a:prstGeom prst="rect">
            <a:avLst/>
          </a:prstGeom>
          <a:noFill/>
        </p:spPr>
        <p:txBody>
          <a:bodyPr wrap="square" rtlCol="0">
            <a:spAutoFit/>
          </a:bodyPr>
          <a:lstStyle/>
          <a:p>
            <a:pPr algn="ctr"/>
            <a:r>
              <a:rPr lang="zh-CN" altLang="en-US" sz="2800" dirty="0">
                <a:solidFill>
                  <a:srgbClr val="FF0000"/>
                </a:solidFill>
                <a:latin typeface="+mn-ea"/>
              </a:rPr>
              <a:t>例：</a:t>
            </a:r>
            <a:r>
              <a:rPr lang="en-US" altLang="zh-CN" sz="2800" dirty="0" smtClean="0">
                <a:solidFill>
                  <a:srgbClr val="FF0000"/>
                </a:solidFill>
                <a:latin typeface="+mn-ea"/>
              </a:rPr>
              <a:t>IP55</a:t>
            </a:r>
            <a:endParaRPr lang="zh-CN" altLang="en-US" sz="2800" dirty="0">
              <a:solidFill>
                <a:srgbClr val="FF0000"/>
              </a:solidFill>
            </a:endParaRPr>
          </a:p>
        </p:txBody>
      </p:sp>
    </p:spTree>
    <p:extLst>
      <p:ext uri="{BB962C8B-B14F-4D97-AF65-F5344CB8AC3E}">
        <p14:creationId xmlns:p14="http://schemas.microsoft.com/office/powerpoint/2010/main" val="2239049159"/>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500"/>
                                        <p:tgtEl>
                                          <p:spTgt spid="3">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fade">
                                      <p:cBhvr>
                                        <p:cTn id="16" dur="500"/>
                                        <p:tgtEl>
                                          <p:spTgt spid="3">
                                            <p:txEl>
                                              <p:pRg st="4" end="4"/>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fade">
                                      <p:cBhvr>
                                        <p:cTn id="19" dur="500"/>
                                        <p:tgtEl>
                                          <p:spTgt spid="3">
                                            <p:txEl>
                                              <p:pRg st="5" end="5"/>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Effect transition="in" filter="fade">
                                      <p:cBhvr>
                                        <p:cTn id="25" dur="500"/>
                                        <p:tgtEl>
                                          <p:spTgt spid="3">
                                            <p:txEl>
                                              <p:pRg st="7" end="7"/>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3">
                                            <p:txEl>
                                              <p:pRg st="8" end="8"/>
                                            </p:txEl>
                                          </p:spTgt>
                                        </p:tgtEl>
                                        <p:attrNameLst>
                                          <p:attrName>style.visibility</p:attrName>
                                        </p:attrNameLst>
                                      </p:cBhvr>
                                      <p:to>
                                        <p:strVal val="visible"/>
                                      </p:to>
                                    </p:set>
                                    <p:animEffect transition="in" filter="fade">
                                      <p:cBhvr>
                                        <p:cTn id="28" dur="500"/>
                                        <p:tgtEl>
                                          <p:spTgt spid="3">
                                            <p:txEl>
                                              <p:pRg st="8" end="8"/>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animEffect transition="in" filter="fade">
                                      <p:cBhvr>
                                        <p:cTn id="31" dur="500"/>
                                        <p:tgtEl>
                                          <p:spTgt spid="3">
                                            <p:txEl>
                                              <p:pRg st="9" end="9"/>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3">
                                            <p:txEl>
                                              <p:pRg st="10" end="10"/>
                                            </p:txEl>
                                          </p:spTgt>
                                        </p:tgtEl>
                                        <p:attrNameLst>
                                          <p:attrName>style.visibility</p:attrName>
                                        </p:attrNameLst>
                                      </p:cBhvr>
                                      <p:to>
                                        <p:strVal val="visible"/>
                                      </p:to>
                                    </p:set>
                                    <p:animEffect transition="in" filter="fade">
                                      <p:cBhvr>
                                        <p:cTn id="34" dur="500"/>
                                        <p:tgtEl>
                                          <p:spTgt spid="3">
                                            <p:txEl>
                                              <p:pRg st="10" end="10"/>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5"/>
                                        </p:tgtEl>
                                        <p:attrNameLst>
                                          <p:attrName>style.visibility</p:attrName>
                                        </p:attrNameLst>
                                      </p:cBhvr>
                                      <p:to>
                                        <p:strVal val="visible"/>
                                      </p:to>
                                    </p:set>
                                    <p:animEffect transition="in" filter="fade">
                                      <p:cBhvr>
                                        <p:cTn id="3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1839685" y="2144487"/>
            <a:ext cx="6248401" cy="1569660"/>
          </a:xfrm>
          <a:prstGeom prst="rect">
            <a:avLst/>
          </a:prstGeom>
          <a:noFill/>
        </p:spPr>
        <p:txBody>
          <a:bodyPr wrap="square" rtlCol="0">
            <a:spAutoFit/>
          </a:bodyPr>
          <a:lstStyle/>
          <a:p>
            <a:pPr algn="ctr"/>
            <a:r>
              <a:rPr lang="zh-CN" altLang="en-US" sz="9600" b="1" dirty="0" smtClean="0">
                <a:solidFill>
                  <a:srgbClr val="FF0000"/>
                </a:solidFill>
                <a:latin typeface="华文隶书" panose="02010800040101010101" pitchFamily="2" charset="-122"/>
                <a:ea typeface="华文隶书" panose="02010800040101010101" pitchFamily="2" charset="-122"/>
              </a:rPr>
              <a:t>谢谢！</a:t>
            </a:r>
            <a:endParaRPr lang="zh-CN" altLang="en-US" sz="9600" b="1" dirty="0">
              <a:solidFill>
                <a:srgbClr val="FF0000"/>
              </a:solidFill>
              <a:latin typeface="华文隶书" panose="02010800040101010101" pitchFamily="2" charset="-122"/>
              <a:ea typeface="华文隶书" panose="02010800040101010101" pitchFamily="2" charset="-122"/>
            </a:endParaRPr>
          </a:p>
        </p:txBody>
      </p:sp>
    </p:spTree>
    <p:extLst>
      <p:ext uri="{BB962C8B-B14F-4D97-AF65-F5344CB8AC3E}">
        <p14:creationId xmlns:p14="http://schemas.microsoft.com/office/powerpoint/2010/main" val="1783108661"/>
      </p:ext>
    </p:extLst>
  </p:cSld>
  <p:clrMapOvr>
    <a:masterClrMapping/>
  </p:clrMapOvr>
  <p:transition spd="med">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00000" y="896062"/>
            <a:ext cx="7791600" cy="5287024"/>
          </a:xfrm>
          <a:prstGeom prst="rect">
            <a:avLst/>
          </a:prstGeom>
        </p:spPr>
      </p:pic>
      <p:sp>
        <p:nvSpPr>
          <p:cNvPr id="3" name="文本框 2"/>
          <p:cNvSpPr txBox="1"/>
          <p:nvPr/>
        </p:nvSpPr>
        <p:spPr>
          <a:xfrm>
            <a:off x="1382486" y="304801"/>
            <a:ext cx="6662057" cy="584775"/>
          </a:xfrm>
          <a:prstGeom prst="rect">
            <a:avLst/>
          </a:prstGeom>
          <a:noFill/>
        </p:spPr>
        <p:txBody>
          <a:bodyPr wrap="square" rtlCol="0">
            <a:spAutoFit/>
          </a:bodyPr>
          <a:lstStyle/>
          <a:p>
            <a:r>
              <a:rPr lang="zh-CN" altLang="en-US" sz="3200" dirty="0" smtClean="0"/>
              <a:t>一、关于防爆电气的几个定义</a:t>
            </a:r>
            <a:endParaRPr lang="zh-CN" altLang="en-US" sz="3200" dirty="0"/>
          </a:p>
        </p:txBody>
      </p:sp>
      <p:sp>
        <p:nvSpPr>
          <p:cNvPr id="4" name="文本框 3"/>
          <p:cNvSpPr txBox="1"/>
          <p:nvPr/>
        </p:nvSpPr>
        <p:spPr>
          <a:xfrm>
            <a:off x="1536926" y="6183086"/>
            <a:ext cx="6353175" cy="461665"/>
          </a:xfrm>
          <a:prstGeom prst="rect">
            <a:avLst/>
          </a:prstGeom>
          <a:noFill/>
        </p:spPr>
        <p:txBody>
          <a:bodyPr wrap="square" rtlCol="0">
            <a:spAutoFit/>
          </a:bodyPr>
          <a:lstStyle/>
          <a:p>
            <a:pPr algn="ctr"/>
            <a:r>
              <a:rPr lang="zh-CN" altLang="en-US" sz="2400" dirty="0" smtClean="0">
                <a:solidFill>
                  <a:schemeClr val="bg2"/>
                </a:solidFill>
              </a:rPr>
              <a:t>常见气体的爆炸上限和下限</a:t>
            </a:r>
            <a:endParaRPr lang="zh-CN" altLang="en-US" sz="2400" dirty="0">
              <a:solidFill>
                <a:schemeClr val="bg2"/>
              </a:solidFill>
            </a:endParaRPr>
          </a:p>
        </p:txBody>
      </p:sp>
    </p:spTree>
    <p:extLst>
      <p:ext uri="{BB962C8B-B14F-4D97-AF65-F5344CB8AC3E}">
        <p14:creationId xmlns:p14="http://schemas.microsoft.com/office/powerpoint/2010/main" val="3345044364"/>
      </p:ext>
    </p:extLst>
  </p:cSld>
  <p:clrMapOvr>
    <a:masterClrMapping/>
  </p:clrMapOvr>
  <p:transition spd="med">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838199" y="846033"/>
            <a:ext cx="7946572" cy="5632311"/>
          </a:xfrm>
          <a:prstGeom prst="rect">
            <a:avLst/>
          </a:prstGeom>
        </p:spPr>
        <p:txBody>
          <a:bodyPr wrap="square">
            <a:spAutoFit/>
          </a:bodyPr>
          <a:lstStyle/>
          <a:p>
            <a:r>
              <a:rPr lang="en-US" altLang="zh-CN" sz="2400" dirty="0">
                <a:solidFill>
                  <a:schemeClr val="bg2"/>
                </a:solidFill>
              </a:rPr>
              <a:t>3.</a:t>
            </a:r>
            <a:r>
              <a:rPr lang="zh-CN" altLang="en-US" sz="2400" dirty="0">
                <a:solidFill>
                  <a:schemeClr val="bg2"/>
                </a:solidFill>
              </a:rPr>
              <a:t>防爆电气定义</a:t>
            </a:r>
            <a:r>
              <a:rPr lang="en-US" altLang="zh-CN" sz="2400" dirty="0"/>
              <a:t>.</a:t>
            </a:r>
          </a:p>
          <a:p>
            <a:r>
              <a:rPr lang="en-US" altLang="zh-CN" sz="2400" dirty="0"/>
              <a:t>   </a:t>
            </a:r>
            <a:r>
              <a:rPr lang="zh-CN" altLang="en-US" sz="2400" dirty="0" smtClean="0">
                <a:solidFill>
                  <a:schemeClr val="bg2"/>
                </a:solidFill>
              </a:rPr>
              <a:t>在</a:t>
            </a:r>
            <a:r>
              <a:rPr lang="zh-CN" altLang="en-US" sz="2400" dirty="0">
                <a:solidFill>
                  <a:schemeClr val="bg2"/>
                </a:solidFill>
              </a:rPr>
              <a:t>有爆炸性危险气体、蒸汽和粉尘的场所所用一类电气设备</a:t>
            </a:r>
            <a:r>
              <a:rPr lang="zh-CN" altLang="en-US" sz="2400" dirty="0" smtClean="0">
                <a:solidFill>
                  <a:schemeClr val="bg2"/>
                </a:solidFill>
              </a:rPr>
              <a:t>。</a:t>
            </a:r>
            <a:endParaRPr lang="en-US" altLang="zh-CN" sz="2400" dirty="0" smtClean="0">
              <a:solidFill>
                <a:schemeClr val="bg2"/>
              </a:solidFill>
            </a:endParaRPr>
          </a:p>
          <a:p>
            <a:r>
              <a:rPr lang="en-US" altLang="zh-CN" sz="2400" dirty="0" smtClean="0">
                <a:solidFill>
                  <a:schemeClr val="bg2"/>
                </a:solidFill>
              </a:rPr>
              <a:t>4. </a:t>
            </a:r>
            <a:r>
              <a:rPr lang="zh-CN" altLang="en-US" sz="2400" dirty="0" smtClean="0">
                <a:solidFill>
                  <a:schemeClr val="bg2"/>
                </a:solidFill>
              </a:rPr>
              <a:t>防爆电气标志</a:t>
            </a:r>
            <a:endParaRPr lang="en-US" altLang="zh-CN" sz="2400" dirty="0" smtClean="0">
              <a:solidFill>
                <a:schemeClr val="bg2"/>
              </a:solidFill>
            </a:endParaRPr>
          </a:p>
          <a:p>
            <a:r>
              <a:rPr lang="zh-CN" altLang="en-US" sz="2400" dirty="0" smtClean="0">
                <a:solidFill>
                  <a:schemeClr val="bg2"/>
                </a:solidFill>
              </a:rPr>
              <a:t>    防爆</a:t>
            </a:r>
            <a:r>
              <a:rPr lang="zh-CN" altLang="en-US" sz="2400" dirty="0">
                <a:solidFill>
                  <a:schemeClr val="bg2"/>
                </a:solidFill>
              </a:rPr>
              <a:t>标志是指用于描述防爆电气设备的防爆等级、温度组别、防爆型式以及所适用区域的标识</a:t>
            </a:r>
            <a:r>
              <a:rPr lang="zh-CN" altLang="en-US" sz="2400" dirty="0" smtClean="0">
                <a:solidFill>
                  <a:schemeClr val="bg2"/>
                </a:solidFill>
              </a:rPr>
              <a:t>。一般由以下几个部分构成：</a:t>
            </a:r>
            <a:endParaRPr lang="en-US" altLang="zh-CN" sz="2400" dirty="0" smtClean="0">
              <a:solidFill>
                <a:schemeClr val="bg2"/>
              </a:solidFill>
            </a:endParaRPr>
          </a:p>
          <a:p>
            <a:r>
              <a:rPr lang="en-US" altLang="zh-CN" sz="2400" dirty="0">
                <a:solidFill>
                  <a:schemeClr val="bg2"/>
                </a:solidFill>
              </a:rPr>
              <a:t> </a:t>
            </a:r>
            <a:r>
              <a:rPr lang="en-US" altLang="zh-CN" sz="2400" dirty="0" smtClean="0">
                <a:solidFill>
                  <a:schemeClr val="bg2"/>
                </a:solidFill>
              </a:rPr>
              <a:t>   </a:t>
            </a:r>
            <a:r>
              <a:rPr lang="zh-CN" altLang="en-US" sz="2400" dirty="0">
                <a:solidFill>
                  <a:schemeClr val="bg2"/>
                </a:solidFill>
              </a:rPr>
              <a:t>①防爆标志</a:t>
            </a:r>
            <a:r>
              <a:rPr lang="en-US" altLang="zh-CN" sz="2400" dirty="0">
                <a:solidFill>
                  <a:schemeClr val="bg2"/>
                </a:solidFill>
              </a:rPr>
              <a:t>EX</a:t>
            </a:r>
            <a:r>
              <a:rPr lang="zh-CN" altLang="en-US" sz="2400" dirty="0">
                <a:solidFill>
                  <a:schemeClr val="bg2"/>
                </a:solidFill>
              </a:rPr>
              <a:t>表示该</a:t>
            </a:r>
            <a:r>
              <a:rPr lang="zh-CN" altLang="en-US" sz="2400" dirty="0" smtClean="0">
                <a:solidFill>
                  <a:schemeClr val="bg2"/>
                </a:solidFill>
              </a:rPr>
              <a:t>设备为防爆电气设备；</a:t>
            </a:r>
            <a:endParaRPr lang="en-US" altLang="zh-CN" sz="2400" dirty="0" smtClean="0">
              <a:solidFill>
                <a:schemeClr val="bg2"/>
              </a:solidFill>
            </a:endParaRPr>
          </a:p>
          <a:p>
            <a:r>
              <a:rPr lang="en-US" altLang="zh-CN" sz="2400" dirty="0">
                <a:solidFill>
                  <a:schemeClr val="bg2"/>
                </a:solidFill>
              </a:rPr>
              <a:t> </a:t>
            </a:r>
            <a:r>
              <a:rPr lang="en-US" altLang="zh-CN" sz="2400" dirty="0" smtClean="0">
                <a:solidFill>
                  <a:schemeClr val="bg2"/>
                </a:solidFill>
              </a:rPr>
              <a:t>   </a:t>
            </a:r>
            <a:r>
              <a:rPr lang="zh-CN" altLang="en-US" sz="2400" dirty="0" smtClean="0">
                <a:solidFill>
                  <a:schemeClr val="bg2"/>
                </a:solidFill>
              </a:rPr>
              <a:t>②</a:t>
            </a:r>
            <a:r>
              <a:rPr lang="zh-CN" altLang="en-US" sz="2400" dirty="0">
                <a:solidFill>
                  <a:schemeClr val="bg2"/>
                </a:solidFill>
              </a:rPr>
              <a:t>防爆结构形式表明该设备采用何种措施进行</a:t>
            </a:r>
            <a:r>
              <a:rPr lang="zh-CN" altLang="en-US" sz="2400" dirty="0" smtClean="0">
                <a:solidFill>
                  <a:schemeClr val="bg2"/>
                </a:solidFill>
              </a:rPr>
              <a:t>防爆，如  </a:t>
            </a:r>
            <a:r>
              <a:rPr lang="en-US" altLang="zh-CN" sz="2400" dirty="0" smtClean="0">
                <a:solidFill>
                  <a:schemeClr val="bg2"/>
                </a:solidFill>
              </a:rPr>
              <a:t>d</a:t>
            </a:r>
            <a:r>
              <a:rPr lang="zh-CN" altLang="en-US" sz="2400" dirty="0">
                <a:solidFill>
                  <a:schemeClr val="bg2"/>
                </a:solidFill>
              </a:rPr>
              <a:t>隔爆</a:t>
            </a:r>
            <a:r>
              <a:rPr lang="zh-CN" altLang="en-US" sz="2400" dirty="0" smtClean="0">
                <a:solidFill>
                  <a:schemeClr val="bg2"/>
                </a:solidFill>
              </a:rPr>
              <a:t>型，</a:t>
            </a:r>
            <a:r>
              <a:rPr lang="en-US" altLang="zh-CN" sz="2400" dirty="0" smtClean="0">
                <a:solidFill>
                  <a:schemeClr val="bg2"/>
                </a:solidFill>
              </a:rPr>
              <a:t>p</a:t>
            </a:r>
            <a:r>
              <a:rPr lang="zh-CN" altLang="en-US" sz="2400" dirty="0" smtClean="0">
                <a:solidFill>
                  <a:schemeClr val="bg2"/>
                </a:solidFill>
              </a:rPr>
              <a:t>正压</a:t>
            </a:r>
            <a:r>
              <a:rPr lang="zh-CN" altLang="en-US" sz="2400" dirty="0">
                <a:solidFill>
                  <a:schemeClr val="bg2"/>
                </a:solidFill>
              </a:rPr>
              <a:t>型；</a:t>
            </a:r>
            <a:r>
              <a:rPr lang="en-US" altLang="zh-CN" sz="2400" dirty="0" err="1" smtClean="0">
                <a:solidFill>
                  <a:schemeClr val="bg2"/>
                </a:solidFill>
              </a:rPr>
              <a:t>i</a:t>
            </a:r>
            <a:r>
              <a:rPr lang="zh-CN" altLang="en-US" sz="2400" dirty="0" smtClean="0">
                <a:solidFill>
                  <a:schemeClr val="bg2"/>
                </a:solidFill>
              </a:rPr>
              <a:t>为本安</a:t>
            </a:r>
            <a:r>
              <a:rPr lang="zh-CN" altLang="en-US" sz="2400" dirty="0">
                <a:solidFill>
                  <a:schemeClr val="bg2"/>
                </a:solidFill>
              </a:rPr>
              <a:t>型等</a:t>
            </a:r>
            <a:r>
              <a:rPr lang="zh-CN" altLang="en-US" sz="2400" dirty="0" smtClean="0">
                <a:solidFill>
                  <a:schemeClr val="bg2"/>
                </a:solidFill>
              </a:rPr>
              <a:t>；</a:t>
            </a:r>
            <a:endParaRPr lang="en-US" altLang="zh-CN" sz="2400" dirty="0" smtClean="0">
              <a:solidFill>
                <a:schemeClr val="bg2"/>
              </a:solidFill>
            </a:endParaRPr>
          </a:p>
          <a:p>
            <a:r>
              <a:rPr lang="en-US" altLang="zh-CN" sz="2400" dirty="0">
                <a:solidFill>
                  <a:schemeClr val="bg2"/>
                </a:solidFill>
              </a:rPr>
              <a:t> </a:t>
            </a:r>
            <a:r>
              <a:rPr lang="en-US" altLang="zh-CN" sz="2400" dirty="0" smtClean="0">
                <a:solidFill>
                  <a:schemeClr val="bg2"/>
                </a:solidFill>
              </a:rPr>
              <a:t>   </a:t>
            </a:r>
            <a:r>
              <a:rPr lang="zh-CN" altLang="en-US" sz="2400" dirty="0" smtClean="0">
                <a:solidFill>
                  <a:schemeClr val="bg2"/>
                </a:solidFill>
              </a:rPr>
              <a:t>③</a:t>
            </a:r>
            <a:r>
              <a:rPr lang="zh-CN" altLang="en-US" sz="2400" dirty="0">
                <a:solidFill>
                  <a:schemeClr val="bg2"/>
                </a:solidFill>
              </a:rPr>
              <a:t>防爆设备类别两</a:t>
            </a:r>
            <a:r>
              <a:rPr lang="zh-CN" altLang="en-US" sz="2400" dirty="0" smtClean="0">
                <a:solidFill>
                  <a:schemeClr val="bg2"/>
                </a:solidFill>
              </a:rPr>
              <a:t>类，</a:t>
            </a:r>
            <a:r>
              <a:rPr lang="en-US" altLang="zh-CN" sz="2400" dirty="0" smtClean="0">
                <a:solidFill>
                  <a:schemeClr val="bg2"/>
                </a:solidFill>
              </a:rPr>
              <a:t>I</a:t>
            </a:r>
            <a:r>
              <a:rPr lang="zh-CN" altLang="en-US" sz="2400" dirty="0">
                <a:solidFill>
                  <a:schemeClr val="bg2"/>
                </a:solidFill>
              </a:rPr>
              <a:t>煤矿井用</a:t>
            </a:r>
            <a:r>
              <a:rPr lang="zh-CN" altLang="en-US" sz="2400" dirty="0" smtClean="0">
                <a:solidFill>
                  <a:schemeClr val="bg2"/>
                </a:solidFill>
              </a:rPr>
              <a:t>电气设备，</a:t>
            </a:r>
            <a:r>
              <a:rPr lang="en-US" altLang="zh-CN" sz="2400" dirty="0" smtClean="0">
                <a:solidFill>
                  <a:schemeClr val="bg2"/>
                </a:solidFill>
              </a:rPr>
              <a:t>II</a:t>
            </a:r>
            <a:r>
              <a:rPr lang="zh-CN" altLang="en-US" sz="2400" dirty="0">
                <a:solidFill>
                  <a:schemeClr val="bg2"/>
                </a:solidFill>
              </a:rPr>
              <a:t>工厂用电气设备</a:t>
            </a:r>
            <a:r>
              <a:rPr lang="zh-CN" altLang="en-US" sz="2400" dirty="0" smtClean="0">
                <a:solidFill>
                  <a:schemeClr val="bg2"/>
                </a:solidFill>
              </a:rPr>
              <a:t>；</a:t>
            </a:r>
            <a:endParaRPr lang="en-US" altLang="zh-CN" sz="2400" dirty="0" smtClean="0">
              <a:solidFill>
                <a:schemeClr val="bg2"/>
              </a:solidFill>
            </a:endParaRPr>
          </a:p>
          <a:p>
            <a:r>
              <a:rPr lang="en-US" altLang="zh-CN" sz="2400" dirty="0">
                <a:solidFill>
                  <a:schemeClr val="bg2"/>
                </a:solidFill>
              </a:rPr>
              <a:t> </a:t>
            </a:r>
            <a:r>
              <a:rPr lang="en-US" altLang="zh-CN" sz="2400" dirty="0" smtClean="0">
                <a:solidFill>
                  <a:schemeClr val="bg2"/>
                </a:solidFill>
              </a:rPr>
              <a:t>   </a:t>
            </a:r>
            <a:r>
              <a:rPr lang="zh-CN" altLang="en-US" sz="2400" dirty="0" smtClean="0">
                <a:solidFill>
                  <a:schemeClr val="bg2"/>
                </a:solidFill>
              </a:rPr>
              <a:t>④</a:t>
            </a:r>
            <a:r>
              <a:rPr lang="zh-CN" altLang="en-US" sz="2400" dirty="0">
                <a:solidFill>
                  <a:schemeClr val="bg2"/>
                </a:solidFill>
              </a:rPr>
              <a:t>防爆</a:t>
            </a:r>
            <a:r>
              <a:rPr lang="zh-CN" altLang="en-US" sz="2400" dirty="0" smtClean="0">
                <a:solidFill>
                  <a:schemeClr val="bg2"/>
                </a:solidFill>
              </a:rPr>
              <a:t>级别分为</a:t>
            </a:r>
            <a:r>
              <a:rPr lang="en-US" altLang="zh-CN" sz="2400" dirty="0" smtClean="0">
                <a:solidFill>
                  <a:schemeClr val="bg2"/>
                </a:solidFill>
              </a:rPr>
              <a:t>A</a:t>
            </a:r>
            <a:r>
              <a:rPr lang="zh-CN" altLang="en-US" sz="2400" dirty="0">
                <a:solidFill>
                  <a:schemeClr val="bg2"/>
                </a:solidFill>
              </a:rPr>
              <a:t>、</a:t>
            </a:r>
            <a:r>
              <a:rPr lang="en-US" altLang="zh-CN" sz="2400" dirty="0">
                <a:solidFill>
                  <a:schemeClr val="bg2"/>
                </a:solidFill>
              </a:rPr>
              <a:t>B</a:t>
            </a:r>
            <a:r>
              <a:rPr lang="zh-CN" altLang="en-US" sz="2400" dirty="0">
                <a:solidFill>
                  <a:schemeClr val="bg2"/>
                </a:solidFill>
              </a:rPr>
              <a:t>、</a:t>
            </a:r>
            <a:r>
              <a:rPr lang="en-US" altLang="zh-CN" sz="2400" dirty="0">
                <a:solidFill>
                  <a:schemeClr val="bg2"/>
                </a:solidFill>
              </a:rPr>
              <a:t>C</a:t>
            </a:r>
            <a:r>
              <a:rPr lang="zh-CN" altLang="en-US" sz="2400" dirty="0">
                <a:solidFill>
                  <a:schemeClr val="bg2"/>
                </a:solidFill>
              </a:rPr>
              <a:t>三级说明其防爆</a:t>
            </a:r>
            <a:r>
              <a:rPr lang="zh-CN" altLang="en-US" sz="2400" dirty="0" smtClean="0">
                <a:solidFill>
                  <a:schemeClr val="bg2"/>
                </a:solidFill>
              </a:rPr>
              <a:t>能力的强弱；</a:t>
            </a:r>
            <a:endParaRPr lang="en-US" altLang="zh-CN" sz="2400" dirty="0" smtClean="0">
              <a:solidFill>
                <a:schemeClr val="bg2"/>
              </a:solidFill>
            </a:endParaRPr>
          </a:p>
          <a:p>
            <a:r>
              <a:rPr lang="en-US" altLang="zh-CN" sz="2400" dirty="0">
                <a:solidFill>
                  <a:schemeClr val="bg2"/>
                </a:solidFill>
              </a:rPr>
              <a:t> </a:t>
            </a:r>
            <a:r>
              <a:rPr lang="en-US" altLang="zh-CN" sz="2400" dirty="0" smtClean="0">
                <a:solidFill>
                  <a:schemeClr val="bg2"/>
                </a:solidFill>
              </a:rPr>
              <a:t>   </a:t>
            </a:r>
            <a:r>
              <a:rPr lang="zh-CN" altLang="en-US" sz="2400" dirty="0" smtClean="0">
                <a:solidFill>
                  <a:schemeClr val="bg2"/>
                </a:solidFill>
              </a:rPr>
              <a:t>⑤</a:t>
            </a:r>
            <a:r>
              <a:rPr lang="zh-CN" altLang="en-US" sz="2400" dirty="0">
                <a:solidFill>
                  <a:schemeClr val="bg2"/>
                </a:solidFill>
              </a:rPr>
              <a:t>温度组别</a:t>
            </a:r>
            <a:r>
              <a:rPr lang="en-US" altLang="zh-CN" sz="2400" dirty="0">
                <a:solidFill>
                  <a:schemeClr val="bg2"/>
                </a:solidFill>
              </a:rPr>
              <a:t>T1~T6</a:t>
            </a:r>
            <a:r>
              <a:rPr lang="zh-CN" altLang="en-US" sz="2400" dirty="0">
                <a:solidFill>
                  <a:schemeClr val="bg2"/>
                </a:solidFill>
              </a:rPr>
              <a:t>六组说明该</a:t>
            </a:r>
            <a:r>
              <a:rPr lang="zh-CN" altLang="en-US" sz="2400" dirty="0" smtClean="0">
                <a:solidFill>
                  <a:schemeClr val="bg2"/>
                </a:solidFill>
              </a:rPr>
              <a:t>设备的</a:t>
            </a:r>
            <a:r>
              <a:rPr lang="zh-CN" altLang="en-US" sz="2400" dirty="0" smtClean="0">
                <a:solidFill>
                  <a:srgbClr val="FF0000"/>
                </a:solidFill>
              </a:rPr>
              <a:t>最高表面温度</a:t>
            </a:r>
            <a:r>
              <a:rPr lang="zh-CN" altLang="en-US" sz="2400" dirty="0">
                <a:solidFill>
                  <a:srgbClr val="FF0000"/>
                </a:solidFill>
              </a:rPr>
              <a:t>允许</a:t>
            </a:r>
            <a:r>
              <a:rPr lang="zh-CN" altLang="en-US" sz="2400" dirty="0" smtClean="0">
                <a:solidFill>
                  <a:srgbClr val="FF0000"/>
                </a:solidFill>
              </a:rPr>
              <a:t>值；</a:t>
            </a:r>
            <a:endParaRPr lang="en-US" altLang="zh-CN" dirty="0">
              <a:solidFill>
                <a:srgbClr val="FF0000"/>
              </a:solidFill>
            </a:endParaRPr>
          </a:p>
        </p:txBody>
      </p:sp>
      <p:sp>
        <p:nvSpPr>
          <p:cNvPr id="3" name="文本框 2"/>
          <p:cNvSpPr txBox="1"/>
          <p:nvPr/>
        </p:nvSpPr>
        <p:spPr>
          <a:xfrm>
            <a:off x="1426028" y="261258"/>
            <a:ext cx="6662057" cy="584775"/>
          </a:xfrm>
          <a:prstGeom prst="rect">
            <a:avLst/>
          </a:prstGeom>
          <a:noFill/>
        </p:spPr>
        <p:txBody>
          <a:bodyPr wrap="square" rtlCol="0">
            <a:spAutoFit/>
          </a:bodyPr>
          <a:lstStyle/>
          <a:p>
            <a:r>
              <a:rPr lang="zh-CN" altLang="en-US" sz="3200" dirty="0" smtClean="0"/>
              <a:t>一、关于防爆电气的几个定义</a:t>
            </a:r>
            <a:endParaRPr lang="zh-CN" altLang="en-US" sz="3200" dirty="0"/>
          </a:p>
        </p:txBody>
      </p:sp>
      <p:sp>
        <p:nvSpPr>
          <p:cNvPr id="7" name="右箭头 6">
            <a:hlinkClick r:id="" action="ppaction://noaction"/>
          </p:cNvPr>
          <p:cNvSpPr/>
          <p:nvPr/>
        </p:nvSpPr>
        <p:spPr bwMode="auto">
          <a:xfrm>
            <a:off x="8229600" y="6139543"/>
            <a:ext cx="555171" cy="391886"/>
          </a:xfrm>
          <a:prstGeom prst="rightArrow">
            <a:avLst/>
          </a:prstGeom>
          <a:ln/>
          <a:extLst/>
        </p:spPr>
        <p:style>
          <a:lnRef idx="3">
            <a:schemeClr val="lt1"/>
          </a:lnRef>
          <a:fillRef idx="1">
            <a:schemeClr val="accent3"/>
          </a:fillRef>
          <a:effectRef idx="1">
            <a:schemeClr val="accent3"/>
          </a:effectRef>
          <a:fontRef idx="minor">
            <a:schemeClr val="lt1"/>
          </a:fontRef>
        </p:style>
        <p:txBody>
          <a:bodyPr vert="horz" wrap="square" lIns="91440" tIns="45720" rIns="91440" bIns="4572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3200" b="0" i="0" u="none" strike="noStrike" cap="none" normalizeH="0" baseline="0" smtClean="0">
              <a:ln>
                <a:noFill/>
              </a:ln>
              <a:solidFill>
                <a:schemeClr val="tx1"/>
              </a:solidFill>
              <a:effectLst>
                <a:outerShdw blurRad="38100" dist="38100" dir="2700000" algn="tl">
                  <a:srgbClr val="000000">
                    <a:alpha val="43137"/>
                  </a:srgbClr>
                </a:outerShdw>
              </a:effectLst>
              <a:latin typeface="Arial" pitchFamily="34" charset="0"/>
              <a:ea typeface="华文中宋" pitchFamily="2" charset="-122"/>
            </a:endParaRPr>
          </a:p>
        </p:txBody>
      </p:sp>
      <p:sp>
        <p:nvSpPr>
          <p:cNvPr id="8" name="右箭头 7"/>
          <p:cNvSpPr/>
          <p:nvPr/>
        </p:nvSpPr>
        <p:spPr bwMode="auto">
          <a:xfrm>
            <a:off x="6781800" y="6063343"/>
            <a:ext cx="1164771" cy="272143"/>
          </a:xfrm>
          <a:prstGeom prst="rightArrow">
            <a:avLst/>
          </a:prstGeom>
          <a:noFill/>
          <a:ln>
            <a:noFill/>
          </a:ln>
          <a:effectLst/>
          <a:extLst>
            <a:ext uri="{909E8E84-426E-40DD-AFC4-6F175D3DCCD1}">
              <a14:hiddenFill xmlns:a14="http://schemas.microsoft.com/office/drawing/2010/main">
                <a:solidFill>
                  <a:srgbClr val="C60000"/>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3200" b="0" i="0" u="none" strike="noStrike" cap="none" normalizeH="0" baseline="0" smtClean="0">
              <a:ln>
                <a:noFill/>
              </a:ln>
              <a:solidFill>
                <a:schemeClr val="tx1"/>
              </a:solidFill>
              <a:effectLst>
                <a:outerShdw blurRad="38100" dist="38100" dir="2700000" algn="tl">
                  <a:srgbClr val="000000">
                    <a:alpha val="43137"/>
                  </a:srgbClr>
                </a:outerShdw>
              </a:effectLst>
              <a:latin typeface="Arial" pitchFamily="34" charset="0"/>
              <a:ea typeface="华文中宋" pitchFamily="2" charset="-122"/>
            </a:endParaRPr>
          </a:p>
        </p:txBody>
      </p:sp>
      <p:sp>
        <p:nvSpPr>
          <p:cNvPr id="9" name="右箭头 8"/>
          <p:cNvSpPr/>
          <p:nvPr/>
        </p:nvSpPr>
        <p:spPr bwMode="auto">
          <a:xfrm>
            <a:off x="7946571" y="6139543"/>
            <a:ext cx="566058" cy="338801"/>
          </a:xfrm>
          <a:prstGeom prst="rightArrow">
            <a:avLst/>
          </a:prstGeom>
          <a:noFill/>
          <a:ln>
            <a:noFill/>
          </a:ln>
          <a:effectLst/>
          <a:extLst>
            <a:ext uri="{909E8E84-426E-40DD-AFC4-6F175D3DCCD1}">
              <a14:hiddenFill xmlns:a14="http://schemas.microsoft.com/office/drawing/2010/main">
                <a:solidFill>
                  <a:srgbClr val="C60000"/>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3200" b="0" i="0" u="none" strike="noStrike" cap="none" normalizeH="0" baseline="0" smtClean="0">
              <a:ln>
                <a:noFill/>
              </a:ln>
              <a:solidFill>
                <a:schemeClr val="tx1"/>
              </a:solidFill>
              <a:effectLst>
                <a:outerShdw blurRad="38100" dist="38100" dir="2700000" algn="tl">
                  <a:srgbClr val="000000">
                    <a:alpha val="43137"/>
                  </a:srgbClr>
                </a:outerShdw>
              </a:effectLst>
              <a:latin typeface="Arial" pitchFamily="34" charset="0"/>
              <a:ea typeface="华文中宋" pitchFamily="2" charset="-122"/>
            </a:endParaRPr>
          </a:p>
        </p:txBody>
      </p:sp>
      <p:sp>
        <p:nvSpPr>
          <p:cNvPr id="5" name="右箭头标注 4"/>
          <p:cNvSpPr/>
          <p:nvPr/>
        </p:nvSpPr>
        <p:spPr bwMode="auto">
          <a:xfrm>
            <a:off x="6161314" y="5671457"/>
            <a:ext cx="2503715" cy="293914"/>
          </a:xfrm>
          <a:prstGeom prst="rightArrowCallout">
            <a:avLst/>
          </a:prstGeom>
          <a:noFill/>
          <a:ln>
            <a:noFill/>
          </a:ln>
          <a:effectLst/>
          <a:extLst>
            <a:ext uri="{909E8E84-426E-40DD-AFC4-6F175D3DCCD1}">
              <a14:hiddenFill xmlns:a14="http://schemas.microsoft.com/office/drawing/2010/main">
                <a:solidFill>
                  <a:srgbClr val="C60000"/>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3200" b="0" i="0" u="none" strike="noStrike" cap="none" normalizeH="0" baseline="0" smtClean="0">
              <a:ln>
                <a:noFill/>
              </a:ln>
              <a:solidFill>
                <a:schemeClr val="tx1"/>
              </a:solidFill>
              <a:effectLst>
                <a:outerShdw blurRad="38100" dist="38100" dir="2700000" algn="tl">
                  <a:srgbClr val="000000">
                    <a:alpha val="43137"/>
                  </a:srgbClr>
                </a:outerShdw>
              </a:effectLst>
              <a:latin typeface="Arial" pitchFamily="34" charset="0"/>
              <a:ea typeface="华文中宋" pitchFamily="2" charset="-122"/>
            </a:endParaRPr>
          </a:p>
        </p:txBody>
      </p:sp>
    </p:spTree>
    <p:extLst>
      <p:ext uri="{BB962C8B-B14F-4D97-AF65-F5344CB8AC3E}">
        <p14:creationId xmlns:p14="http://schemas.microsoft.com/office/powerpoint/2010/main" val="690524596"/>
      </p:ext>
    </p:extLst>
  </p:cSld>
  <p:clrMapOvr>
    <a:masterClrMapping/>
  </p:clrMapOvr>
  <p:transition spd="med">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967042" y="1668438"/>
            <a:ext cx="7369790" cy="3785652"/>
          </a:xfrm>
          <a:prstGeom prst="rect">
            <a:avLst/>
          </a:prstGeom>
          <a:noFill/>
        </p:spPr>
        <p:txBody>
          <a:bodyPr wrap="square" rtlCol="0">
            <a:spAutoFit/>
          </a:bodyPr>
          <a:lstStyle/>
          <a:p>
            <a:pPr marL="342900" indent="-342900">
              <a:buFont typeface="Wingdings" panose="05000000000000000000" pitchFamily="2" charset="2"/>
              <a:buChar char="Ø"/>
            </a:pPr>
            <a:r>
              <a:rPr lang="en-US" altLang="zh-CN" sz="2800" b="1" dirty="0" smtClean="0">
                <a:solidFill>
                  <a:srgbClr val="FF0000"/>
                </a:solidFill>
                <a:latin typeface="+mn-ea"/>
              </a:rPr>
              <a:t>  NEC</a:t>
            </a:r>
            <a:r>
              <a:rPr lang="en-US" altLang="zh-CN" sz="2800" b="1" dirty="0">
                <a:solidFill>
                  <a:srgbClr val="FF0000"/>
                </a:solidFill>
                <a:latin typeface="+mn-ea"/>
              </a:rPr>
              <a:t>: </a:t>
            </a:r>
            <a:r>
              <a:rPr lang="zh-CN" altLang="en-US" sz="2800" dirty="0">
                <a:solidFill>
                  <a:srgbClr val="FF0000"/>
                </a:solidFill>
                <a:latin typeface="+mn-ea"/>
              </a:rPr>
              <a:t>美国国家电气标准委员会标准</a:t>
            </a:r>
          </a:p>
          <a:p>
            <a:pPr marL="342900" indent="-342900">
              <a:buFont typeface="Wingdings" panose="05000000000000000000" pitchFamily="2" charset="2"/>
              <a:buChar char="Ø"/>
            </a:pPr>
            <a:r>
              <a:rPr lang="en-US" altLang="zh-CN" sz="2800" b="1" dirty="0" smtClean="0">
                <a:solidFill>
                  <a:srgbClr val="FF0000"/>
                </a:solidFill>
                <a:latin typeface="+mn-ea"/>
              </a:rPr>
              <a:t>  IEC</a:t>
            </a:r>
            <a:r>
              <a:rPr lang="en-US" altLang="zh-CN" sz="2800" b="1" dirty="0">
                <a:solidFill>
                  <a:srgbClr val="FF0000"/>
                </a:solidFill>
                <a:latin typeface="+mn-ea"/>
              </a:rPr>
              <a:t>: </a:t>
            </a:r>
            <a:r>
              <a:rPr lang="zh-CN" altLang="en-US" sz="2800" dirty="0">
                <a:solidFill>
                  <a:srgbClr val="FF0000"/>
                </a:solidFill>
                <a:latin typeface="+mn-ea"/>
              </a:rPr>
              <a:t>国际电工</a:t>
            </a:r>
            <a:r>
              <a:rPr lang="zh-CN" altLang="en-US" sz="2800" dirty="0" smtClean="0">
                <a:solidFill>
                  <a:srgbClr val="FF0000"/>
                </a:solidFill>
                <a:latin typeface="+mn-ea"/>
              </a:rPr>
              <a:t>委员会标准</a:t>
            </a:r>
            <a:endParaRPr lang="zh-CN" altLang="en-US" sz="2000" dirty="0">
              <a:solidFill>
                <a:srgbClr val="FF0000"/>
              </a:solidFill>
              <a:latin typeface="+mn-ea"/>
            </a:endParaRPr>
          </a:p>
          <a:p>
            <a:pPr marL="285750" indent="-285750">
              <a:buFont typeface="Wingdings" panose="05000000000000000000" pitchFamily="2" charset="2"/>
              <a:buChar char="Ø"/>
            </a:pPr>
            <a:r>
              <a:rPr lang="zh-CN" altLang="en-US" sz="2400" dirty="0" smtClean="0">
                <a:solidFill>
                  <a:srgbClr val="FF0000"/>
                </a:solidFill>
                <a:latin typeface="+mn-ea"/>
              </a:rPr>
              <a:t>􀂾 </a:t>
            </a:r>
            <a:r>
              <a:rPr lang="en-US" altLang="zh-CN" sz="2800" b="1" dirty="0">
                <a:solidFill>
                  <a:srgbClr val="FF0000"/>
                </a:solidFill>
                <a:latin typeface="+mn-ea"/>
              </a:rPr>
              <a:t>CENELEC: </a:t>
            </a:r>
            <a:r>
              <a:rPr lang="zh-CN" altLang="en-US" sz="2800" dirty="0">
                <a:solidFill>
                  <a:srgbClr val="FF0000"/>
                </a:solidFill>
                <a:latin typeface="+mn-ea"/>
              </a:rPr>
              <a:t>欧洲电工标准化委员会标准</a:t>
            </a:r>
          </a:p>
          <a:p>
            <a:r>
              <a:rPr lang="en-US" altLang="zh-CN" sz="2800" dirty="0">
                <a:solidFill>
                  <a:srgbClr val="FF0000"/>
                </a:solidFill>
                <a:latin typeface="+mn-ea"/>
              </a:rPr>
              <a:t>	</a:t>
            </a:r>
            <a:r>
              <a:rPr lang="en-US" altLang="zh-CN" sz="2400" dirty="0" smtClean="0">
                <a:solidFill>
                  <a:srgbClr val="FF0000"/>
                </a:solidFill>
                <a:latin typeface="+mn-ea"/>
              </a:rPr>
              <a:t>– ATEX(Atmosphere Explosion) </a:t>
            </a:r>
            <a:r>
              <a:rPr lang="zh-CN" altLang="en-US" sz="2400" dirty="0">
                <a:solidFill>
                  <a:srgbClr val="FF0000"/>
                </a:solidFill>
                <a:latin typeface="+mn-ea"/>
              </a:rPr>
              <a:t>是具体证书</a:t>
            </a:r>
          </a:p>
          <a:p>
            <a:r>
              <a:rPr lang="en-US" altLang="zh-CN" sz="2400" dirty="0">
                <a:solidFill>
                  <a:srgbClr val="FF0000"/>
                </a:solidFill>
                <a:latin typeface="+mn-ea"/>
              </a:rPr>
              <a:t>	– </a:t>
            </a:r>
            <a:r>
              <a:rPr lang="zh-CN" altLang="en-US" sz="2400" dirty="0">
                <a:solidFill>
                  <a:srgbClr val="FF0000"/>
                </a:solidFill>
                <a:latin typeface="+mn-ea"/>
              </a:rPr>
              <a:t>只适用于制造业的标准</a:t>
            </a:r>
          </a:p>
          <a:p>
            <a:r>
              <a:rPr lang="en-US" altLang="zh-CN" sz="2400" dirty="0">
                <a:solidFill>
                  <a:srgbClr val="FF0000"/>
                </a:solidFill>
                <a:latin typeface="+mn-ea"/>
              </a:rPr>
              <a:t>	– </a:t>
            </a:r>
            <a:r>
              <a:rPr lang="zh-CN" altLang="en-US" sz="2400" dirty="0">
                <a:solidFill>
                  <a:srgbClr val="FF0000"/>
                </a:solidFill>
                <a:latin typeface="+mn-ea"/>
              </a:rPr>
              <a:t>与</a:t>
            </a:r>
            <a:r>
              <a:rPr lang="en-US" altLang="zh-CN" sz="2400" dirty="0">
                <a:solidFill>
                  <a:srgbClr val="FF0000"/>
                </a:solidFill>
                <a:latin typeface="+mn-ea"/>
              </a:rPr>
              <a:t>IEC </a:t>
            </a:r>
            <a:r>
              <a:rPr lang="zh-CN" altLang="en-US" sz="2400" dirty="0">
                <a:solidFill>
                  <a:srgbClr val="FF0000"/>
                </a:solidFill>
                <a:latin typeface="+mn-ea"/>
              </a:rPr>
              <a:t>标准里的概念</a:t>
            </a:r>
            <a:r>
              <a:rPr lang="zh-CN" altLang="en-US" sz="2400" dirty="0" smtClean="0">
                <a:solidFill>
                  <a:srgbClr val="FF0000"/>
                </a:solidFill>
                <a:latin typeface="+mn-ea"/>
              </a:rPr>
              <a:t>相通</a:t>
            </a:r>
            <a:endParaRPr lang="en-US" altLang="zh-CN" sz="2400" dirty="0" smtClean="0">
              <a:solidFill>
                <a:srgbClr val="FF0000"/>
              </a:solidFill>
              <a:latin typeface="+mn-ea"/>
            </a:endParaRPr>
          </a:p>
          <a:p>
            <a:endParaRPr lang="en-US" altLang="zh-CN" sz="2400" dirty="0" smtClean="0">
              <a:solidFill>
                <a:schemeClr val="bg2"/>
              </a:solidFill>
              <a:latin typeface="+mn-ea"/>
            </a:endParaRPr>
          </a:p>
          <a:p>
            <a:pPr marL="342900" indent="-342900">
              <a:buFont typeface="Wingdings" panose="05000000000000000000" pitchFamily="2" charset="2"/>
              <a:buChar char="Ø"/>
            </a:pPr>
            <a:r>
              <a:rPr lang="en-US" altLang="zh-CN" sz="2400" b="1" dirty="0">
                <a:solidFill>
                  <a:schemeClr val="bg2"/>
                </a:solidFill>
                <a:latin typeface="+mn-ea"/>
              </a:rPr>
              <a:t> </a:t>
            </a:r>
            <a:r>
              <a:rPr lang="en-US" altLang="zh-CN" sz="2400" b="1" dirty="0" smtClean="0">
                <a:solidFill>
                  <a:schemeClr val="bg2"/>
                </a:solidFill>
                <a:latin typeface="+mn-ea"/>
              </a:rPr>
              <a:t>  </a:t>
            </a:r>
            <a:r>
              <a:rPr lang="en-US" altLang="zh-CN" sz="2800" b="1" dirty="0" smtClean="0">
                <a:solidFill>
                  <a:schemeClr val="bg2"/>
                </a:solidFill>
                <a:latin typeface="+mn-ea"/>
              </a:rPr>
              <a:t>CEC</a:t>
            </a:r>
            <a:r>
              <a:rPr lang="en-US" altLang="zh-CN" sz="2400" b="1" dirty="0">
                <a:solidFill>
                  <a:schemeClr val="bg2"/>
                </a:solidFill>
                <a:latin typeface="+mn-ea"/>
              </a:rPr>
              <a:t>: </a:t>
            </a:r>
            <a:r>
              <a:rPr lang="zh-CN" altLang="en-US" sz="2400" dirty="0">
                <a:solidFill>
                  <a:schemeClr val="bg2"/>
                </a:solidFill>
                <a:latin typeface="+mn-ea"/>
              </a:rPr>
              <a:t>加拿大电气标准委员会标准</a:t>
            </a:r>
          </a:p>
          <a:p>
            <a:pPr marL="285750" indent="-285750">
              <a:buFont typeface="Wingdings" panose="05000000000000000000" pitchFamily="2" charset="2"/>
              <a:buChar char="Ø"/>
            </a:pPr>
            <a:r>
              <a:rPr lang="zh-CN" altLang="en-US" sz="2400" dirty="0" smtClean="0">
                <a:solidFill>
                  <a:schemeClr val="bg2"/>
                </a:solidFill>
                <a:latin typeface="+mn-ea"/>
              </a:rPr>
              <a:t>􀂾 </a:t>
            </a:r>
            <a:r>
              <a:rPr lang="en-US" altLang="zh-CN" sz="2800" b="1" dirty="0" smtClean="0">
                <a:solidFill>
                  <a:schemeClr val="bg2"/>
                </a:solidFill>
                <a:latin typeface="+mn-ea"/>
              </a:rPr>
              <a:t>JIS</a:t>
            </a:r>
            <a:r>
              <a:rPr lang="en-US" altLang="zh-CN" sz="2400" b="1" dirty="0">
                <a:solidFill>
                  <a:schemeClr val="bg2"/>
                </a:solidFill>
                <a:latin typeface="+mn-ea"/>
              </a:rPr>
              <a:t>: </a:t>
            </a:r>
            <a:r>
              <a:rPr lang="zh-CN" altLang="en-US" sz="2400" dirty="0">
                <a:solidFill>
                  <a:schemeClr val="bg2"/>
                </a:solidFill>
                <a:latin typeface="+mn-ea"/>
              </a:rPr>
              <a:t>日本工业</a:t>
            </a:r>
            <a:r>
              <a:rPr lang="zh-CN" altLang="en-US" sz="2400" dirty="0" smtClean="0">
                <a:solidFill>
                  <a:schemeClr val="bg2"/>
                </a:solidFill>
                <a:latin typeface="+mn-ea"/>
              </a:rPr>
              <a:t>标准</a:t>
            </a:r>
            <a:endParaRPr lang="zh-CN" altLang="en-US" sz="2400" dirty="0">
              <a:solidFill>
                <a:schemeClr val="bg2"/>
              </a:solidFill>
              <a:latin typeface="+mn-ea"/>
            </a:endParaRPr>
          </a:p>
        </p:txBody>
      </p:sp>
      <p:sp>
        <p:nvSpPr>
          <p:cNvPr id="4" name="文本框 3"/>
          <p:cNvSpPr txBox="1"/>
          <p:nvPr/>
        </p:nvSpPr>
        <p:spPr>
          <a:xfrm>
            <a:off x="1746912" y="259988"/>
            <a:ext cx="4913194" cy="584775"/>
          </a:xfrm>
          <a:prstGeom prst="rect">
            <a:avLst/>
          </a:prstGeom>
          <a:noFill/>
        </p:spPr>
        <p:txBody>
          <a:bodyPr wrap="square" rtlCol="0">
            <a:spAutoFit/>
          </a:bodyPr>
          <a:lstStyle/>
          <a:p>
            <a:r>
              <a:rPr lang="zh-CN" altLang="en-US" sz="3200" b="1" dirty="0" smtClean="0"/>
              <a:t>二、防爆电气标准</a:t>
            </a:r>
            <a:endParaRPr lang="zh-CN" altLang="en-US" sz="3200" b="1" dirty="0"/>
          </a:p>
        </p:txBody>
      </p:sp>
      <p:sp>
        <p:nvSpPr>
          <p:cNvPr id="3" name="右箭头 2">
            <a:hlinkClick r:id="" action="ppaction://noaction"/>
          </p:cNvPr>
          <p:cNvSpPr/>
          <p:nvPr/>
        </p:nvSpPr>
        <p:spPr bwMode="auto">
          <a:xfrm>
            <a:off x="7576457" y="1668438"/>
            <a:ext cx="760375" cy="484632"/>
          </a:xfrm>
          <a:prstGeom prst="rightArrow">
            <a:avLst/>
          </a:prstGeom>
          <a:solidFill>
            <a:schemeClr val="bg1">
              <a:lumMod val="20000"/>
              <a:lumOff val="80000"/>
            </a:scheme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3200" b="0" i="0" u="none" strike="noStrike" cap="none" normalizeH="0" baseline="0" smtClean="0">
              <a:ln>
                <a:noFill/>
              </a:ln>
              <a:solidFill>
                <a:schemeClr val="tx1"/>
              </a:solidFill>
              <a:effectLst>
                <a:outerShdw blurRad="38100" dist="38100" dir="2700000" algn="tl">
                  <a:srgbClr val="000000">
                    <a:alpha val="43137"/>
                  </a:srgbClr>
                </a:outerShdw>
              </a:effectLst>
              <a:latin typeface="Arial" pitchFamily="34" charset="0"/>
              <a:ea typeface="华文中宋" pitchFamily="2" charset="-122"/>
            </a:endParaRPr>
          </a:p>
        </p:txBody>
      </p:sp>
    </p:spTree>
    <p:extLst>
      <p:ext uri="{BB962C8B-B14F-4D97-AF65-F5344CB8AC3E}">
        <p14:creationId xmlns:p14="http://schemas.microsoft.com/office/powerpoint/2010/main" val="1842047942"/>
      </p:ext>
    </p:extLst>
  </p:cSld>
  <p:clrMapOvr>
    <a:masterClrMapping/>
  </p:clrMapOvr>
  <p:transition spd="med">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2"/>
          <a:stretch>
            <a:fillRect/>
          </a:stretch>
        </p:blipFill>
        <p:spPr>
          <a:xfrm>
            <a:off x="1746912" y="964180"/>
            <a:ext cx="6250675" cy="4024076"/>
          </a:xfrm>
          <a:prstGeom prst="rect">
            <a:avLst/>
          </a:prstGeom>
          <a:effectLst>
            <a:softEdge rad="101600"/>
          </a:effectLst>
        </p:spPr>
      </p:pic>
      <p:grpSp>
        <p:nvGrpSpPr>
          <p:cNvPr id="12" name="组合 11"/>
          <p:cNvGrpSpPr/>
          <p:nvPr/>
        </p:nvGrpSpPr>
        <p:grpSpPr>
          <a:xfrm>
            <a:off x="941695" y="5219846"/>
            <a:ext cx="2197289" cy="369332"/>
            <a:chOff x="941695" y="5219846"/>
            <a:chExt cx="2197289" cy="369332"/>
          </a:xfrm>
        </p:grpSpPr>
        <p:sp>
          <p:nvSpPr>
            <p:cNvPr id="3" name="矩形 2"/>
            <p:cNvSpPr/>
            <p:nvPr/>
          </p:nvSpPr>
          <p:spPr bwMode="auto">
            <a:xfrm>
              <a:off x="941695" y="5240740"/>
              <a:ext cx="805217" cy="327547"/>
            </a:xfrm>
            <a:prstGeom prst="rect">
              <a:avLst/>
            </a:prstGeom>
            <a:solidFill>
              <a:srgbClr val="FF0000"/>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3200" b="0" i="0" u="none" strike="noStrike" cap="none" normalizeH="0" baseline="0" smtClean="0">
                <a:ln>
                  <a:noFill/>
                </a:ln>
                <a:solidFill>
                  <a:schemeClr val="tx1"/>
                </a:solidFill>
                <a:effectLst>
                  <a:outerShdw blurRad="38100" dist="38100" dir="2700000" algn="tl">
                    <a:srgbClr val="000000">
                      <a:alpha val="43137"/>
                    </a:srgbClr>
                  </a:outerShdw>
                </a:effectLst>
                <a:latin typeface="Arial" pitchFamily="34" charset="0"/>
                <a:ea typeface="华文中宋" pitchFamily="2" charset="-122"/>
              </a:endParaRPr>
            </a:p>
          </p:txBody>
        </p:sp>
        <p:sp>
          <p:nvSpPr>
            <p:cNvPr id="8" name="文本框 7"/>
            <p:cNvSpPr txBox="1"/>
            <p:nvPr/>
          </p:nvSpPr>
          <p:spPr>
            <a:xfrm>
              <a:off x="1746912" y="5219846"/>
              <a:ext cx="1392072" cy="369332"/>
            </a:xfrm>
            <a:prstGeom prst="rect">
              <a:avLst/>
            </a:prstGeom>
            <a:noFill/>
          </p:spPr>
          <p:txBody>
            <a:bodyPr wrap="square" rtlCol="0">
              <a:spAutoFit/>
            </a:bodyPr>
            <a:lstStyle/>
            <a:p>
              <a:r>
                <a:rPr lang="en-US" altLang="zh-CN" dirty="0" smtClean="0">
                  <a:solidFill>
                    <a:schemeClr val="bg2"/>
                  </a:solidFill>
                </a:rPr>
                <a:t>NEC</a:t>
              </a:r>
              <a:r>
                <a:rPr lang="zh-CN" altLang="en-US" dirty="0" smtClean="0">
                  <a:solidFill>
                    <a:schemeClr val="bg2"/>
                  </a:solidFill>
                </a:rPr>
                <a:t>适用区</a:t>
              </a:r>
              <a:endParaRPr lang="zh-CN" altLang="en-US" dirty="0">
                <a:solidFill>
                  <a:schemeClr val="bg2"/>
                </a:solidFill>
              </a:endParaRPr>
            </a:p>
          </p:txBody>
        </p:sp>
      </p:grpSp>
      <p:grpSp>
        <p:nvGrpSpPr>
          <p:cNvPr id="13" name="组合 12"/>
          <p:cNvGrpSpPr/>
          <p:nvPr/>
        </p:nvGrpSpPr>
        <p:grpSpPr>
          <a:xfrm>
            <a:off x="3523396" y="5219846"/>
            <a:ext cx="2151797" cy="369332"/>
            <a:chOff x="3523396" y="5219846"/>
            <a:chExt cx="2151797" cy="369332"/>
          </a:xfrm>
        </p:grpSpPr>
        <p:sp>
          <p:nvSpPr>
            <p:cNvPr id="5" name="矩形 4"/>
            <p:cNvSpPr/>
            <p:nvPr/>
          </p:nvSpPr>
          <p:spPr bwMode="auto">
            <a:xfrm>
              <a:off x="3523396" y="5240739"/>
              <a:ext cx="802943" cy="327547"/>
            </a:xfrm>
            <a:prstGeom prst="rect">
              <a:avLst/>
            </a:prstGeom>
            <a:solidFill>
              <a:srgbClr val="FF6600"/>
            </a:solidFill>
            <a:ln>
              <a:noFill/>
            </a:ln>
            <a:effectLst/>
            <a:extLst/>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3200" b="0" i="0" u="none" strike="noStrike" cap="none" normalizeH="0" baseline="0" smtClean="0">
                <a:ln>
                  <a:noFill/>
                </a:ln>
                <a:solidFill>
                  <a:schemeClr val="tx1"/>
                </a:solidFill>
                <a:effectLst>
                  <a:outerShdw blurRad="38100" dist="38100" dir="2700000" algn="tl">
                    <a:srgbClr val="000000">
                      <a:alpha val="43137"/>
                    </a:srgbClr>
                  </a:outerShdw>
                </a:effectLst>
                <a:latin typeface="Arial" pitchFamily="34" charset="0"/>
                <a:ea typeface="华文中宋" pitchFamily="2" charset="-122"/>
              </a:endParaRPr>
            </a:p>
          </p:txBody>
        </p:sp>
        <p:sp>
          <p:nvSpPr>
            <p:cNvPr id="9" name="文本框 8"/>
            <p:cNvSpPr txBox="1"/>
            <p:nvPr/>
          </p:nvSpPr>
          <p:spPr>
            <a:xfrm>
              <a:off x="4283121" y="5219846"/>
              <a:ext cx="1392072" cy="369332"/>
            </a:xfrm>
            <a:prstGeom prst="rect">
              <a:avLst/>
            </a:prstGeom>
            <a:noFill/>
          </p:spPr>
          <p:txBody>
            <a:bodyPr wrap="square" rtlCol="0">
              <a:spAutoFit/>
            </a:bodyPr>
            <a:lstStyle/>
            <a:p>
              <a:r>
                <a:rPr lang="en-US" altLang="zh-CN" dirty="0" smtClean="0">
                  <a:solidFill>
                    <a:schemeClr val="bg2"/>
                  </a:solidFill>
                </a:rPr>
                <a:t>CEC</a:t>
              </a:r>
              <a:r>
                <a:rPr lang="zh-CN" altLang="en-US" dirty="0" smtClean="0">
                  <a:solidFill>
                    <a:schemeClr val="bg2"/>
                  </a:solidFill>
                </a:rPr>
                <a:t>适用区</a:t>
              </a:r>
              <a:endParaRPr lang="zh-CN" altLang="en-US" dirty="0">
                <a:solidFill>
                  <a:schemeClr val="bg2"/>
                </a:solidFill>
              </a:endParaRPr>
            </a:p>
          </p:txBody>
        </p:sp>
      </p:grpSp>
      <p:grpSp>
        <p:nvGrpSpPr>
          <p:cNvPr id="14" name="组合 13"/>
          <p:cNvGrpSpPr/>
          <p:nvPr/>
        </p:nvGrpSpPr>
        <p:grpSpPr>
          <a:xfrm>
            <a:off x="943969" y="6031468"/>
            <a:ext cx="2195015" cy="369332"/>
            <a:chOff x="5952698" y="6031465"/>
            <a:chExt cx="2195015" cy="369332"/>
          </a:xfrm>
        </p:grpSpPr>
        <p:sp>
          <p:nvSpPr>
            <p:cNvPr id="7" name="矩形 6"/>
            <p:cNvSpPr/>
            <p:nvPr/>
          </p:nvSpPr>
          <p:spPr bwMode="auto">
            <a:xfrm>
              <a:off x="5952698" y="6052360"/>
              <a:ext cx="802943" cy="327547"/>
            </a:xfrm>
            <a:prstGeom prst="rect">
              <a:avLst/>
            </a:prstGeom>
            <a:solidFill>
              <a:srgbClr val="7030A0"/>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3200" b="0" i="0" u="none" strike="noStrike" cap="none" normalizeH="0" baseline="0" smtClean="0">
                <a:ln>
                  <a:noFill/>
                </a:ln>
                <a:solidFill>
                  <a:schemeClr val="tx1"/>
                </a:solidFill>
                <a:effectLst>
                  <a:outerShdw blurRad="38100" dist="38100" dir="2700000" algn="tl">
                    <a:srgbClr val="000000">
                      <a:alpha val="43137"/>
                    </a:srgbClr>
                  </a:outerShdw>
                </a:effectLst>
                <a:latin typeface="Arial" pitchFamily="34" charset="0"/>
                <a:ea typeface="华文中宋" pitchFamily="2" charset="-122"/>
              </a:endParaRPr>
            </a:p>
          </p:txBody>
        </p:sp>
        <p:sp>
          <p:nvSpPr>
            <p:cNvPr id="10" name="文本框 7"/>
            <p:cNvSpPr txBox="1"/>
            <p:nvPr/>
          </p:nvSpPr>
          <p:spPr>
            <a:xfrm>
              <a:off x="6755641" y="6031465"/>
              <a:ext cx="1392072" cy="369332"/>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dirty="0" smtClean="0">
                  <a:solidFill>
                    <a:schemeClr val="bg2"/>
                  </a:solidFill>
                </a:rPr>
                <a:t>JIS</a:t>
              </a:r>
              <a:r>
                <a:rPr lang="zh-CN" altLang="en-US" dirty="0" smtClean="0">
                  <a:solidFill>
                    <a:schemeClr val="bg2"/>
                  </a:solidFill>
                </a:rPr>
                <a:t>适用区</a:t>
              </a:r>
              <a:endParaRPr lang="zh-CN" altLang="en-US" dirty="0">
                <a:solidFill>
                  <a:schemeClr val="bg2"/>
                </a:solidFill>
              </a:endParaRPr>
            </a:p>
          </p:txBody>
        </p:sp>
      </p:grpSp>
      <p:grpSp>
        <p:nvGrpSpPr>
          <p:cNvPr id="15" name="组合 14"/>
          <p:cNvGrpSpPr/>
          <p:nvPr/>
        </p:nvGrpSpPr>
        <p:grpSpPr>
          <a:xfrm>
            <a:off x="6073251" y="5227090"/>
            <a:ext cx="3166284" cy="923330"/>
            <a:chOff x="6073251" y="5227090"/>
            <a:chExt cx="3166284" cy="923330"/>
          </a:xfrm>
        </p:grpSpPr>
        <p:sp>
          <p:nvSpPr>
            <p:cNvPr id="6" name="矩形 5"/>
            <p:cNvSpPr/>
            <p:nvPr/>
          </p:nvSpPr>
          <p:spPr bwMode="auto">
            <a:xfrm>
              <a:off x="6073251" y="5227090"/>
              <a:ext cx="805216" cy="327547"/>
            </a:xfrm>
            <a:prstGeom prst="rect">
              <a:avLst/>
            </a:prstGeom>
            <a:solidFill>
              <a:srgbClr val="FFFF00"/>
            </a:solidFill>
            <a:ln>
              <a:noFill/>
            </a:ln>
            <a:effectLst/>
            <a:extLst/>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3200" b="0" i="0" u="none" strike="noStrike" cap="none" normalizeH="0" baseline="0" smtClean="0">
                <a:ln>
                  <a:noFill/>
                </a:ln>
                <a:solidFill>
                  <a:schemeClr val="tx1"/>
                </a:solidFill>
                <a:effectLst>
                  <a:outerShdw blurRad="38100" dist="38100" dir="2700000" algn="tl">
                    <a:srgbClr val="000000">
                      <a:alpha val="43137"/>
                    </a:srgbClr>
                  </a:outerShdw>
                </a:effectLst>
                <a:latin typeface="Arial" pitchFamily="34" charset="0"/>
                <a:ea typeface="华文中宋" pitchFamily="2" charset="-122"/>
              </a:endParaRPr>
            </a:p>
          </p:txBody>
        </p:sp>
        <p:sp>
          <p:nvSpPr>
            <p:cNvPr id="11" name="文本框 7"/>
            <p:cNvSpPr txBox="1"/>
            <p:nvPr/>
          </p:nvSpPr>
          <p:spPr>
            <a:xfrm>
              <a:off x="6974002" y="5227090"/>
              <a:ext cx="2265533" cy="923330"/>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dirty="0">
                  <a:solidFill>
                    <a:schemeClr val="bg2"/>
                  </a:solidFill>
                </a:rPr>
                <a:t>允许标准</a:t>
              </a:r>
              <a:r>
                <a:rPr lang="en-US" altLang="zh-CN" dirty="0">
                  <a:solidFill>
                    <a:schemeClr val="bg2"/>
                  </a:solidFill>
                </a:rPr>
                <a:t>:</a:t>
              </a:r>
            </a:p>
            <a:p>
              <a:r>
                <a:rPr lang="en-US" altLang="zh-CN" dirty="0">
                  <a:solidFill>
                    <a:schemeClr val="bg2"/>
                  </a:solidFill>
                </a:rPr>
                <a:t>IEC, CENELEC, </a:t>
              </a:r>
              <a:r>
                <a:rPr lang="en-US" altLang="zh-CN" dirty="0" smtClean="0">
                  <a:solidFill>
                    <a:schemeClr val="bg2"/>
                  </a:solidFill>
                </a:rPr>
                <a:t>NEC</a:t>
              </a:r>
              <a:r>
                <a:rPr lang="zh-CN" altLang="en-US" dirty="0" smtClean="0">
                  <a:solidFill>
                    <a:schemeClr val="bg2"/>
                  </a:solidFill>
                </a:rPr>
                <a:t>和</a:t>
              </a:r>
              <a:r>
                <a:rPr lang="zh-CN" altLang="en-US" dirty="0">
                  <a:solidFill>
                    <a:schemeClr val="bg2"/>
                  </a:solidFill>
                </a:rPr>
                <a:t>地方标准</a:t>
              </a:r>
            </a:p>
          </p:txBody>
        </p:sp>
      </p:grpSp>
      <p:grpSp>
        <p:nvGrpSpPr>
          <p:cNvPr id="17" name="组合 16"/>
          <p:cNvGrpSpPr/>
          <p:nvPr/>
        </p:nvGrpSpPr>
        <p:grpSpPr>
          <a:xfrm>
            <a:off x="3523396" y="6073253"/>
            <a:ext cx="2986586" cy="369332"/>
            <a:chOff x="3523396" y="6073253"/>
            <a:chExt cx="2986586" cy="369332"/>
          </a:xfrm>
        </p:grpSpPr>
        <p:sp>
          <p:nvSpPr>
            <p:cNvPr id="4" name="矩形 3"/>
            <p:cNvSpPr/>
            <p:nvPr/>
          </p:nvSpPr>
          <p:spPr bwMode="auto">
            <a:xfrm>
              <a:off x="3523396" y="6073253"/>
              <a:ext cx="802943" cy="327547"/>
            </a:xfrm>
            <a:prstGeom prst="rect">
              <a:avLst/>
            </a:prstGeom>
            <a:solidFill>
              <a:schemeClr val="accent3">
                <a:lumMod val="75000"/>
              </a:scheme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3200" b="0" i="0" u="none" strike="noStrike" cap="none" normalizeH="0" baseline="0" smtClean="0">
                <a:ln>
                  <a:noFill/>
                </a:ln>
                <a:solidFill>
                  <a:schemeClr val="tx1"/>
                </a:solidFill>
                <a:effectLst>
                  <a:outerShdw blurRad="38100" dist="38100" dir="2700000" algn="tl">
                    <a:srgbClr val="000000">
                      <a:alpha val="43137"/>
                    </a:srgbClr>
                  </a:outerShdw>
                </a:effectLst>
                <a:latin typeface="Arial" pitchFamily="34" charset="0"/>
                <a:ea typeface="华文中宋" pitchFamily="2" charset="-122"/>
              </a:endParaRPr>
            </a:p>
          </p:txBody>
        </p:sp>
        <p:sp>
          <p:nvSpPr>
            <p:cNvPr id="16" name="文本框 15"/>
            <p:cNvSpPr txBox="1"/>
            <p:nvPr/>
          </p:nvSpPr>
          <p:spPr>
            <a:xfrm>
              <a:off x="4308138" y="6073253"/>
              <a:ext cx="2201844" cy="369332"/>
            </a:xfrm>
            <a:prstGeom prst="rect">
              <a:avLst/>
            </a:prstGeom>
            <a:noFill/>
          </p:spPr>
          <p:txBody>
            <a:bodyPr wrap="square" rtlCol="0">
              <a:spAutoFit/>
            </a:bodyPr>
            <a:lstStyle/>
            <a:p>
              <a:r>
                <a:rPr lang="en-US" altLang="zh-CN" dirty="0">
                  <a:solidFill>
                    <a:schemeClr val="bg2"/>
                  </a:solidFill>
                </a:rPr>
                <a:t>CENELEC </a:t>
              </a:r>
              <a:r>
                <a:rPr lang="zh-CN" altLang="en-US" dirty="0">
                  <a:solidFill>
                    <a:schemeClr val="bg2"/>
                  </a:solidFill>
                </a:rPr>
                <a:t>适用区</a:t>
              </a:r>
            </a:p>
          </p:txBody>
        </p:sp>
      </p:grpSp>
      <p:sp>
        <p:nvSpPr>
          <p:cNvPr id="18" name="文本框 17"/>
          <p:cNvSpPr txBox="1"/>
          <p:nvPr/>
        </p:nvSpPr>
        <p:spPr>
          <a:xfrm>
            <a:off x="1344303" y="259988"/>
            <a:ext cx="4913194" cy="584775"/>
          </a:xfrm>
          <a:prstGeom prst="rect">
            <a:avLst/>
          </a:prstGeom>
          <a:noFill/>
        </p:spPr>
        <p:txBody>
          <a:bodyPr wrap="square" rtlCol="0">
            <a:spAutoFit/>
          </a:bodyPr>
          <a:lstStyle/>
          <a:p>
            <a:r>
              <a:rPr lang="zh-CN" altLang="en-US" sz="3200" b="1" dirty="0"/>
              <a:t>二</a:t>
            </a:r>
            <a:r>
              <a:rPr lang="zh-CN" altLang="en-US" sz="3200" b="1" dirty="0" smtClean="0"/>
              <a:t>、防爆电气标准</a:t>
            </a:r>
            <a:endParaRPr lang="zh-CN" altLang="en-US" sz="3200" b="1" dirty="0"/>
          </a:p>
        </p:txBody>
      </p:sp>
    </p:spTree>
    <p:extLst>
      <p:ext uri="{BB962C8B-B14F-4D97-AF65-F5344CB8AC3E}">
        <p14:creationId xmlns:p14="http://schemas.microsoft.com/office/powerpoint/2010/main" val="203056583"/>
      </p:ext>
    </p:extLst>
  </p:cSld>
  <p:clrMapOvr>
    <a:masterClrMapping/>
  </p:clrMapOvr>
  <p:transition spd="med">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859809" y="1433015"/>
            <a:ext cx="7574507" cy="4955203"/>
          </a:xfrm>
          <a:prstGeom prst="rect">
            <a:avLst/>
          </a:prstGeom>
          <a:noFill/>
        </p:spPr>
        <p:txBody>
          <a:bodyPr wrap="square" rtlCol="0">
            <a:spAutoFit/>
          </a:bodyPr>
          <a:lstStyle/>
          <a:p>
            <a:pPr marL="457200" indent="-457200">
              <a:buFont typeface="Wingdings" panose="05000000000000000000" pitchFamily="2" charset="2"/>
              <a:buChar char="Ø"/>
            </a:pPr>
            <a:r>
              <a:rPr lang="zh-CN" altLang="en-US" sz="2800" dirty="0">
                <a:solidFill>
                  <a:schemeClr val="bg2"/>
                </a:solidFill>
                <a:latin typeface="+mn-ea"/>
              </a:rPr>
              <a:t>国际上，爆炸危险场所区域的划分主要是依据国际电工委员会</a:t>
            </a:r>
            <a:r>
              <a:rPr lang="en-US" altLang="zh-CN" sz="2800" dirty="0">
                <a:solidFill>
                  <a:srgbClr val="FF0000"/>
                </a:solidFill>
                <a:latin typeface="+mn-ea"/>
              </a:rPr>
              <a:t>IEC</a:t>
            </a:r>
            <a:r>
              <a:rPr lang="zh-CN" altLang="en-US" sz="2800" dirty="0">
                <a:solidFill>
                  <a:srgbClr val="FF0000"/>
                </a:solidFill>
                <a:latin typeface="+mn-ea"/>
              </a:rPr>
              <a:t>标准</a:t>
            </a:r>
            <a:r>
              <a:rPr lang="zh-CN" altLang="en-US" sz="2800" dirty="0">
                <a:solidFill>
                  <a:schemeClr val="bg2"/>
                </a:solidFill>
                <a:latin typeface="+mn-ea"/>
              </a:rPr>
              <a:t>、欧洲电工标准化委员会</a:t>
            </a:r>
            <a:r>
              <a:rPr lang="en-US" altLang="zh-CN" sz="2800" dirty="0">
                <a:solidFill>
                  <a:srgbClr val="FF0000"/>
                </a:solidFill>
                <a:latin typeface="+mn-ea"/>
              </a:rPr>
              <a:t>CENELEC</a:t>
            </a:r>
            <a:r>
              <a:rPr lang="zh-CN" altLang="en-US" sz="2800" dirty="0">
                <a:solidFill>
                  <a:srgbClr val="FF0000"/>
                </a:solidFill>
                <a:latin typeface="+mn-ea"/>
              </a:rPr>
              <a:t>标准</a:t>
            </a:r>
            <a:r>
              <a:rPr lang="zh-CN" altLang="en-US" sz="2800" dirty="0">
                <a:solidFill>
                  <a:schemeClr val="bg2"/>
                </a:solidFill>
                <a:latin typeface="+mn-ea"/>
              </a:rPr>
              <a:t>和美国</a:t>
            </a:r>
            <a:r>
              <a:rPr lang="en-US" altLang="zh-CN" sz="2800" dirty="0">
                <a:solidFill>
                  <a:srgbClr val="FF0000"/>
                </a:solidFill>
                <a:latin typeface="+mn-ea"/>
              </a:rPr>
              <a:t>NEC</a:t>
            </a:r>
            <a:r>
              <a:rPr lang="zh-CN" altLang="en-US" sz="2800" dirty="0">
                <a:solidFill>
                  <a:srgbClr val="FF0000"/>
                </a:solidFill>
                <a:latin typeface="+mn-ea"/>
              </a:rPr>
              <a:t>标准</a:t>
            </a:r>
            <a:r>
              <a:rPr lang="zh-CN" altLang="en-US" sz="2800" dirty="0">
                <a:solidFill>
                  <a:schemeClr val="bg2"/>
                </a:solidFill>
                <a:latin typeface="+mn-ea"/>
              </a:rPr>
              <a:t>。其中</a:t>
            </a:r>
            <a:r>
              <a:rPr lang="en-US" altLang="zh-CN" sz="2800" dirty="0">
                <a:solidFill>
                  <a:srgbClr val="FF0000"/>
                </a:solidFill>
                <a:latin typeface="+mn-ea"/>
              </a:rPr>
              <a:t>IEC</a:t>
            </a:r>
            <a:r>
              <a:rPr lang="zh-CN" altLang="en-US" sz="2800" dirty="0">
                <a:solidFill>
                  <a:srgbClr val="FF0000"/>
                </a:solidFill>
                <a:latin typeface="+mn-ea"/>
              </a:rPr>
              <a:t>与</a:t>
            </a:r>
            <a:r>
              <a:rPr lang="en-US" altLang="zh-CN" sz="2800" dirty="0">
                <a:solidFill>
                  <a:srgbClr val="FF0000"/>
                </a:solidFill>
                <a:latin typeface="+mn-ea"/>
              </a:rPr>
              <a:t>CENELEC</a:t>
            </a:r>
            <a:r>
              <a:rPr lang="zh-CN" altLang="en-US" sz="2800" dirty="0">
                <a:solidFill>
                  <a:srgbClr val="FF0000"/>
                </a:solidFill>
                <a:latin typeface="+mn-ea"/>
              </a:rPr>
              <a:t>基本相同</a:t>
            </a:r>
            <a:r>
              <a:rPr lang="zh-CN" altLang="en-US" sz="2800" dirty="0">
                <a:solidFill>
                  <a:schemeClr val="bg2"/>
                </a:solidFill>
                <a:latin typeface="+mn-ea"/>
              </a:rPr>
              <a:t>。</a:t>
            </a:r>
          </a:p>
          <a:p>
            <a:pPr marL="457200" indent="-457200">
              <a:buFont typeface="Wingdings" panose="05000000000000000000" pitchFamily="2" charset="2"/>
              <a:buChar char="Ø"/>
            </a:pPr>
            <a:r>
              <a:rPr lang="zh-CN" altLang="en-US" sz="2800" dirty="0">
                <a:solidFill>
                  <a:srgbClr val="FF0000"/>
                </a:solidFill>
                <a:latin typeface="+mn-ea"/>
              </a:rPr>
              <a:t>欧洲</a:t>
            </a:r>
            <a:r>
              <a:rPr lang="zh-CN" altLang="en-US" sz="2800" dirty="0">
                <a:solidFill>
                  <a:schemeClr val="bg2"/>
                </a:solidFill>
                <a:latin typeface="+mn-ea"/>
              </a:rPr>
              <a:t>等大多数国家标准基本上与</a:t>
            </a:r>
            <a:r>
              <a:rPr lang="en-US" altLang="zh-CN" sz="2800" dirty="0" smtClean="0">
                <a:solidFill>
                  <a:srgbClr val="FF0000"/>
                </a:solidFill>
                <a:latin typeface="+mn-ea"/>
              </a:rPr>
              <a:t>IEC</a:t>
            </a:r>
            <a:r>
              <a:rPr lang="zh-CN" altLang="en-US" sz="2800" dirty="0" smtClean="0">
                <a:solidFill>
                  <a:schemeClr val="bg2"/>
                </a:solidFill>
                <a:latin typeface="+mn-ea"/>
              </a:rPr>
              <a:t>系列</a:t>
            </a:r>
            <a:r>
              <a:rPr lang="zh-CN" altLang="en-US" sz="2800" dirty="0">
                <a:solidFill>
                  <a:schemeClr val="bg2"/>
                </a:solidFill>
                <a:latin typeface="+mn-ea"/>
              </a:rPr>
              <a:t>标准</a:t>
            </a:r>
            <a:r>
              <a:rPr lang="zh-CN" altLang="en-US" sz="2800" dirty="0">
                <a:solidFill>
                  <a:srgbClr val="FF0000"/>
                </a:solidFill>
                <a:latin typeface="+mn-ea"/>
              </a:rPr>
              <a:t>等同或等效或直接采用</a:t>
            </a:r>
            <a:r>
              <a:rPr lang="zh-CN" altLang="en-US" sz="2800" dirty="0" smtClean="0">
                <a:solidFill>
                  <a:schemeClr val="bg2"/>
                </a:solidFill>
                <a:latin typeface="+mn-ea"/>
              </a:rPr>
              <a:t>。</a:t>
            </a:r>
            <a:endParaRPr lang="en-US" altLang="zh-CN" sz="2800" dirty="0" smtClean="0">
              <a:solidFill>
                <a:schemeClr val="bg2"/>
              </a:solidFill>
              <a:latin typeface="+mn-ea"/>
            </a:endParaRPr>
          </a:p>
          <a:p>
            <a:pPr marL="457200" indent="-457200">
              <a:buFont typeface="Wingdings" panose="05000000000000000000" pitchFamily="2" charset="2"/>
              <a:buChar char="Ø"/>
            </a:pPr>
            <a:r>
              <a:rPr lang="en-US" altLang="zh-CN" sz="2800" dirty="0" smtClean="0">
                <a:solidFill>
                  <a:schemeClr val="bg2"/>
                </a:solidFill>
                <a:latin typeface="+mn-ea"/>
              </a:rPr>
              <a:t>IEC</a:t>
            </a:r>
            <a:r>
              <a:rPr lang="zh-CN" altLang="en-US" sz="2800" dirty="0" smtClean="0">
                <a:solidFill>
                  <a:schemeClr val="bg2"/>
                </a:solidFill>
                <a:latin typeface="+mn-ea"/>
              </a:rPr>
              <a:t>与</a:t>
            </a:r>
            <a:r>
              <a:rPr lang="en-US" altLang="zh-CN" sz="2800" dirty="0">
                <a:solidFill>
                  <a:schemeClr val="bg2"/>
                </a:solidFill>
                <a:latin typeface="+mn-ea"/>
              </a:rPr>
              <a:t>NEC500</a:t>
            </a:r>
            <a:r>
              <a:rPr lang="zh-CN" altLang="en-US" sz="2800" dirty="0">
                <a:solidFill>
                  <a:schemeClr val="bg2"/>
                </a:solidFill>
                <a:latin typeface="+mn-ea"/>
              </a:rPr>
              <a:t>有较大地差异，与</a:t>
            </a:r>
            <a:r>
              <a:rPr lang="en-US" altLang="zh-CN" sz="2800" dirty="0">
                <a:solidFill>
                  <a:schemeClr val="bg2"/>
                </a:solidFill>
                <a:latin typeface="+mn-ea"/>
              </a:rPr>
              <a:t>NEC505</a:t>
            </a:r>
            <a:r>
              <a:rPr lang="zh-CN" altLang="en-US" sz="2800" dirty="0">
                <a:solidFill>
                  <a:schemeClr val="bg2"/>
                </a:solidFill>
                <a:latin typeface="+mn-ea"/>
              </a:rPr>
              <a:t>却有相似之处。</a:t>
            </a:r>
          </a:p>
          <a:p>
            <a:pPr marL="457200" indent="-457200">
              <a:buFont typeface="Wingdings" panose="05000000000000000000" pitchFamily="2" charset="2"/>
              <a:buChar char="Ø"/>
            </a:pPr>
            <a:r>
              <a:rPr lang="zh-CN" altLang="en-US" sz="2800" dirty="0">
                <a:solidFill>
                  <a:schemeClr val="bg2"/>
                </a:solidFill>
                <a:latin typeface="+mn-ea"/>
              </a:rPr>
              <a:t>中国实施的</a:t>
            </a:r>
            <a:r>
              <a:rPr lang="en-US" altLang="zh-CN" sz="2800" dirty="0">
                <a:solidFill>
                  <a:schemeClr val="bg2"/>
                </a:solidFill>
                <a:latin typeface="+mn-ea"/>
              </a:rPr>
              <a:t>GB3836-2000</a:t>
            </a:r>
            <a:r>
              <a:rPr lang="zh-CN" altLang="en-US" sz="2800" dirty="0">
                <a:solidFill>
                  <a:schemeClr val="bg2"/>
                </a:solidFill>
                <a:latin typeface="+mn-ea"/>
              </a:rPr>
              <a:t>系列标准完全</a:t>
            </a:r>
            <a:r>
              <a:rPr lang="zh-CN" altLang="en-US" sz="2800" dirty="0">
                <a:solidFill>
                  <a:srgbClr val="FF0000"/>
                </a:solidFill>
                <a:latin typeface="+mn-ea"/>
              </a:rPr>
              <a:t>等同或等效于</a:t>
            </a:r>
            <a:r>
              <a:rPr lang="en-US" altLang="zh-CN" sz="2800" dirty="0" smtClean="0">
                <a:solidFill>
                  <a:schemeClr val="bg2"/>
                </a:solidFill>
                <a:latin typeface="+mn-ea"/>
              </a:rPr>
              <a:t>IEC</a:t>
            </a:r>
            <a:r>
              <a:rPr lang="zh-CN" altLang="en-US" sz="2800" dirty="0" smtClean="0">
                <a:solidFill>
                  <a:schemeClr val="bg2"/>
                </a:solidFill>
                <a:latin typeface="+mn-ea"/>
              </a:rPr>
              <a:t>系列</a:t>
            </a:r>
            <a:r>
              <a:rPr lang="zh-CN" altLang="en-US" sz="2800" dirty="0">
                <a:solidFill>
                  <a:schemeClr val="bg2"/>
                </a:solidFill>
                <a:latin typeface="+mn-ea"/>
              </a:rPr>
              <a:t>标准。</a:t>
            </a:r>
          </a:p>
          <a:p>
            <a:endParaRPr lang="zh-CN" altLang="en-US" dirty="0" smtClean="0">
              <a:solidFill>
                <a:schemeClr val="bg2"/>
              </a:solidFill>
            </a:endParaRPr>
          </a:p>
          <a:p>
            <a:endParaRPr lang="zh-CN" altLang="en-US" dirty="0"/>
          </a:p>
        </p:txBody>
      </p:sp>
      <p:sp>
        <p:nvSpPr>
          <p:cNvPr id="3" name="文本框 2"/>
          <p:cNvSpPr txBox="1"/>
          <p:nvPr/>
        </p:nvSpPr>
        <p:spPr>
          <a:xfrm>
            <a:off x="1746912" y="259988"/>
            <a:ext cx="4913194" cy="584775"/>
          </a:xfrm>
          <a:prstGeom prst="rect">
            <a:avLst/>
          </a:prstGeom>
          <a:noFill/>
        </p:spPr>
        <p:txBody>
          <a:bodyPr wrap="square" rtlCol="0">
            <a:spAutoFit/>
          </a:bodyPr>
          <a:lstStyle/>
          <a:p>
            <a:r>
              <a:rPr lang="zh-CN" altLang="en-US" sz="3200" b="1" dirty="0" smtClean="0"/>
              <a:t>二 、防爆电气标准</a:t>
            </a:r>
            <a:endParaRPr lang="zh-CN" altLang="en-US" sz="3200" b="1" dirty="0"/>
          </a:p>
        </p:txBody>
      </p:sp>
    </p:spTree>
    <p:extLst>
      <p:ext uri="{BB962C8B-B14F-4D97-AF65-F5344CB8AC3E}">
        <p14:creationId xmlns:p14="http://schemas.microsoft.com/office/powerpoint/2010/main" val="3941000536"/>
      </p:ext>
    </p:extLst>
  </p:cSld>
  <p:clrMapOvr>
    <a:masterClrMapping/>
  </p:clrMapOvr>
  <p:transition spd="med">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746911" y="259988"/>
            <a:ext cx="5718413" cy="584775"/>
          </a:xfrm>
          <a:prstGeom prst="rect">
            <a:avLst/>
          </a:prstGeom>
          <a:noFill/>
        </p:spPr>
        <p:txBody>
          <a:bodyPr wrap="square" rtlCol="0">
            <a:spAutoFit/>
          </a:bodyPr>
          <a:lstStyle/>
          <a:p>
            <a:r>
              <a:rPr lang="zh-CN" altLang="en-US" sz="3200" b="1" dirty="0" smtClean="0"/>
              <a:t>三、</a:t>
            </a:r>
            <a:r>
              <a:rPr lang="en-US" altLang="zh-CN" sz="3200" b="1" dirty="0" smtClean="0"/>
              <a:t>IEC</a:t>
            </a:r>
            <a:r>
              <a:rPr lang="zh-CN" altLang="en-US" sz="3200" b="1" dirty="0" smtClean="0"/>
              <a:t>与</a:t>
            </a:r>
            <a:r>
              <a:rPr lang="en-US" altLang="zh-CN" sz="3200" b="1" dirty="0" smtClean="0"/>
              <a:t>NEC</a:t>
            </a:r>
            <a:r>
              <a:rPr lang="zh-CN" altLang="en-US" sz="3200" b="1" dirty="0" smtClean="0"/>
              <a:t>标准基础理论</a:t>
            </a:r>
            <a:endParaRPr lang="zh-CN" altLang="en-US" sz="3200" b="1" dirty="0"/>
          </a:p>
        </p:txBody>
      </p:sp>
      <p:sp>
        <p:nvSpPr>
          <p:cNvPr id="3" name="文本框 2"/>
          <p:cNvSpPr txBox="1"/>
          <p:nvPr/>
        </p:nvSpPr>
        <p:spPr>
          <a:xfrm>
            <a:off x="1255594" y="1528549"/>
            <a:ext cx="6482687" cy="3600986"/>
          </a:xfrm>
          <a:prstGeom prst="rect">
            <a:avLst/>
          </a:prstGeom>
          <a:noFill/>
        </p:spPr>
        <p:txBody>
          <a:bodyPr wrap="square" rtlCol="0">
            <a:spAutoFit/>
          </a:bodyPr>
          <a:lstStyle/>
          <a:p>
            <a:r>
              <a:rPr lang="zh-CN" altLang="en-US" sz="3200" b="1" dirty="0" smtClean="0">
                <a:solidFill>
                  <a:schemeClr val="bg2"/>
                </a:solidFill>
                <a:latin typeface="+mn-ea"/>
              </a:rPr>
              <a:t>下面从以下几个方面对</a:t>
            </a:r>
            <a:r>
              <a:rPr lang="en-US" altLang="zh-CN" sz="3200" b="1" dirty="0" smtClean="0">
                <a:solidFill>
                  <a:schemeClr val="bg2"/>
                </a:solidFill>
                <a:latin typeface="+mn-ea"/>
              </a:rPr>
              <a:t>NEC</a:t>
            </a:r>
            <a:r>
              <a:rPr lang="zh-CN" altLang="en-US" sz="3200" b="1" dirty="0" smtClean="0">
                <a:solidFill>
                  <a:schemeClr val="bg2"/>
                </a:solidFill>
                <a:latin typeface="+mn-ea"/>
              </a:rPr>
              <a:t>与</a:t>
            </a:r>
            <a:r>
              <a:rPr lang="en-US" altLang="zh-CN" sz="3200" b="1" dirty="0" smtClean="0">
                <a:solidFill>
                  <a:schemeClr val="bg2"/>
                </a:solidFill>
                <a:latin typeface="+mn-ea"/>
              </a:rPr>
              <a:t>IEC</a:t>
            </a:r>
            <a:r>
              <a:rPr lang="zh-CN" altLang="en-US" sz="3200" b="1" dirty="0" smtClean="0">
                <a:solidFill>
                  <a:schemeClr val="bg2"/>
                </a:solidFill>
                <a:latin typeface="+mn-ea"/>
              </a:rPr>
              <a:t>标准的基础理论进行介绍：</a:t>
            </a:r>
            <a:endParaRPr lang="en-US" altLang="zh-CN" sz="3200" b="1" dirty="0" smtClean="0">
              <a:solidFill>
                <a:schemeClr val="bg2"/>
              </a:solidFill>
              <a:latin typeface="+mn-ea"/>
            </a:endParaRPr>
          </a:p>
          <a:p>
            <a:endParaRPr lang="en-US" altLang="zh-CN" sz="3200" b="1" dirty="0" smtClean="0">
              <a:solidFill>
                <a:schemeClr val="bg2"/>
              </a:solidFill>
              <a:latin typeface="+mn-ea"/>
            </a:endParaRPr>
          </a:p>
          <a:p>
            <a:r>
              <a:rPr lang="en-US" altLang="zh-CN" sz="3200" b="1" dirty="0" smtClean="0">
                <a:solidFill>
                  <a:schemeClr val="bg2"/>
                </a:solidFill>
                <a:latin typeface="+mn-ea"/>
              </a:rPr>
              <a:t>1</a:t>
            </a:r>
            <a:r>
              <a:rPr lang="zh-CN" altLang="en-US" sz="3200" b="1" dirty="0" smtClean="0">
                <a:solidFill>
                  <a:schemeClr val="bg2"/>
                </a:solidFill>
                <a:latin typeface="+mn-ea"/>
              </a:rPr>
              <a:t>、爆炸性危险物质的分类</a:t>
            </a:r>
            <a:endParaRPr lang="en-US" altLang="zh-CN" sz="3200" b="1" dirty="0" smtClean="0">
              <a:solidFill>
                <a:schemeClr val="bg2"/>
              </a:solidFill>
              <a:latin typeface="+mn-ea"/>
            </a:endParaRPr>
          </a:p>
          <a:p>
            <a:r>
              <a:rPr lang="en-US" altLang="zh-CN" sz="3200" b="1" dirty="0" smtClean="0">
                <a:solidFill>
                  <a:schemeClr val="bg2"/>
                </a:solidFill>
                <a:latin typeface="+mn-ea"/>
              </a:rPr>
              <a:t>2</a:t>
            </a:r>
            <a:r>
              <a:rPr lang="zh-CN" altLang="en-US" sz="3200" b="1" dirty="0" smtClean="0">
                <a:solidFill>
                  <a:schemeClr val="bg2"/>
                </a:solidFill>
                <a:latin typeface="+mn-ea"/>
              </a:rPr>
              <a:t>、防爆区域的划分</a:t>
            </a:r>
            <a:endParaRPr lang="en-US" altLang="zh-CN" sz="3200" b="1" dirty="0" smtClean="0">
              <a:solidFill>
                <a:schemeClr val="bg2"/>
              </a:solidFill>
              <a:latin typeface="+mn-ea"/>
            </a:endParaRPr>
          </a:p>
          <a:p>
            <a:r>
              <a:rPr lang="en-US" altLang="zh-CN" sz="3200" b="1" dirty="0" smtClean="0">
                <a:solidFill>
                  <a:schemeClr val="bg2"/>
                </a:solidFill>
                <a:latin typeface="+mn-ea"/>
              </a:rPr>
              <a:t>3</a:t>
            </a:r>
            <a:r>
              <a:rPr lang="zh-CN" altLang="en-US" sz="3200" b="1" dirty="0" smtClean="0">
                <a:solidFill>
                  <a:schemeClr val="bg2"/>
                </a:solidFill>
                <a:latin typeface="+mn-ea"/>
              </a:rPr>
              <a:t>、温度组别的划分</a:t>
            </a:r>
            <a:endParaRPr lang="en-US" altLang="zh-CN" sz="3200" b="1" dirty="0" smtClean="0">
              <a:solidFill>
                <a:schemeClr val="bg2"/>
              </a:solidFill>
              <a:latin typeface="+mn-ea"/>
            </a:endParaRPr>
          </a:p>
          <a:p>
            <a:pPr marL="285750" indent="-285750">
              <a:buFont typeface="Arial" panose="020B0604020202020204" pitchFamily="34" charset="0"/>
              <a:buChar char="•"/>
            </a:pPr>
            <a:endParaRPr lang="en-US" altLang="zh-CN" dirty="0" smtClean="0">
              <a:solidFill>
                <a:schemeClr val="bg2"/>
              </a:solidFill>
            </a:endParaRPr>
          </a:p>
          <a:p>
            <a:pPr marL="285750" indent="-285750">
              <a:buFont typeface="Arial" panose="020B0604020202020204" pitchFamily="34" charset="0"/>
              <a:buChar char="•"/>
            </a:pPr>
            <a:endParaRPr lang="zh-CN" altLang="en-US" dirty="0">
              <a:solidFill>
                <a:schemeClr val="bg2"/>
              </a:solidFill>
            </a:endParaRPr>
          </a:p>
        </p:txBody>
      </p:sp>
    </p:spTree>
    <p:extLst>
      <p:ext uri="{BB962C8B-B14F-4D97-AF65-F5344CB8AC3E}">
        <p14:creationId xmlns:p14="http://schemas.microsoft.com/office/powerpoint/2010/main" val="1302305860"/>
      </p:ext>
    </p:extLst>
  </p:cSld>
  <p:clrMapOvr>
    <a:masterClrMapping/>
  </p:clrMapOvr>
  <p:transition spd="med">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982386" y="1087986"/>
            <a:ext cx="7656646" cy="5601533"/>
          </a:xfrm>
          <a:prstGeom prst="rect">
            <a:avLst/>
          </a:prstGeom>
        </p:spPr>
        <p:txBody>
          <a:bodyPr wrap="square">
            <a:spAutoFit/>
          </a:bodyPr>
          <a:lstStyle/>
          <a:p>
            <a:pPr algn="ctr"/>
            <a:r>
              <a:rPr lang="zh-CN" altLang="en-US" sz="3200" b="1" dirty="0" smtClean="0">
                <a:solidFill>
                  <a:schemeClr val="bg2"/>
                </a:solidFill>
                <a:latin typeface="+mn-ea"/>
              </a:rPr>
              <a:t>爆炸性</a:t>
            </a:r>
            <a:r>
              <a:rPr lang="zh-CN" altLang="en-US" sz="3200" b="1" dirty="0">
                <a:solidFill>
                  <a:schemeClr val="bg2"/>
                </a:solidFill>
                <a:latin typeface="+mn-ea"/>
              </a:rPr>
              <a:t>危险物质的</a:t>
            </a:r>
            <a:r>
              <a:rPr lang="zh-CN" altLang="en-US" sz="3200" b="1" dirty="0" smtClean="0">
                <a:solidFill>
                  <a:schemeClr val="bg2"/>
                </a:solidFill>
                <a:latin typeface="+mn-ea"/>
              </a:rPr>
              <a:t>分类</a:t>
            </a:r>
            <a:endParaRPr lang="en-US" altLang="zh-CN" sz="3200" b="1" dirty="0" smtClean="0">
              <a:solidFill>
                <a:schemeClr val="bg2"/>
              </a:solidFill>
              <a:latin typeface="+mn-ea"/>
            </a:endParaRPr>
          </a:p>
          <a:p>
            <a:endParaRPr lang="en-US" altLang="zh-CN" sz="2800" b="1" dirty="0" smtClean="0">
              <a:solidFill>
                <a:schemeClr val="bg2"/>
              </a:solidFill>
              <a:latin typeface="+mn-ea"/>
            </a:endParaRPr>
          </a:p>
          <a:p>
            <a:pPr marL="609600" indent="-609600"/>
            <a:r>
              <a:rPr lang="en-US" altLang="zh-CN" sz="2800" dirty="0" smtClean="0">
                <a:solidFill>
                  <a:schemeClr val="bg2"/>
                </a:solidFill>
                <a:latin typeface="+mn-ea"/>
              </a:rPr>
              <a:t>IEC</a:t>
            </a:r>
            <a:r>
              <a:rPr lang="zh-CN" altLang="en-US" sz="2800" dirty="0" smtClean="0">
                <a:solidFill>
                  <a:schemeClr val="bg2"/>
                </a:solidFill>
                <a:latin typeface="+mn-ea"/>
              </a:rPr>
              <a:t>将</a:t>
            </a:r>
            <a:r>
              <a:rPr lang="zh-CN" altLang="en-US" sz="2800" dirty="0">
                <a:solidFill>
                  <a:schemeClr val="bg2"/>
                </a:solidFill>
                <a:latin typeface="+mn-ea"/>
              </a:rPr>
              <a:t>爆炸性危险物质分为三类</a:t>
            </a:r>
            <a:r>
              <a:rPr lang="zh-CN" altLang="en-US" sz="2800" dirty="0" smtClean="0">
                <a:solidFill>
                  <a:schemeClr val="bg2"/>
                </a:solidFill>
                <a:latin typeface="+mn-ea"/>
              </a:rPr>
              <a:t>：</a:t>
            </a:r>
            <a:endParaRPr lang="zh-CN" altLang="en-US" sz="2800" dirty="0">
              <a:solidFill>
                <a:schemeClr val="bg2"/>
              </a:solidFill>
              <a:latin typeface="+mn-ea"/>
            </a:endParaRPr>
          </a:p>
          <a:p>
            <a:r>
              <a:rPr lang="en-US" altLang="zh-CN" sz="2800" dirty="0" smtClean="0">
                <a:solidFill>
                  <a:schemeClr val="bg2"/>
                </a:solidFill>
                <a:latin typeface="+mn-ea"/>
              </a:rPr>
              <a:t>	I</a:t>
            </a:r>
            <a:r>
              <a:rPr lang="zh-CN" altLang="en-US" sz="2800" dirty="0">
                <a:solidFill>
                  <a:schemeClr val="bg2"/>
                </a:solidFill>
                <a:latin typeface="+mn-ea"/>
              </a:rPr>
              <a:t>类：矿井甲烷；</a:t>
            </a:r>
          </a:p>
          <a:p>
            <a:r>
              <a:rPr lang="en-US" altLang="zh-CN" sz="2800" dirty="0" smtClean="0">
                <a:solidFill>
                  <a:schemeClr val="bg2"/>
                </a:solidFill>
                <a:latin typeface="+mn-ea"/>
              </a:rPr>
              <a:t>     </a:t>
            </a:r>
            <a:r>
              <a:rPr lang="en-US" altLang="zh-CN" sz="2800" dirty="0" smtClean="0">
                <a:solidFill>
                  <a:srgbClr val="FF0000"/>
                </a:solidFill>
                <a:latin typeface="+mn-ea"/>
              </a:rPr>
              <a:t>II</a:t>
            </a:r>
            <a:r>
              <a:rPr lang="zh-CN" altLang="en-US" sz="2800" dirty="0">
                <a:solidFill>
                  <a:srgbClr val="FF0000"/>
                </a:solidFill>
                <a:latin typeface="+mn-ea"/>
              </a:rPr>
              <a:t>类</a:t>
            </a:r>
            <a:r>
              <a:rPr lang="zh-CN" altLang="en-US" sz="2800" dirty="0" smtClean="0">
                <a:solidFill>
                  <a:srgbClr val="FF0000"/>
                </a:solidFill>
                <a:latin typeface="+mn-ea"/>
              </a:rPr>
              <a:t>：工厂爆炸性气体混合物</a:t>
            </a:r>
            <a:r>
              <a:rPr lang="en-US" altLang="zh-CN" sz="2800" dirty="0">
                <a:solidFill>
                  <a:srgbClr val="FF0000"/>
                </a:solidFill>
                <a:latin typeface="+mn-ea"/>
              </a:rPr>
              <a:t>(</a:t>
            </a:r>
            <a:r>
              <a:rPr lang="zh-CN" altLang="en-US" sz="2800" dirty="0">
                <a:solidFill>
                  <a:srgbClr val="FF0000"/>
                </a:solidFill>
                <a:latin typeface="+mn-ea"/>
              </a:rPr>
              <a:t>含</a:t>
            </a:r>
            <a:r>
              <a:rPr lang="zh-CN" altLang="en-US" sz="2800" dirty="0" smtClean="0">
                <a:solidFill>
                  <a:srgbClr val="FF0000"/>
                </a:solidFill>
                <a:latin typeface="+mn-ea"/>
              </a:rPr>
              <a:t>蒸汽、</a:t>
            </a:r>
            <a:endParaRPr lang="en-US" altLang="zh-CN" sz="2800" dirty="0" smtClean="0">
              <a:solidFill>
                <a:srgbClr val="FF0000"/>
              </a:solidFill>
              <a:latin typeface="+mn-ea"/>
            </a:endParaRPr>
          </a:p>
          <a:p>
            <a:r>
              <a:rPr lang="en-US" altLang="zh-CN" sz="2800" dirty="0">
                <a:solidFill>
                  <a:srgbClr val="FF0000"/>
                </a:solidFill>
                <a:latin typeface="+mn-ea"/>
              </a:rPr>
              <a:t>	</a:t>
            </a:r>
            <a:r>
              <a:rPr lang="en-US" altLang="zh-CN" sz="2800" dirty="0" smtClean="0">
                <a:solidFill>
                  <a:srgbClr val="FF0000"/>
                </a:solidFill>
                <a:latin typeface="+mn-ea"/>
              </a:rPr>
              <a:t>	</a:t>
            </a:r>
            <a:r>
              <a:rPr lang="zh-CN" altLang="en-US" sz="2800" dirty="0" smtClean="0">
                <a:solidFill>
                  <a:srgbClr val="FF0000"/>
                </a:solidFill>
                <a:latin typeface="+mn-ea"/>
              </a:rPr>
              <a:t>薄雾</a:t>
            </a:r>
            <a:r>
              <a:rPr lang="en-US" altLang="zh-CN" sz="2800" dirty="0">
                <a:solidFill>
                  <a:srgbClr val="FF0000"/>
                </a:solidFill>
                <a:latin typeface="+mn-ea"/>
              </a:rPr>
              <a:t>)</a:t>
            </a:r>
            <a:r>
              <a:rPr lang="zh-CN" altLang="en-US" sz="2800" dirty="0">
                <a:solidFill>
                  <a:srgbClr val="FF0000"/>
                </a:solidFill>
                <a:latin typeface="+mn-ea"/>
              </a:rPr>
              <a:t>；</a:t>
            </a:r>
          </a:p>
          <a:p>
            <a:r>
              <a:rPr lang="en-US" altLang="zh-CN" sz="2800" dirty="0" smtClean="0">
                <a:solidFill>
                  <a:schemeClr val="bg2"/>
                </a:solidFill>
                <a:latin typeface="+mn-ea"/>
              </a:rPr>
              <a:t>	III</a:t>
            </a:r>
            <a:r>
              <a:rPr lang="zh-CN" altLang="en-US" sz="2800" dirty="0">
                <a:solidFill>
                  <a:schemeClr val="bg2"/>
                </a:solidFill>
                <a:latin typeface="+mn-ea"/>
              </a:rPr>
              <a:t>类：爆炸性粉尘和纤维。</a:t>
            </a:r>
          </a:p>
          <a:p>
            <a:pPr marL="609600" indent="-609600">
              <a:buClr>
                <a:schemeClr val="hlink"/>
              </a:buClr>
              <a:buFont typeface="Wingdings" panose="05000000000000000000" pitchFamily="2" charset="2"/>
              <a:buNone/>
            </a:pPr>
            <a:endParaRPr lang="zh-CN" altLang="en-US" sz="2800" dirty="0">
              <a:solidFill>
                <a:schemeClr val="bg2"/>
              </a:solidFill>
              <a:latin typeface="+mn-ea"/>
            </a:endParaRPr>
          </a:p>
          <a:p>
            <a:pPr marL="609600" indent="-609600"/>
            <a:r>
              <a:rPr lang="en-US" altLang="zh-CN" sz="2800" dirty="0" smtClean="0">
                <a:solidFill>
                  <a:schemeClr val="bg2"/>
                </a:solidFill>
                <a:latin typeface="+mn-ea"/>
              </a:rPr>
              <a:t>NEC</a:t>
            </a:r>
            <a:r>
              <a:rPr lang="zh-CN" altLang="en-US" sz="2800" dirty="0" smtClean="0">
                <a:solidFill>
                  <a:schemeClr val="bg2"/>
                </a:solidFill>
                <a:latin typeface="+mn-ea"/>
              </a:rPr>
              <a:t>将</a:t>
            </a:r>
            <a:r>
              <a:rPr lang="zh-CN" altLang="en-US" sz="2800" dirty="0">
                <a:solidFill>
                  <a:schemeClr val="bg2"/>
                </a:solidFill>
                <a:latin typeface="+mn-ea"/>
              </a:rPr>
              <a:t>爆炸性危险物质分为三类</a:t>
            </a:r>
            <a:r>
              <a:rPr lang="en-US" altLang="zh-CN" sz="2800" dirty="0">
                <a:solidFill>
                  <a:schemeClr val="bg2"/>
                </a:solidFill>
                <a:latin typeface="+mn-ea"/>
              </a:rPr>
              <a:t>(</a:t>
            </a:r>
            <a:r>
              <a:rPr lang="zh-CN" altLang="en-US" sz="2800" dirty="0">
                <a:solidFill>
                  <a:schemeClr val="bg2"/>
                </a:solidFill>
                <a:latin typeface="+mn-ea"/>
              </a:rPr>
              <a:t>级</a:t>
            </a:r>
            <a:r>
              <a:rPr lang="en-US" altLang="zh-CN" sz="2800" dirty="0">
                <a:solidFill>
                  <a:schemeClr val="bg2"/>
                </a:solidFill>
                <a:latin typeface="+mn-ea"/>
              </a:rPr>
              <a:t>)</a:t>
            </a:r>
            <a:r>
              <a:rPr lang="zh-CN" altLang="en-US" sz="2800" dirty="0">
                <a:solidFill>
                  <a:schemeClr val="bg2"/>
                </a:solidFill>
                <a:latin typeface="+mn-ea"/>
              </a:rPr>
              <a:t>：</a:t>
            </a:r>
          </a:p>
          <a:p>
            <a:r>
              <a:rPr lang="en-US" altLang="zh-CN" sz="2800" dirty="0">
                <a:solidFill>
                  <a:schemeClr val="bg2"/>
                </a:solidFill>
                <a:latin typeface="+mn-ea"/>
              </a:rPr>
              <a:t>	</a:t>
            </a:r>
            <a:r>
              <a:rPr lang="en-US" altLang="zh-CN" sz="2800" dirty="0" smtClean="0">
                <a:solidFill>
                  <a:srgbClr val="FF0000"/>
                </a:solidFill>
                <a:latin typeface="+mn-ea"/>
              </a:rPr>
              <a:t>CLASS </a:t>
            </a:r>
            <a:r>
              <a:rPr lang="en-US" altLang="zh-CN" sz="2800" dirty="0">
                <a:solidFill>
                  <a:srgbClr val="FF0000"/>
                </a:solidFill>
                <a:latin typeface="+mn-ea"/>
              </a:rPr>
              <a:t>I</a:t>
            </a:r>
            <a:r>
              <a:rPr lang="de-DE" altLang="zh-CN" sz="2800" dirty="0">
                <a:solidFill>
                  <a:srgbClr val="FF0000"/>
                </a:solidFill>
                <a:latin typeface="+mn-ea"/>
              </a:rPr>
              <a:t>：</a:t>
            </a:r>
            <a:r>
              <a:rPr lang="zh-CN" altLang="de-DE" sz="2800" dirty="0">
                <a:solidFill>
                  <a:srgbClr val="FF0000"/>
                </a:solidFill>
                <a:latin typeface="+mn-ea"/>
              </a:rPr>
              <a:t>爆炸性气体；</a:t>
            </a:r>
          </a:p>
          <a:p>
            <a:r>
              <a:rPr lang="en-US" altLang="zh-CN" sz="2800" dirty="0" smtClean="0">
                <a:solidFill>
                  <a:schemeClr val="bg2"/>
                </a:solidFill>
                <a:latin typeface="+mn-ea"/>
              </a:rPr>
              <a:t>	CLASS </a:t>
            </a:r>
            <a:r>
              <a:rPr lang="en-US" altLang="zh-CN" sz="2800" dirty="0">
                <a:solidFill>
                  <a:schemeClr val="bg2"/>
                </a:solidFill>
                <a:latin typeface="+mn-ea"/>
              </a:rPr>
              <a:t>II</a:t>
            </a:r>
            <a:r>
              <a:rPr lang="de-DE" altLang="zh-CN" sz="2800" dirty="0">
                <a:solidFill>
                  <a:schemeClr val="bg2"/>
                </a:solidFill>
                <a:latin typeface="+mn-ea"/>
              </a:rPr>
              <a:t>：</a:t>
            </a:r>
            <a:r>
              <a:rPr lang="zh-CN" altLang="de-DE" sz="2800" dirty="0">
                <a:solidFill>
                  <a:schemeClr val="bg2"/>
                </a:solidFill>
                <a:latin typeface="+mn-ea"/>
              </a:rPr>
              <a:t>爆炸性粉尘；</a:t>
            </a:r>
          </a:p>
          <a:p>
            <a:r>
              <a:rPr lang="en-US" altLang="zh-CN" sz="2800" dirty="0" smtClean="0">
                <a:solidFill>
                  <a:schemeClr val="bg2"/>
                </a:solidFill>
                <a:latin typeface="+mn-ea"/>
              </a:rPr>
              <a:t>	CLASS </a:t>
            </a:r>
            <a:r>
              <a:rPr lang="en-US" altLang="zh-CN" sz="2800" dirty="0">
                <a:solidFill>
                  <a:schemeClr val="bg2"/>
                </a:solidFill>
                <a:latin typeface="+mn-ea"/>
              </a:rPr>
              <a:t>III</a:t>
            </a:r>
            <a:r>
              <a:rPr lang="de-DE" altLang="zh-CN" sz="2800" dirty="0">
                <a:solidFill>
                  <a:schemeClr val="bg2"/>
                </a:solidFill>
                <a:latin typeface="+mn-ea"/>
              </a:rPr>
              <a:t>：</a:t>
            </a:r>
            <a:r>
              <a:rPr lang="zh-CN" altLang="de-DE" sz="2800" dirty="0">
                <a:solidFill>
                  <a:schemeClr val="bg2"/>
                </a:solidFill>
                <a:latin typeface="+mn-ea"/>
              </a:rPr>
              <a:t>纤维。</a:t>
            </a:r>
            <a:endParaRPr lang="zh-CN" altLang="en-US" sz="2800" dirty="0">
              <a:solidFill>
                <a:schemeClr val="bg2"/>
              </a:solidFill>
              <a:latin typeface="+mn-ea"/>
            </a:endParaRPr>
          </a:p>
          <a:p>
            <a:endParaRPr lang="en-US" altLang="zh-CN" dirty="0" smtClean="0">
              <a:solidFill>
                <a:schemeClr val="bg2"/>
              </a:solidFill>
              <a:latin typeface="+mn-ea"/>
            </a:endParaRPr>
          </a:p>
        </p:txBody>
      </p:sp>
      <p:sp>
        <p:nvSpPr>
          <p:cNvPr id="7" name="文本框 6"/>
          <p:cNvSpPr txBox="1"/>
          <p:nvPr/>
        </p:nvSpPr>
        <p:spPr>
          <a:xfrm>
            <a:off x="1556411" y="269513"/>
            <a:ext cx="5718413" cy="584775"/>
          </a:xfrm>
          <a:prstGeom prst="rect">
            <a:avLst/>
          </a:prstGeom>
          <a:noFill/>
        </p:spPr>
        <p:txBody>
          <a:bodyPr wrap="square" rtlCol="0">
            <a:spAutoFit/>
          </a:bodyPr>
          <a:lstStyle/>
          <a:p>
            <a:r>
              <a:rPr lang="zh-CN" altLang="en-US" sz="3200" b="1" dirty="0" smtClean="0"/>
              <a:t>三、</a:t>
            </a:r>
            <a:r>
              <a:rPr lang="en-US" altLang="zh-CN" sz="3200" b="1" dirty="0" smtClean="0"/>
              <a:t>IEC</a:t>
            </a:r>
            <a:r>
              <a:rPr lang="zh-CN" altLang="en-US" sz="3200" b="1" dirty="0" smtClean="0"/>
              <a:t>与</a:t>
            </a:r>
            <a:r>
              <a:rPr lang="en-US" altLang="zh-CN" sz="3200" b="1" dirty="0" smtClean="0"/>
              <a:t>NEC</a:t>
            </a:r>
            <a:r>
              <a:rPr lang="zh-CN" altLang="en-US" sz="3200" b="1" dirty="0" smtClean="0"/>
              <a:t>标准基础理论</a:t>
            </a:r>
            <a:endParaRPr lang="zh-CN" altLang="en-US" sz="3200" b="1" dirty="0"/>
          </a:p>
        </p:txBody>
      </p:sp>
    </p:spTree>
    <p:extLst>
      <p:ext uri="{BB962C8B-B14F-4D97-AF65-F5344CB8AC3E}">
        <p14:creationId xmlns:p14="http://schemas.microsoft.com/office/powerpoint/2010/main" val="1750567431"/>
      </p:ext>
    </p:extLst>
  </p:cSld>
  <p:clrMapOvr>
    <a:masterClrMapping/>
  </p:clrMapOvr>
  <p:transition spd="med">
    <p:wipe dir="r"/>
  </p:transition>
  <p:timing>
    <p:tnLst>
      <p:par>
        <p:cTn id="1" dur="indefinite" restart="never" nodeType="tmRoot"/>
      </p:par>
    </p:tnLst>
  </p:timing>
</p:sld>
</file>

<file path=ppt/theme/theme1.xml><?xml version="1.0" encoding="utf-8"?>
<a:theme xmlns:a="http://schemas.openxmlformats.org/drawingml/2006/main" name="1_默认设计模板">
  <a:themeElements>
    <a:clrScheme name="1_默认设计模板 1">
      <a:dk1>
        <a:srgbClr val="000020"/>
      </a:dk1>
      <a:lt1>
        <a:srgbClr val="FFFFFF"/>
      </a:lt1>
      <a:dk2>
        <a:srgbClr val="0000FF"/>
      </a:dk2>
      <a:lt2>
        <a:srgbClr val="FFFF00"/>
      </a:lt2>
      <a:accent1>
        <a:srgbClr val="33CCFF"/>
      </a:accent1>
      <a:accent2>
        <a:srgbClr val="66FF33"/>
      </a:accent2>
      <a:accent3>
        <a:srgbClr val="AAAAFF"/>
      </a:accent3>
      <a:accent4>
        <a:srgbClr val="DADADA"/>
      </a:accent4>
      <a:accent5>
        <a:srgbClr val="ADE2FF"/>
      </a:accent5>
      <a:accent6>
        <a:srgbClr val="5CE72D"/>
      </a:accent6>
      <a:hlink>
        <a:srgbClr val="FFFF00"/>
      </a:hlink>
      <a:folHlink>
        <a:srgbClr val="CC00CC"/>
      </a:folHlink>
    </a:clrScheme>
    <a:fontScheme name="1_默认设计模板">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rgbClr val="C60000"/>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ctr" defTabSz="914400" rtl="0" eaLnBrk="0" fontAlgn="base" latinLnBrk="0" hangingPunct="0">
          <a:lnSpc>
            <a:spcPct val="100000"/>
          </a:lnSpc>
          <a:spcBef>
            <a:spcPct val="0"/>
          </a:spcBef>
          <a:spcAft>
            <a:spcPct val="0"/>
          </a:spcAft>
          <a:buClrTx/>
          <a:buSzTx/>
          <a:buFontTx/>
          <a:buNone/>
          <a:tabLst/>
          <a:defRPr kumimoji="0" lang="zh-CN" altLang="en-US" sz="3200" b="0" i="0" u="none" strike="noStrike" cap="none" normalizeH="0" baseline="0" smtClean="0">
            <a:ln>
              <a:noFill/>
            </a:ln>
            <a:solidFill>
              <a:schemeClr val="tx1"/>
            </a:solidFill>
            <a:effectLst>
              <a:outerShdw blurRad="38100" dist="38100" dir="2700000" algn="tl">
                <a:srgbClr val="000000">
                  <a:alpha val="43137"/>
                </a:srgbClr>
              </a:outerShdw>
            </a:effectLst>
            <a:latin typeface="Arial" pitchFamily="34" charset="0"/>
            <a:ea typeface="华文中宋" pitchFamily="2" charset="-122"/>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rgbClr val="C60000"/>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ctr" defTabSz="914400" rtl="0" eaLnBrk="0" fontAlgn="base" latinLnBrk="0" hangingPunct="0">
          <a:lnSpc>
            <a:spcPct val="100000"/>
          </a:lnSpc>
          <a:spcBef>
            <a:spcPct val="0"/>
          </a:spcBef>
          <a:spcAft>
            <a:spcPct val="0"/>
          </a:spcAft>
          <a:buClrTx/>
          <a:buSzTx/>
          <a:buFontTx/>
          <a:buNone/>
          <a:tabLst/>
          <a:defRPr kumimoji="0" lang="zh-CN" altLang="en-US" sz="3200" b="0" i="0" u="none" strike="noStrike" cap="none" normalizeH="0" baseline="0" smtClean="0">
            <a:ln>
              <a:noFill/>
            </a:ln>
            <a:solidFill>
              <a:schemeClr val="tx1"/>
            </a:solidFill>
            <a:effectLst>
              <a:outerShdw blurRad="38100" dist="38100" dir="2700000" algn="tl">
                <a:srgbClr val="000000">
                  <a:alpha val="43137"/>
                </a:srgbClr>
              </a:outerShdw>
            </a:effectLst>
            <a:latin typeface="Arial" pitchFamily="34" charset="0"/>
            <a:ea typeface="华文中宋" pitchFamily="2" charset="-122"/>
          </a:defRPr>
        </a:defPPr>
      </a:lstStyle>
    </a:lnDef>
  </a:objectDefaults>
  <a:extraClrSchemeLst>
    <a:extraClrScheme>
      <a:clrScheme name="1_默认设计模板 1">
        <a:dk1>
          <a:srgbClr val="000020"/>
        </a:dk1>
        <a:lt1>
          <a:srgbClr val="FFFFFF"/>
        </a:lt1>
        <a:dk2>
          <a:srgbClr val="0000FF"/>
        </a:dk2>
        <a:lt2>
          <a:srgbClr val="FFFF00"/>
        </a:lt2>
        <a:accent1>
          <a:srgbClr val="33CCFF"/>
        </a:accent1>
        <a:accent2>
          <a:srgbClr val="66FF33"/>
        </a:accent2>
        <a:accent3>
          <a:srgbClr val="AAAAFF"/>
        </a:accent3>
        <a:accent4>
          <a:srgbClr val="DADADA"/>
        </a:accent4>
        <a:accent5>
          <a:srgbClr val="ADE2FF"/>
        </a:accent5>
        <a:accent6>
          <a:srgbClr val="5CE72D"/>
        </a:accent6>
        <a:hlink>
          <a:srgbClr val="FFFF00"/>
        </a:hlink>
        <a:folHlink>
          <a:srgbClr val="CC00CC"/>
        </a:folHlink>
      </a:clrScheme>
      <a:clrMap bg1="dk2" tx1="lt1" bg2="dk1" tx2="lt2" accent1="accent1" accent2="accent2" accent3="accent3" accent4="accent4" accent5="accent5" accent6="accent6" hlink="hlink" folHlink="folHlink"/>
    </a:extraClrScheme>
    <a:extraClrScheme>
      <a:clrScheme name="1_默认设计模板 2">
        <a:dk1>
          <a:srgbClr val="000000"/>
        </a:dk1>
        <a:lt1>
          <a:srgbClr val="FFFFFF"/>
        </a:lt1>
        <a:dk2>
          <a:srgbClr val="000000"/>
        </a:dk2>
        <a:lt2>
          <a:srgbClr val="969696"/>
        </a:lt2>
        <a:accent1>
          <a:srgbClr val="00FFFF"/>
        </a:accent1>
        <a:accent2>
          <a:srgbClr val="FFFF00"/>
        </a:accent2>
        <a:accent3>
          <a:srgbClr val="FFFFFF"/>
        </a:accent3>
        <a:accent4>
          <a:srgbClr val="000000"/>
        </a:accent4>
        <a:accent5>
          <a:srgbClr val="AAFFFF"/>
        </a:accent5>
        <a:accent6>
          <a:srgbClr val="E7E700"/>
        </a:accent6>
        <a:hlink>
          <a:srgbClr val="66FF33"/>
        </a:hlink>
        <a:folHlink>
          <a:srgbClr val="FF00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4337</TotalTime>
  <Words>1489</Words>
  <Application>Microsoft Office PowerPoint</Application>
  <PresentationFormat>全屏显示(4:3)</PresentationFormat>
  <Paragraphs>336</Paragraphs>
  <Slides>23</Slides>
  <Notes>4</Notes>
  <HiddenSlides>0</HiddenSlides>
  <MMClips>0</MMClips>
  <ScaleCrop>false</ScaleCrop>
  <HeadingPairs>
    <vt:vector size="8" baseType="variant">
      <vt:variant>
        <vt:lpstr>已用的字体</vt:lpstr>
      </vt:variant>
      <vt:variant>
        <vt:i4>13</vt:i4>
      </vt:variant>
      <vt:variant>
        <vt:lpstr>主题</vt:lpstr>
      </vt:variant>
      <vt:variant>
        <vt:i4>1</vt:i4>
      </vt:variant>
      <vt:variant>
        <vt:lpstr>嵌入 OLE 服务器</vt:lpstr>
      </vt:variant>
      <vt:variant>
        <vt:i4>1</vt:i4>
      </vt:variant>
      <vt:variant>
        <vt:lpstr>幻灯片标题</vt:lpstr>
      </vt:variant>
      <vt:variant>
        <vt:i4>23</vt:i4>
      </vt:variant>
    </vt:vector>
  </HeadingPairs>
  <TitlesOfParts>
    <vt:vector size="38" baseType="lpstr">
      <vt:lpstr>Monotype Sorts</vt:lpstr>
      <vt:lpstr>仿宋_GB2312</vt:lpstr>
      <vt:lpstr>黑体</vt:lpstr>
      <vt:lpstr>华文楷体</vt:lpstr>
      <vt:lpstr>华文隶书</vt:lpstr>
      <vt:lpstr>华文中宋</vt:lpstr>
      <vt:lpstr>楷体</vt:lpstr>
      <vt:lpstr>宋体</vt:lpstr>
      <vt:lpstr>Arial</vt:lpstr>
      <vt:lpstr>Calibri</vt:lpstr>
      <vt:lpstr>Times New Roman</vt:lpstr>
      <vt:lpstr>Verdana</vt:lpstr>
      <vt:lpstr>Wingdings</vt:lpstr>
      <vt:lpstr>1_默认设计模板</vt:lpstr>
      <vt:lpstr>CorelDRAW</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Mr.Sun</dc:creator>
  <cp:lastModifiedBy>王明波/生产作业部/蓬勃作业公司/有限公司</cp:lastModifiedBy>
  <cp:revision>182</cp:revision>
  <dcterms:created xsi:type="dcterms:W3CDTF">2014-06-20T02:51:46Z</dcterms:created>
  <dcterms:modified xsi:type="dcterms:W3CDTF">2015-04-17T12:09:18Z</dcterms:modified>
</cp:coreProperties>
</file>