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p:restoredTop sz="94715"/>
  </p:normalViewPr>
  <p:slideViewPr>
    <p:cSldViewPr snapToGrid="0" snapToObjects="1">
      <p:cViewPr varScale="1">
        <p:scale>
          <a:sx n="63" d="100"/>
          <a:sy n="63" d="100"/>
        </p:scale>
        <p:origin x="924"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16356ACF-DE76-DF4D-A83B-F23E6D291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xmlns="" id="{7FA401E8-7AEF-1D44-9459-5AE77E9F1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32B56-5CA6-4640-9CA9-34644460C549}" type="datetimeFigureOut">
              <a:rPr kumimoji="1" lang="zh-CN" altLang="en-US" smtClean="0"/>
              <a:t>2019-11-10</a:t>
            </a:fld>
            <a:endParaRPr kumimoji="1" lang="zh-CN" altLang="en-US"/>
          </a:p>
        </p:txBody>
      </p:sp>
      <p:sp>
        <p:nvSpPr>
          <p:cNvPr id="4" name="页脚占位符 3">
            <a:extLst>
              <a:ext uri="{FF2B5EF4-FFF2-40B4-BE49-F238E27FC236}">
                <a16:creationId xmlns:a16="http://schemas.microsoft.com/office/drawing/2014/main" xmlns="" id="{831C65D3-DC79-864C-9F6F-43A39AC4C0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xmlns="" id="{7C4556EF-7400-CC4F-8058-2F7F722694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B21289-13C9-184F-9122-B16D83B01629}" type="slidenum">
              <a:rPr kumimoji="1" lang="zh-CN" altLang="en-US" smtClean="0"/>
              <a:t>‹#›</a:t>
            </a:fld>
            <a:endParaRPr kumimoji="1" lang="zh-CN" altLang="en-US"/>
          </a:p>
        </p:txBody>
      </p:sp>
    </p:spTree>
    <p:extLst>
      <p:ext uri="{BB962C8B-B14F-4D97-AF65-F5344CB8AC3E}">
        <p14:creationId xmlns:p14="http://schemas.microsoft.com/office/powerpoint/2010/main" val="231926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A743A-6B2C-C948-B147-E61D522266DD}" type="datetimeFigureOut">
              <a:rPr kumimoji="1" lang="zh-CN" altLang="en-US" smtClean="0"/>
              <a:t>2019-11-10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09D5-0B6F-8349-A80A-1DDCBEC8AE8D}" type="slidenum">
              <a:rPr kumimoji="1" lang="zh-CN" altLang="en-US" smtClean="0"/>
              <a:t>‹#›</a:t>
            </a:fld>
            <a:endParaRPr kumimoji="1" lang="zh-CN" altLang="en-US"/>
          </a:p>
        </p:txBody>
      </p:sp>
    </p:spTree>
    <p:extLst>
      <p:ext uri="{BB962C8B-B14F-4D97-AF65-F5344CB8AC3E}">
        <p14:creationId xmlns:p14="http://schemas.microsoft.com/office/powerpoint/2010/main" val="409642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96E09D5-0B6F-8349-A80A-1DDCBEC8AE8D}" type="slidenum">
              <a:rPr kumimoji="1" lang="zh-CN" altLang="en-US" smtClean="0"/>
              <a:t>39</a:t>
            </a:fld>
            <a:endParaRPr kumimoji="1" lang="zh-CN" altLang="en-US"/>
          </a:p>
        </p:txBody>
      </p:sp>
    </p:spTree>
    <p:extLst>
      <p:ext uri="{BB962C8B-B14F-4D97-AF65-F5344CB8AC3E}">
        <p14:creationId xmlns:p14="http://schemas.microsoft.com/office/powerpoint/2010/main" val="228405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859157-E8DB-6B4C-A6F4-403052622E3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 id="{2924153F-E72E-7B4F-BB3D-2B9C25244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 id="{35F31839-A676-C94C-A1BF-6EAF58BE271E}"/>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5" name="页脚占位符 4">
            <a:extLst>
              <a:ext uri="{FF2B5EF4-FFF2-40B4-BE49-F238E27FC236}">
                <a16:creationId xmlns:a16="http://schemas.microsoft.com/office/drawing/2014/main" xmlns="" id="{4D931A4D-E00E-BF47-A4C3-A9E4B22C79A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90D19A1F-8973-CD45-AC36-E837E8691B1F}"/>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335547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A75325-D75F-7C45-AD3E-2E8A47B7900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618982FF-0323-244C-90B8-A3496C00D108}"/>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xmlns="" id="{1734C88F-8ED4-6F46-BD29-CEE5B8B69CCE}"/>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5" name="页脚占位符 4">
            <a:extLst>
              <a:ext uri="{FF2B5EF4-FFF2-40B4-BE49-F238E27FC236}">
                <a16:creationId xmlns:a16="http://schemas.microsoft.com/office/drawing/2014/main" xmlns="" id="{CB2CBE0E-9E02-F241-AC8D-E6A95545605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6DC35D3A-B012-AE45-B431-95E824F41BB3}"/>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307770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C465138-A6E7-0949-9459-5F0F5B35AC49}"/>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8AC38537-68CE-CB4C-B0BA-5867ECCA7123}"/>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Tree>
    <p:extLst>
      <p:ext uri="{BB962C8B-B14F-4D97-AF65-F5344CB8AC3E}">
        <p14:creationId xmlns:p14="http://schemas.microsoft.com/office/powerpoint/2010/main" val="111280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8375" y="259306"/>
            <a:ext cx="1136745" cy="1136745"/>
          </a:xfrm>
          <a:prstGeom prst="rect">
            <a:avLst/>
          </a:prstGeom>
        </p:spPr>
      </p:pic>
    </p:spTree>
    <p:extLst>
      <p:ext uri="{BB962C8B-B14F-4D97-AF65-F5344CB8AC3E}">
        <p14:creationId xmlns:p14="http://schemas.microsoft.com/office/powerpoint/2010/main" val="360704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11610BE-F8F5-AF46-B2A9-0C56A425EEF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F35C0EBA-5F38-6E49-85E0-5773B8EE0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xmlns="" id="{82BA5148-D8F1-2149-BAF6-A4B29FDC87E4}"/>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5" name="页脚占位符 4">
            <a:extLst>
              <a:ext uri="{FF2B5EF4-FFF2-40B4-BE49-F238E27FC236}">
                <a16:creationId xmlns:a16="http://schemas.microsoft.com/office/drawing/2014/main" xmlns="" id="{CFE0674B-E7EA-8646-93B8-F0B71E804BF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53E7CD5A-ED9F-C94E-A54D-D4EB78197ADC}"/>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39106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FB6C89-CF95-7F4D-A7DC-03A96FA4BF1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442C07B4-970E-074C-B942-7EBF7789F6FD}"/>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xmlns="" id="{41593DFC-5085-4048-8B8C-43C796D32A31}"/>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xmlns="" id="{37248D65-3D1A-F644-A918-21D0A9920F45}"/>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6" name="页脚占位符 5">
            <a:extLst>
              <a:ext uri="{FF2B5EF4-FFF2-40B4-BE49-F238E27FC236}">
                <a16:creationId xmlns:a16="http://schemas.microsoft.com/office/drawing/2014/main" xmlns="" id="{D688DBCB-1781-1D46-9A8B-C9CA60E35FE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3CEB52D2-8166-BB4F-9A18-39C8256B6D2E}"/>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408872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BF7FE9-D8F0-264D-B6DC-FC9725E9F4C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8FA1A1CE-5149-4040-9C70-50F38A43C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xmlns="" id="{062FF6A4-FB22-8A42-9AAF-A7FEFD86C114}"/>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xmlns="" id="{705E0FD1-41CB-CD48-9299-31B182504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xmlns="" id="{B36F2D7E-9DC9-7749-80F1-2CB72B0D55E0}"/>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xmlns="" id="{9543071D-6EEB-BA4F-B7A1-177B4455760E}"/>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8" name="页脚占位符 7">
            <a:extLst>
              <a:ext uri="{FF2B5EF4-FFF2-40B4-BE49-F238E27FC236}">
                <a16:creationId xmlns:a16="http://schemas.microsoft.com/office/drawing/2014/main" xmlns="" id="{89805B8F-6247-2944-96EB-DD4DA5AACA97}"/>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xmlns="" id="{85ECC222-384C-E14D-B362-7495FC68CF56}"/>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186500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5BBF9F-68DA-7341-BFD5-699429DFEB64}"/>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 id="{CD67E648-336D-324C-9FC3-9870B6047ACF}"/>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4" name="页脚占位符 3">
            <a:extLst>
              <a:ext uri="{FF2B5EF4-FFF2-40B4-BE49-F238E27FC236}">
                <a16:creationId xmlns:a16="http://schemas.microsoft.com/office/drawing/2014/main" xmlns="" id="{1C879C05-2071-E74A-BB26-57E2F0A13AD2}"/>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xmlns="" id="{DCAC12D1-438F-7D4D-A5DC-0BCD252C660B}"/>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2114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8F44A8A-9349-204E-A08B-639D2734D8F0}"/>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3" name="页脚占位符 2">
            <a:extLst>
              <a:ext uri="{FF2B5EF4-FFF2-40B4-BE49-F238E27FC236}">
                <a16:creationId xmlns:a16="http://schemas.microsoft.com/office/drawing/2014/main" xmlns="" id="{E2D01EEE-57F9-E146-AA00-B1B3A1C53925}"/>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xmlns="" id="{E9A15A4A-9238-234D-B583-82C78FCB8580}"/>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304628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5831F0-77A6-9F44-9704-140AC156E128}"/>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BB6642D6-A9A0-3B4C-83AB-E03C3CB29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xmlns="" id="{8AF325CE-BC0B-7645-BDA3-A082B62A9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xmlns="" id="{1C727408-84A4-EB42-925F-D7810A477693}"/>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6" name="页脚占位符 5">
            <a:extLst>
              <a:ext uri="{FF2B5EF4-FFF2-40B4-BE49-F238E27FC236}">
                <a16:creationId xmlns:a16="http://schemas.microsoft.com/office/drawing/2014/main" xmlns="" id="{C59696F8-36DF-694C-A77F-1A60E6D6549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9C054A9C-D552-DE45-8D4A-93F63EA6A19B}"/>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406902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2355082-AA14-6445-A623-05381BDD898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 id="{DF61F651-A4C3-0C45-9BB7-73EF8E9B7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 id="{DA28E774-7631-3741-89AF-55E1558A1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xmlns="" id="{D2DC29AF-5BA1-8E49-953E-F937C4D90D3A}"/>
              </a:ext>
            </a:extLst>
          </p:cNvPr>
          <p:cNvSpPr>
            <a:spLocks noGrp="1"/>
          </p:cNvSpPr>
          <p:nvPr>
            <p:ph type="dt" sz="half" idx="10"/>
          </p:nvPr>
        </p:nvSpPr>
        <p:spPr/>
        <p:txBody>
          <a:bodyPr/>
          <a:lstStyle/>
          <a:p>
            <a:fld id="{683E1513-19C3-DC45-ABA1-B0213116CB29}" type="datetimeFigureOut">
              <a:rPr kumimoji="1" lang="zh-CN" altLang="en-US" smtClean="0"/>
              <a:t>2019-11-10</a:t>
            </a:fld>
            <a:endParaRPr kumimoji="1" lang="zh-CN" altLang="en-US"/>
          </a:p>
        </p:txBody>
      </p:sp>
      <p:sp>
        <p:nvSpPr>
          <p:cNvPr id="6" name="页脚占位符 5">
            <a:extLst>
              <a:ext uri="{FF2B5EF4-FFF2-40B4-BE49-F238E27FC236}">
                <a16:creationId xmlns:a16="http://schemas.microsoft.com/office/drawing/2014/main" xmlns="" id="{59512B62-5387-5E45-B7C7-267093B9DB6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9B57E3FE-D09F-B049-884D-A46BD149768E}"/>
              </a:ext>
            </a:extLst>
          </p:cNvPr>
          <p:cNvSpPr>
            <a:spLocks noGrp="1"/>
          </p:cNvSpPr>
          <p:nvPr>
            <p:ph type="sldNum" sz="quarter" idx="12"/>
          </p:nvPr>
        </p:nvSpPr>
        <p:spPr/>
        <p:txBody>
          <a:body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299458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DAAF238-F4CF-7545-A476-36E37A659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9EF2BD82-D8F0-EF4B-B783-7DC681F11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xmlns="" id="{46EEC856-2CB0-F440-A473-F3918BE15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E1513-19C3-DC45-ABA1-B0213116CB29}" type="datetimeFigureOut">
              <a:rPr kumimoji="1" lang="zh-CN" altLang="en-US" smtClean="0"/>
              <a:t>2019-11-10</a:t>
            </a:fld>
            <a:endParaRPr kumimoji="1" lang="zh-CN" altLang="en-US"/>
          </a:p>
        </p:txBody>
      </p:sp>
      <p:sp>
        <p:nvSpPr>
          <p:cNvPr id="5" name="页脚占位符 4">
            <a:extLst>
              <a:ext uri="{FF2B5EF4-FFF2-40B4-BE49-F238E27FC236}">
                <a16:creationId xmlns:a16="http://schemas.microsoft.com/office/drawing/2014/main" xmlns="" id="{D6BA2150-1355-0749-B077-5CCDC616B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xmlns="" id="{CF267797-6841-014E-94A6-A7C22F326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01369-BBF9-5148-BBAD-BA2DD6A14395}" type="slidenum">
              <a:rPr kumimoji="1" lang="zh-CN" altLang="en-US" smtClean="0"/>
              <a:t>‹#›</a:t>
            </a:fld>
            <a:endParaRPr kumimoji="1" lang="zh-CN" altLang="en-US"/>
          </a:p>
        </p:txBody>
      </p:sp>
    </p:spTree>
    <p:extLst>
      <p:ext uri="{BB962C8B-B14F-4D97-AF65-F5344CB8AC3E}">
        <p14:creationId xmlns:p14="http://schemas.microsoft.com/office/powerpoint/2010/main" val="68589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100ye.com/msg/goods.asp?id=4291444&amp;mastercode=440" TargetMode="External"/><Relationship Id="rId1" Type="http://schemas.openxmlformats.org/officeDocument/2006/relationships/slideLayout" Target="../slideLayouts/slideLayout2.xml"/><Relationship Id="rId6" Type="http://schemas.openxmlformats.org/officeDocument/2006/relationships/hyperlink" Target="http://www.hnwchina.com/news/gn/55717.html" TargetMode="External"/><Relationship Id="rId5" Type="http://schemas.openxmlformats.org/officeDocument/2006/relationships/image" Target="../media/image9.jpeg"/><Relationship Id="rId4" Type="http://schemas.openxmlformats.org/officeDocument/2006/relationships/hyperlink" Target="http://www.ivsky.com/Photo/232/71296.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baidu.com/i?ct=503316480&amp;z=0&amp;tn=baiduimagedetail&amp;word=%D0%D0%B5%C6%B1%E4%D1%B9%C6%F7%CD%BC%C6%AC&amp;in=6623&amp;cl=2&amp;cm=1&amp;sc=0&amp;lm=-1&amp;pn=0&amp;rn=1&amp;di=734250360&amp;ln=18"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image.baidu.com/i?ct=503316480&amp;z=0&amp;tn=baiduimagedetail&amp;word=%D0%D0%B5%C6%B1%E4%D1%B9%C6%F7%CD%BC%C6%AC&amp;in=28086&amp;cl=2&amp;cm=1&amp;sc=0&amp;lm=-1&amp;pn=10&amp;rn=1&amp;di=582586720&amp;ln=1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z.job001.cn/channel.do?handle=ResumeView_showResumeInfo&amp;perId=1761208"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ettyimages.cn/index/showmid/photoid/896997.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image.baidu.com/i?ct=503316480&amp;z=0&amp;tn=baiduimagedetail&amp;word=%B5%E7%B6%AF%BB%FA%CD%BC%C6%AC&amp;in=29335&amp;cl=2&amp;cm=1&amp;sc=0&amp;lm=-1&amp;pn=14&amp;rn=1&amp;di=650805680&amp;ln=2000" TargetMode="External"/><Relationship Id="rId13"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hyperlink" Target="http://image.baidu.com/i?ct=503316480&amp;z=0&amp;tn=baiduimagedetail&amp;word=%B4%F2%D7%AE%BB%FA%CD%BC%C6%AC&amp;in=11706&amp;cl=2&amp;cm=1&amp;sc=0&amp;lm=-1&amp;pn=12&amp;rn=1&amp;di=863655776&amp;ln=66" TargetMode="External"/><Relationship Id="rId2" Type="http://schemas.openxmlformats.org/officeDocument/2006/relationships/hyperlink" Target="http://image.baidu.com/i?ct=503316480&amp;z=0&amp;tn=baiduimagedetail&amp;word=%B5%E7%BA%B8%BB%FA%CD%BC%C6%AC&amp;in=28777&amp;cl=2&amp;cm=1&amp;sc=0&amp;lm=-1&amp;pn=4&amp;rn=1&amp;di=169413332&amp;ln=552" TargetMode="External"/><Relationship Id="rId1" Type="http://schemas.openxmlformats.org/officeDocument/2006/relationships/slideLayout" Target="../slideLayouts/slideLayout2.xml"/><Relationship Id="rId6" Type="http://schemas.openxmlformats.org/officeDocument/2006/relationships/hyperlink" Target="http://image.baidu.com/i?ct=503316480&amp;z=0&amp;tn=baiduimagedetail&amp;word=%B5%E7%B6%AF%BB%FA%CD%BC%C6%AC&amp;in=29563&amp;cl=2&amp;cm=1&amp;sc=0&amp;lm=-1&amp;pn=3&amp;rn=1&amp;di=586759920&amp;ln=2000"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image.baidu.com/i?ct=503316480&amp;z=0&amp;tn=baiduimagedetail&amp;word=%C7%B1%CB%AE%B1%C3%CD%BC%C6%AC&amp;in=2602&amp;cl=2&amp;cm=1&amp;sc=0&amp;lm=-1&amp;pn=0&amp;rn=1&amp;di=1145073640&amp;ln=873" TargetMode="External"/><Relationship Id="rId4" Type="http://schemas.openxmlformats.org/officeDocument/2006/relationships/hyperlink" Target="http://image.baidu.com/i?ct=503316480&amp;z=0&amp;tn=baiduimagedetail&amp;word=%B5%E7%BA%B8%BB%FA%CD%BC%C6%AC&amp;in=30109&amp;cl=2&amp;cm=1&amp;sc=0&amp;lm=-1&amp;pn=3&amp;rn=1&amp;di=655941960&amp;ln=552" TargetMode="External"/><Relationship Id="rId9"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tormin.com/html/117/1057.html"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image.baidu.com/i?ct=503316480&amp;z=0&amp;tn=baiduimagedetail&amp;word=%D0%D0%B5%C6%B1%E4%D1%B9%C6%F7%CD%BC%C6%AC&amp;in=1922&amp;cl=2&amp;cm=1&amp;sc=0&amp;lm=-1&amp;pn=10&amp;rn=1&amp;di=2192278088&amp;ln=20" TargetMode="External"/><Relationship Id="rId1" Type="http://schemas.openxmlformats.org/officeDocument/2006/relationships/slideLayout" Target="../slideLayouts/slideLayout2.xml"/><Relationship Id="rId6" Type="http://schemas.openxmlformats.org/officeDocument/2006/relationships/hyperlink" Target="http://image.baidu.com/i?ct=503316480&amp;z=0&amp;tn=baiduimagedetail&amp;word=%D0%D0%B5%C6%B1%E4%D1%B9%C6%F7%CD%BC%C6%AC&amp;in=19797&amp;cl=2&amp;cm=1&amp;sc=0&amp;lm=-1&amp;pn=15&amp;rn=1&amp;di=2757978284&amp;ln=20" TargetMode="External"/><Relationship Id="rId5" Type="http://schemas.openxmlformats.org/officeDocument/2006/relationships/image" Target="../media/image33.jpeg"/><Relationship Id="rId4" Type="http://schemas.openxmlformats.org/officeDocument/2006/relationships/hyperlink" Target="http://image.baidu.com/i?ct=503316480&amp;z=0&amp;tn=baiduimagedetail&amp;word=%D0%D0%B5%C6%B1%E4%D1%B9%C6%F7%CD%BC%C6%AC&amp;in=6623&amp;cl=2&amp;cm=1&amp;sc=0&amp;lm=-1&amp;pn=12&amp;rn=1&amp;di=651244120&amp;ln=20"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B5%E7%CF%DF%B5%E7%C0%C2%CD%BC%C6%AC&amp;in=25154&amp;cl=2&amp;cm=1&amp;sc=0&amp;lm=-1&amp;pn=49&amp;rn=1&amp;di=2569001540&amp;ln=2000"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press.idoican.com.cn/detail/articles/20081010528C047/"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safetyinfo.com.cn/Photo_Class.asp?ClassID=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0.jpeg"/><Relationship Id="rId5" Type="http://schemas.openxmlformats.org/officeDocument/2006/relationships/oleObject" Target="../embeddings/oleObject4.bin"/><Relationship Id="rId4" Type="http://schemas.openxmlformats.org/officeDocument/2006/relationships/audio" Target="../media/audio4.wav"/></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1.jpeg"/><Relationship Id="rId5" Type="http://schemas.openxmlformats.org/officeDocument/2006/relationships/oleObject" Target="../embeddings/oleObject5.bin"/><Relationship Id="rId4" Type="http://schemas.openxmlformats.org/officeDocument/2006/relationships/audio" Target="../media/audio4.wav"/></Relationships>
</file>

<file path=ppt/slides/_rels/slide4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7A190B7F-1D08-E64E-8701-F91F436F04F1}"/>
              </a:ext>
            </a:extLst>
          </p:cNvPr>
          <p:cNvSpPr txBox="1">
            <a:spLocks noChangeArrowheads="1"/>
          </p:cNvSpPr>
          <p:nvPr/>
        </p:nvSpPr>
        <p:spPr bwMode="auto">
          <a:xfrm>
            <a:off x="3851056" y="2708550"/>
            <a:ext cx="4089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6600" b="1" dirty="0">
                <a:solidFill>
                  <a:srgbClr val="C00000"/>
                </a:solidFill>
                <a:latin typeface="方正综艺简体" panose="03000509000000000000" pitchFamily="66" charset="-122"/>
                <a:ea typeface="方正综艺简体" panose="03000509000000000000" pitchFamily="66" charset="-122"/>
              </a:rPr>
              <a:t>安全用电</a:t>
            </a:r>
          </a:p>
        </p:txBody>
      </p:sp>
      <p:grpSp>
        <p:nvGrpSpPr>
          <p:cNvPr id="3" name="组合 4">
            <a:extLst>
              <a:ext uri="{FF2B5EF4-FFF2-40B4-BE49-F238E27FC236}">
                <a16:creationId xmlns:a16="http://schemas.microsoft.com/office/drawing/2014/main" xmlns="" id="{C81EF8D2-293F-9642-9994-F87382EFCC5E}"/>
              </a:ext>
            </a:extLst>
          </p:cNvPr>
          <p:cNvGrpSpPr>
            <a:grpSpLocks/>
          </p:cNvGrpSpPr>
          <p:nvPr/>
        </p:nvGrpSpPr>
        <p:grpSpPr bwMode="auto">
          <a:xfrm rot="5400000">
            <a:off x="-1689319" y="905149"/>
            <a:ext cx="4051300" cy="4511676"/>
            <a:chOff x="-894940" y="1894591"/>
            <a:chExt cx="2664296" cy="2967217"/>
          </a:xfrm>
        </p:grpSpPr>
        <p:sp>
          <p:nvSpPr>
            <p:cNvPr id="4" name="任意多边形 5">
              <a:extLst>
                <a:ext uri="{FF2B5EF4-FFF2-40B4-BE49-F238E27FC236}">
                  <a16:creationId xmlns:a16="http://schemas.microsoft.com/office/drawing/2014/main" xmlns="" id="{2A72C238-041B-C845-B620-75678F7107B3}"/>
                </a:ext>
              </a:extLst>
            </p:cNvPr>
            <p:cNvSpPr/>
            <p:nvPr/>
          </p:nvSpPr>
          <p:spPr bwMode="auto">
            <a:xfrm rot="5400000">
              <a:off x="-891879" y="2184904"/>
              <a:ext cx="2658175" cy="238659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任意多边形 6">
              <a:extLst>
                <a:ext uri="{FF2B5EF4-FFF2-40B4-BE49-F238E27FC236}">
                  <a16:creationId xmlns:a16="http://schemas.microsoft.com/office/drawing/2014/main" xmlns="" id="{03DA3E94-808B-1147-90A4-395D44CBED64}"/>
                </a:ext>
              </a:extLst>
            </p:cNvPr>
            <p:cNvSpPr/>
            <p:nvPr/>
          </p:nvSpPr>
          <p:spPr bwMode="auto">
            <a:xfrm rot="5400000">
              <a:off x="-1046401" y="2046052"/>
              <a:ext cx="2967217" cy="266429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rgbClr val="0099CC"/>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6" name="组合 10">
            <a:extLst>
              <a:ext uri="{FF2B5EF4-FFF2-40B4-BE49-F238E27FC236}">
                <a16:creationId xmlns:a16="http://schemas.microsoft.com/office/drawing/2014/main" xmlns="" id="{211702F4-E921-BE42-812A-43B9C3FAE8BC}"/>
              </a:ext>
            </a:extLst>
          </p:cNvPr>
          <p:cNvGrpSpPr>
            <a:grpSpLocks/>
          </p:cNvGrpSpPr>
          <p:nvPr/>
        </p:nvGrpSpPr>
        <p:grpSpPr bwMode="auto">
          <a:xfrm rot="5400000">
            <a:off x="9714407" y="1006749"/>
            <a:ext cx="4051300" cy="4511675"/>
            <a:chOff x="-894940" y="1894591"/>
            <a:chExt cx="2664296" cy="2967217"/>
          </a:xfrm>
        </p:grpSpPr>
        <p:sp>
          <p:nvSpPr>
            <p:cNvPr id="7" name="任意多边形 11">
              <a:extLst>
                <a:ext uri="{FF2B5EF4-FFF2-40B4-BE49-F238E27FC236}">
                  <a16:creationId xmlns:a16="http://schemas.microsoft.com/office/drawing/2014/main" xmlns="" id="{72C2AD7E-92B5-B54C-B931-51908FC4F68B}"/>
                </a:ext>
              </a:extLst>
            </p:cNvPr>
            <p:cNvSpPr/>
            <p:nvPr/>
          </p:nvSpPr>
          <p:spPr bwMode="auto">
            <a:xfrm rot="5400000">
              <a:off x="-891879" y="2184904"/>
              <a:ext cx="2658175" cy="238659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任意多边形 12">
              <a:extLst>
                <a:ext uri="{FF2B5EF4-FFF2-40B4-BE49-F238E27FC236}">
                  <a16:creationId xmlns:a16="http://schemas.microsoft.com/office/drawing/2014/main" xmlns="" id="{58070D07-051E-9040-9E70-6953F219E917}"/>
                </a:ext>
              </a:extLst>
            </p:cNvPr>
            <p:cNvSpPr/>
            <p:nvPr/>
          </p:nvSpPr>
          <p:spPr bwMode="auto">
            <a:xfrm rot="5400000">
              <a:off x="-1046400" y="2046052"/>
              <a:ext cx="2967217" cy="266429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rgbClr val="0099CC"/>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Tree>
    <p:extLst>
      <p:ext uri="{BB962C8B-B14F-4D97-AF65-F5344CB8AC3E}">
        <p14:creationId xmlns:p14="http://schemas.microsoft.com/office/powerpoint/2010/main" val="355819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5CBE9F2-9769-7748-86DA-25113D7EE4F6}"/>
              </a:ext>
            </a:extLst>
          </p:cNvPr>
          <p:cNvSpPr txBox="1">
            <a:spLocks noChangeArrowheads="1"/>
          </p:cNvSpPr>
          <p:nvPr/>
        </p:nvSpPr>
        <p:spPr>
          <a:xfrm>
            <a:off x="5800945" y="646110"/>
            <a:ext cx="1717675" cy="585787"/>
          </a:xfrm>
          <a:prstGeom prst="rect">
            <a:avLst/>
          </a:prstGeom>
        </p:spPr>
        <p:txBody>
          <a:bodyPr vert="horz" wrap="square" lIns="91440" tIns="45720" rIns="91440" bIns="45720" numCol="1" rtlCol="0" anchor="t"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spcBef>
                <a:spcPct val="0"/>
              </a:spcBef>
              <a:buFont typeface="Wingdings" pitchFamily="2" charset="2"/>
              <a:buNone/>
            </a:pPr>
            <a:r>
              <a:rPr lang="en-US" altLang="zh-CN" sz="2400" b="1">
                <a:solidFill>
                  <a:srgbClr val="262626"/>
                </a:solidFill>
                <a:latin typeface="微软雅黑" panose="020B0503020204020204" pitchFamily="34" charset="-122"/>
                <a:ea typeface="微软雅黑" panose="020B0503020204020204" pitchFamily="34" charset="-122"/>
              </a:rPr>
              <a:t> </a:t>
            </a:r>
            <a:r>
              <a:rPr lang="zh-CN" altLang="zh-CN" sz="2400" b="1">
                <a:solidFill>
                  <a:srgbClr val="262626"/>
                </a:solidFill>
                <a:latin typeface="微软雅黑" panose="020B0503020204020204" pitchFamily="34" charset="-122"/>
                <a:ea typeface="微软雅黑" panose="020B0503020204020204" pitchFamily="34" charset="-122"/>
              </a:rPr>
              <a:t>两相触电</a:t>
            </a:r>
          </a:p>
        </p:txBody>
      </p:sp>
      <p:sp>
        <p:nvSpPr>
          <p:cNvPr id="3" name="Text Box 4">
            <a:extLst>
              <a:ext uri="{FF2B5EF4-FFF2-40B4-BE49-F238E27FC236}">
                <a16:creationId xmlns:a16="http://schemas.microsoft.com/office/drawing/2014/main" xmlns="" id="{46A7C287-C53D-8241-84C7-3A9E2FC8E841}"/>
              </a:ext>
            </a:extLst>
          </p:cNvPr>
          <p:cNvSpPr txBox="1">
            <a:spLocks noChangeArrowheads="1"/>
          </p:cNvSpPr>
          <p:nvPr/>
        </p:nvSpPr>
        <p:spPr bwMode="auto">
          <a:xfrm>
            <a:off x="2898994" y="5280354"/>
            <a:ext cx="22367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触电后果更为严重</a:t>
            </a:r>
          </a:p>
        </p:txBody>
      </p:sp>
      <p:sp>
        <p:nvSpPr>
          <p:cNvPr id="4" name="Text Box 5">
            <a:extLst>
              <a:ext uri="{FF2B5EF4-FFF2-40B4-BE49-F238E27FC236}">
                <a16:creationId xmlns:a16="http://schemas.microsoft.com/office/drawing/2014/main" xmlns="" id="{B65B0849-2FF7-C045-8C9E-CC81D1B6D546}"/>
              </a:ext>
            </a:extLst>
          </p:cNvPr>
          <p:cNvSpPr txBox="1">
            <a:spLocks noChangeArrowheads="1"/>
          </p:cNvSpPr>
          <p:nvPr/>
        </p:nvSpPr>
        <p:spPr bwMode="auto">
          <a:xfrm>
            <a:off x="2903757" y="2765754"/>
            <a:ext cx="2236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通过人体的电流：</a:t>
            </a:r>
          </a:p>
        </p:txBody>
      </p:sp>
      <p:graphicFrame>
        <p:nvGraphicFramePr>
          <p:cNvPr id="5" name="Object 6">
            <a:extLst>
              <a:ext uri="{FF2B5EF4-FFF2-40B4-BE49-F238E27FC236}">
                <a16:creationId xmlns:a16="http://schemas.microsoft.com/office/drawing/2014/main" xmlns="" id="{16EECE2B-1039-FB4F-8559-46FDD1CE5897}"/>
              </a:ext>
            </a:extLst>
          </p:cNvPr>
          <p:cNvGraphicFramePr>
            <a:graphicFrameLocks noChangeAspect="1"/>
          </p:cNvGraphicFramePr>
          <p:nvPr>
            <p:extLst>
              <p:ext uri="{D42A27DB-BD31-4B8C-83A1-F6EECF244321}">
                <p14:modId xmlns:p14="http://schemas.microsoft.com/office/powerpoint/2010/main" val="3178722269"/>
              </p:ext>
            </p:extLst>
          </p:nvPr>
        </p:nvGraphicFramePr>
        <p:xfrm>
          <a:off x="3048219" y="3527754"/>
          <a:ext cx="2620963" cy="739775"/>
        </p:xfrm>
        <a:graphic>
          <a:graphicData uri="http://schemas.openxmlformats.org/presentationml/2006/ole">
            <mc:AlternateContent xmlns:mc="http://schemas.openxmlformats.org/markup-compatibility/2006">
              <mc:Choice xmlns:v="urn:schemas-microsoft-com:vml" Requires="v">
                <p:oleObj spid="_x0000_s10245" name="公式" r:id="rId3" imgW="35991800" imgH="10236200" progId="Equation.3">
                  <p:embed/>
                </p:oleObj>
              </mc:Choice>
              <mc:Fallback>
                <p:oleObj name="公式" r:id="rId3" imgW="35991800" imgH="10236200" progId="Equation.3">
                  <p:embed/>
                  <p:pic>
                    <p:nvPicPr>
                      <p:cNvPr id="29701" name="Object 6">
                        <a:extLst>
                          <a:ext uri="{FF2B5EF4-FFF2-40B4-BE49-F238E27FC236}">
                            <a16:creationId xmlns:a16="http://schemas.microsoft.com/office/drawing/2014/main" xmlns="" id="{FAD0901F-E0D4-DB44-A8FB-EF0D57ED3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219" y="3527754"/>
                        <a:ext cx="26209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a:extLst>
              <a:ext uri="{FF2B5EF4-FFF2-40B4-BE49-F238E27FC236}">
                <a16:creationId xmlns:a16="http://schemas.microsoft.com/office/drawing/2014/main" xmlns="" id="{8386C9F3-4893-394C-B999-1C1B6C33960A}"/>
              </a:ext>
            </a:extLst>
          </p:cNvPr>
          <p:cNvGraphicFramePr>
            <a:graphicFrameLocks noChangeAspect="1"/>
          </p:cNvGraphicFramePr>
          <p:nvPr>
            <p:extLst>
              <p:ext uri="{D42A27DB-BD31-4B8C-83A1-F6EECF244321}">
                <p14:modId xmlns:p14="http://schemas.microsoft.com/office/powerpoint/2010/main" val="913602851"/>
              </p:ext>
            </p:extLst>
          </p:nvPr>
        </p:nvGraphicFramePr>
        <p:xfrm>
          <a:off x="3067269" y="4513592"/>
          <a:ext cx="2147888" cy="277812"/>
        </p:xfrm>
        <a:graphic>
          <a:graphicData uri="http://schemas.openxmlformats.org/presentationml/2006/ole">
            <mc:AlternateContent xmlns:mc="http://schemas.openxmlformats.org/markup-compatibility/2006">
              <mc:Choice xmlns:v="urn:schemas-microsoft-com:vml" Requires="v">
                <p:oleObj spid="_x0000_s10246" r:id="rId5" imgW="33642300" imgH="4394200" progId="Equation.3">
                  <p:embed/>
                </p:oleObj>
              </mc:Choice>
              <mc:Fallback>
                <p:oleObj r:id="rId5" imgW="33642300" imgH="4394200" progId="Equation.3">
                  <p:embed/>
                  <p:pic>
                    <p:nvPicPr>
                      <p:cNvPr id="29702" name="Object 7">
                        <a:extLst>
                          <a:ext uri="{FF2B5EF4-FFF2-40B4-BE49-F238E27FC236}">
                            <a16:creationId xmlns:a16="http://schemas.microsoft.com/office/drawing/2014/main" xmlns="" id="{B3C356D7-ADC2-6C4A-AEF9-514095E54C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7269" y="4513592"/>
                        <a:ext cx="2147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8">
            <a:extLst>
              <a:ext uri="{FF2B5EF4-FFF2-40B4-BE49-F238E27FC236}">
                <a16:creationId xmlns:a16="http://schemas.microsoft.com/office/drawing/2014/main" xmlns="" id="{854599EB-905B-7346-AD16-D418FAE75B0A}"/>
              </a:ext>
            </a:extLst>
          </p:cNvPr>
          <p:cNvSpPr txBox="1">
            <a:spLocks noChangeArrowheads="1"/>
          </p:cNvSpPr>
          <p:nvPr/>
        </p:nvSpPr>
        <p:spPr bwMode="auto">
          <a:xfrm>
            <a:off x="2837082" y="2089479"/>
            <a:ext cx="2825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 这时人体处于线电压下</a:t>
            </a:r>
          </a:p>
        </p:txBody>
      </p:sp>
      <p:grpSp>
        <p:nvGrpSpPr>
          <p:cNvPr id="8" name="组合 2">
            <a:extLst>
              <a:ext uri="{FF2B5EF4-FFF2-40B4-BE49-F238E27FC236}">
                <a16:creationId xmlns:a16="http://schemas.microsoft.com/office/drawing/2014/main" xmlns="" id="{7C2339C5-3B99-054D-93E9-89BE307D462B}"/>
              </a:ext>
            </a:extLst>
          </p:cNvPr>
          <p:cNvGrpSpPr>
            <a:grpSpLocks/>
          </p:cNvGrpSpPr>
          <p:nvPr/>
        </p:nvGrpSpPr>
        <p:grpSpPr bwMode="auto">
          <a:xfrm>
            <a:off x="6662957" y="2570492"/>
            <a:ext cx="3279775" cy="2654300"/>
            <a:chOff x="4824413" y="1155700"/>
            <a:chExt cx="3519487" cy="2849563"/>
          </a:xfrm>
        </p:grpSpPr>
        <p:sp>
          <p:nvSpPr>
            <p:cNvPr id="9" name="Text Box 3">
              <a:extLst>
                <a:ext uri="{FF2B5EF4-FFF2-40B4-BE49-F238E27FC236}">
                  <a16:creationId xmlns:a16="http://schemas.microsoft.com/office/drawing/2014/main" xmlns="" id="{2E38BA2F-8B29-6B4D-A1F0-D3B505B29852}"/>
                </a:ext>
              </a:extLst>
            </p:cNvPr>
            <p:cNvSpPr txBox="1">
              <a:spLocks noChangeArrowheads="1"/>
            </p:cNvSpPr>
            <p:nvPr/>
          </p:nvSpPr>
          <p:spPr bwMode="auto">
            <a:xfrm>
              <a:off x="6172200" y="35480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CC0000"/>
                  </a:solidFill>
                  <a:latin typeface="Times New Roman" panose="02020603050405020304" pitchFamily="18" charset="0"/>
                </a:rPr>
                <a:t>双相触电</a:t>
              </a:r>
            </a:p>
          </p:txBody>
        </p:sp>
        <p:grpSp>
          <p:nvGrpSpPr>
            <p:cNvPr id="10" name="Group 9">
              <a:extLst>
                <a:ext uri="{FF2B5EF4-FFF2-40B4-BE49-F238E27FC236}">
                  <a16:creationId xmlns:a16="http://schemas.microsoft.com/office/drawing/2014/main" xmlns="" id="{46839DF6-C717-154B-B82A-A6A70DE189E6}"/>
                </a:ext>
              </a:extLst>
            </p:cNvPr>
            <p:cNvGrpSpPr>
              <a:grpSpLocks/>
            </p:cNvGrpSpPr>
            <p:nvPr/>
          </p:nvGrpSpPr>
          <p:grpSpPr bwMode="auto">
            <a:xfrm>
              <a:off x="6096000" y="1155700"/>
              <a:ext cx="889000" cy="107950"/>
              <a:chOff x="0" y="0"/>
              <a:chExt cx="560" cy="68"/>
            </a:xfrm>
          </p:grpSpPr>
          <p:sp>
            <p:nvSpPr>
              <p:cNvPr id="65" name="Line 10">
                <a:extLst>
                  <a:ext uri="{FF2B5EF4-FFF2-40B4-BE49-F238E27FC236}">
                    <a16:creationId xmlns:a16="http://schemas.microsoft.com/office/drawing/2014/main" xmlns="" id="{579A9120-03D9-5340-910D-4F0E40AA6984}"/>
                  </a:ext>
                </a:extLst>
              </p:cNvPr>
              <p:cNvSpPr>
                <a:spLocks noChangeShapeType="1"/>
              </p:cNvSpPr>
              <p:nvPr/>
            </p:nvSpPr>
            <p:spPr bwMode="auto">
              <a:xfrm>
                <a:off x="26" y="35"/>
                <a:ext cx="534" cy="2"/>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未知">
                <a:extLst>
                  <a:ext uri="{FF2B5EF4-FFF2-40B4-BE49-F238E27FC236}">
                    <a16:creationId xmlns:a16="http://schemas.microsoft.com/office/drawing/2014/main" xmlns="" id="{2FDDA5AF-2523-034E-B7F3-0FC5319023EA}"/>
                  </a:ext>
                </a:extLst>
              </p:cNvPr>
              <p:cNvSpPr>
                <a:spLocks/>
              </p:cNvSpPr>
              <p:nvPr/>
            </p:nvSpPr>
            <p:spPr bwMode="auto">
              <a:xfrm>
                <a:off x="0" y="0"/>
                <a:ext cx="171" cy="68"/>
              </a:xfrm>
              <a:custGeom>
                <a:avLst/>
                <a:gdLst>
                  <a:gd name="T0" fmla="*/ 204 w 165"/>
                  <a:gd name="T1" fmla="*/ 0 h 69"/>
                  <a:gd name="T2" fmla="*/ 170 w 165"/>
                  <a:gd name="T3" fmla="*/ 35 h 69"/>
                  <a:gd name="T4" fmla="*/ 204 w 165"/>
                  <a:gd name="T5" fmla="*/ 63 h 69"/>
                  <a:gd name="T6" fmla="*/ 0 w 165"/>
                  <a:gd name="T7" fmla="*/ 35 h 69"/>
                  <a:gd name="T8" fmla="*/ 204 w 165"/>
                  <a:gd name="T9" fmla="*/ 0 h 69"/>
                  <a:gd name="T10" fmla="*/ 0 60000 65536"/>
                  <a:gd name="T11" fmla="*/ 0 60000 65536"/>
                  <a:gd name="T12" fmla="*/ 0 60000 65536"/>
                  <a:gd name="T13" fmla="*/ 0 60000 65536"/>
                  <a:gd name="T14" fmla="*/ 0 60000 65536"/>
                  <a:gd name="T15" fmla="*/ 0 w 165"/>
                  <a:gd name="T16" fmla="*/ 0 h 69"/>
                  <a:gd name="T17" fmla="*/ 165 w 165"/>
                  <a:gd name="T18" fmla="*/ 69 h 69"/>
                </a:gdLst>
                <a:ahLst/>
                <a:cxnLst>
                  <a:cxn ang="T10">
                    <a:pos x="T0" y="T1"/>
                  </a:cxn>
                  <a:cxn ang="T11">
                    <a:pos x="T2" y="T3"/>
                  </a:cxn>
                  <a:cxn ang="T12">
                    <a:pos x="T4" y="T5"/>
                  </a:cxn>
                  <a:cxn ang="T13">
                    <a:pos x="T6" y="T7"/>
                  </a:cxn>
                  <a:cxn ang="T14">
                    <a:pos x="T8" y="T9"/>
                  </a:cxn>
                </a:cxnLst>
                <a:rect l="T15" t="T16" r="T17" b="T18"/>
                <a:pathLst>
                  <a:path w="165" h="69">
                    <a:moveTo>
                      <a:pt x="165" y="0"/>
                    </a:moveTo>
                    <a:lnTo>
                      <a:pt x="137" y="41"/>
                    </a:lnTo>
                    <a:lnTo>
                      <a:pt x="165" y="69"/>
                    </a:lnTo>
                    <a:lnTo>
                      <a:pt x="0" y="41"/>
                    </a:lnTo>
                    <a:lnTo>
                      <a:pt x="165" y="0"/>
                    </a:lnTo>
                    <a:close/>
                  </a:path>
                </a:pathLst>
              </a:custGeom>
              <a:solidFill>
                <a:srgbClr val="FF0000"/>
              </a:solidFill>
              <a:ln w="3175">
                <a:solidFill>
                  <a:srgbClr val="FF0000"/>
                </a:solidFill>
                <a:round/>
                <a:headEnd/>
                <a:tailEnd/>
              </a:ln>
            </p:spPr>
            <p:txBody>
              <a:bodyPr/>
              <a:lstStyle/>
              <a:p>
                <a:endParaRPr lang="zh-CN" altLang="en-US"/>
              </a:p>
            </p:txBody>
          </p:sp>
        </p:grpSp>
        <p:grpSp>
          <p:nvGrpSpPr>
            <p:cNvPr id="11" name="Group 12">
              <a:extLst>
                <a:ext uri="{FF2B5EF4-FFF2-40B4-BE49-F238E27FC236}">
                  <a16:creationId xmlns:a16="http://schemas.microsoft.com/office/drawing/2014/main" xmlns="" id="{989AE764-7D95-6743-BB66-E4242FB13259}"/>
                </a:ext>
              </a:extLst>
            </p:cNvPr>
            <p:cNvGrpSpPr>
              <a:grpSpLocks/>
            </p:cNvGrpSpPr>
            <p:nvPr/>
          </p:nvGrpSpPr>
          <p:grpSpPr bwMode="auto">
            <a:xfrm>
              <a:off x="6172200" y="1524000"/>
              <a:ext cx="660400" cy="107950"/>
              <a:chOff x="0" y="0"/>
              <a:chExt cx="416" cy="68"/>
            </a:xfrm>
          </p:grpSpPr>
          <p:sp>
            <p:nvSpPr>
              <p:cNvPr id="63" name="Line 13">
                <a:extLst>
                  <a:ext uri="{FF2B5EF4-FFF2-40B4-BE49-F238E27FC236}">
                    <a16:creationId xmlns:a16="http://schemas.microsoft.com/office/drawing/2014/main" xmlns="" id="{ACD22580-3570-DC49-BA4B-887126D0E37D}"/>
                  </a:ext>
                </a:extLst>
              </p:cNvPr>
              <p:cNvSpPr>
                <a:spLocks noChangeShapeType="1"/>
              </p:cNvSpPr>
              <p:nvPr/>
            </p:nvSpPr>
            <p:spPr bwMode="auto">
              <a:xfrm flipH="1">
                <a:off x="0" y="35"/>
                <a:ext cx="390" cy="1"/>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未知">
                <a:extLst>
                  <a:ext uri="{FF2B5EF4-FFF2-40B4-BE49-F238E27FC236}">
                    <a16:creationId xmlns:a16="http://schemas.microsoft.com/office/drawing/2014/main" xmlns="" id="{29736466-F52A-1D4D-9662-28B201158441}"/>
                  </a:ext>
                </a:extLst>
              </p:cNvPr>
              <p:cNvSpPr>
                <a:spLocks/>
              </p:cNvSpPr>
              <p:nvPr/>
            </p:nvSpPr>
            <p:spPr bwMode="auto">
              <a:xfrm flipH="1">
                <a:off x="245" y="0"/>
                <a:ext cx="171" cy="68"/>
              </a:xfrm>
              <a:custGeom>
                <a:avLst/>
                <a:gdLst>
                  <a:gd name="T0" fmla="*/ 204 w 165"/>
                  <a:gd name="T1" fmla="*/ 0 h 69"/>
                  <a:gd name="T2" fmla="*/ 170 w 165"/>
                  <a:gd name="T3" fmla="*/ 35 h 69"/>
                  <a:gd name="T4" fmla="*/ 204 w 165"/>
                  <a:gd name="T5" fmla="*/ 63 h 69"/>
                  <a:gd name="T6" fmla="*/ 0 w 165"/>
                  <a:gd name="T7" fmla="*/ 35 h 69"/>
                  <a:gd name="T8" fmla="*/ 204 w 165"/>
                  <a:gd name="T9" fmla="*/ 0 h 69"/>
                  <a:gd name="T10" fmla="*/ 0 60000 65536"/>
                  <a:gd name="T11" fmla="*/ 0 60000 65536"/>
                  <a:gd name="T12" fmla="*/ 0 60000 65536"/>
                  <a:gd name="T13" fmla="*/ 0 60000 65536"/>
                  <a:gd name="T14" fmla="*/ 0 60000 65536"/>
                  <a:gd name="T15" fmla="*/ 0 w 165"/>
                  <a:gd name="T16" fmla="*/ 0 h 69"/>
                  <a:gd name="T17" fmla="*/ 165 w 165"/>
                  <a:gd name="T18" fmla="*/ 69 h 69"/>
                </a:gdLst>
                <a:ahLst/>
                <a:cxnLst>
                  <a:cxn ang="T10">
                    <a:pos x="T0" y="T1"/>
                  </a:cxn>
                  <a:cxn ang="T11">
                    <a:pos x="T2" y="T3"/>
                  </a:cxn>
                  <a:cxn ang="T12">
                    <a:pos x="T4" y="T5"/>
                  </a:cxn>
                  <a:cxn ang="T13">
                    <a:pos x="T6" y="T7"/>
                  </a:cxn>
                  <a:cxn ang="T14">
                    <a:pos x="T8" y="T9"/>
                  </a:cxn>
                </a:cxnLst>
                <a:rect l="T15" t="T16" r="T17" b="T18"/>
                <a:pathLst>
                  <a:path w="165" h="69">
                    <a:moveTo>
                      <a:pt x="165" y="0"/>
                    </a:moveTo>
                    <a:lnTo>
                      <a:pt x="137" y="41"/>
                    </a:lnTo>
                    <a:lnTo>
                      <a:pt x="165" y="69"/>
                    </a:lnTo>
                    <a:lnTo>
                      <a:pt x="0" y="41"/>
                    </a:lnTo>
                    <a:lnTo>
                      <a:pt x="165" y="0"/>
                    </a:lnTo>
                    <a:close/>
                  </a:path>
                </a:pathLst>
              </a:custGeom>
              <a:solidFill>
                <a:srgbClr val="FF0000"/>
              </a:solidFill>
              <a:ln w="3175">
                <a:solidFill>
                  <a:srgbClr val="FF0000"/>
                </a:solidFill>
                <a:round/>
                <a:headEnd/>
                <a:tailEnd/>
              </a:ln>
            </p:spPr>
            <p:txBody>
              <a:bodyPr/>
              <a:lstStyle/>
              <a:p>
                <a:endParaRPr lang="zh-CN" altLang="en-US"/>
              </a:p>
            </p:txBody>
          </p:sp>
        </p:grpSp>
        <p:grpSp>
          <p:nvGrpSpPr>
            <p:cNvPr id="12" name="Group 15">
              <a:extLst>
                <a:ext uri="{FF2B5EF4-FFF2-40B4-BE49-F238E27FC236}">
                  <a16:creationId xmlns:a16="http://schemas.microsoft.com/office/drawing/2014/main" xmlns="" id="{F19162A9-9BE3-FC4D-A1EE-D28B109DF0EB}"/>
                </a:ext>
              </a:extLst>
            </p:cNvPr>
            <p:cNvGrpSpPr>
              <a:grpSpLocks/>
            </p:cNvGrpSpPr>
            <p:nvPr/>
          </p:nvGrpSpPr>
          <p:grpSpPr bwMode="auto">
            <a:xfrm>
              <a:off x="4824413" y="1219200"/>
              <a:ext cx="3519487" cy="2333625"/>
              <a:chOff x="0" y="0"/>
              <a:chExt cx="2217" cy="1470"/>
            </a:xfrm>
          </p:grpSpPr>
          <p:grpSp>
            <p:nvGrpSpPr>
              <p:cNvPr id="20" name="Group 16">
                <a:extLst>
                  <a:ext uri="{FF2B5EF4-FFF2-40B4-BE49-F238E27FC236}">
                    <a16:creationId xmlns:a16="http://schemas.microsoft.com/office/drawing/2014/main" xmlns="" id="{516E5260-6E03-B940-8344-8843D650ED09}"/>
                  </a:ext>
                </a:extLst>
              </p:cNvPr>
              <p:cNvGrpSpPr>
                <a:grpSpLocks/>
              </p:cNvGrpSpPr>
              <p:nvPr/>
            </p:nvGrpSpPr>
            <p:grpSpPr bwMode="auto">
              <a:xfrm>
                <a:off x="0" y="0"/>
                <a:ext cx="2190" cy="559"/>
                <a:chOff x="0" y="0"/>
                <a:chExt cx="2190" cy="559"/>
              </a:xfrm>
            </p:grpSpPr>
            <p:sp>
              <p:nvSpPr>
                <p:cNvPr id="43" name="Line 17">
                  <a:extLst>
                    <a:ext uri="{FF2B5EF4-FFF2-40B4-BE49-F238E27FC236}">
                      <a16:creationId xmlns:a16="http://schemas.microsoft.com/office/drawing/2014/main" xmlns="" id="{0B99C80C-1C5D-0B4C-87F8-C02A695E0A69}"/>
                    </a:ext>
                  </a:extLst>
                </p:cNvPr>
                <p:cNvSpPr>
                  <a:spLocks noChangeShapeType="1"/>
                </p:cNvSpPr>
                <p:nvPr/>
              </p:nvSpPr>
              <p:spPr bwMode="auto">
                <a:xfrm>
                  <a:off x="30" y="59"/>
                  <a:ext cx="0" cy="4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4" name="未知">
                  <a:extLst>
                    <a:ext uri="{FF2B5EF4-FFF2-40B4-BE49-F238E27FC236}">
                      <a16:creationId xmlns:a16="http://schemas.microsoft.com/office/drawing/2014/main" xmlns="" id="{CFB9A71D-6587-9A4D-ADB5-CD9AD26959ED}"/>
                    </a:ext>
                  </a:extLst>
                </p:cNvPr>
                <p:cNvSpPr>
                  <a:spLocks/>
                </p:cNvSpPr>
                <p:nvPr/>
              </p:nvSpPr>
              <p:spPr bwMode="auto">
                <a:xfrm rot="-5400000">
                  <a:off x="467" y="185"/>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未知">
                  <a:extLst>
                    <a:ext uri="{FF2B5EF4-FFF2-40B4-BE49-F238E27FC236}">
                      <a16:creationId xmlns:a16="http://schemas.microsoft.com/office/drawing/2014/main" xmlns="" id="{5F808766-2B70-0943-8847-09F4844135D8}"/>
                    </a:ext>
                  </a:extLst>
                </p:cNvPr>
                <p:cNvSpPr>
                  <a:spLocks/>
                </p:cNvSpPr>
                <p:nvPr/>
              </p:nvSpPr>
              <p:spPr bwMode="auto">
                <a:xfrm rot="-5400000">
                  <a:off x="613" y="186"/>
                  <a:ext cx="79" cy="146"/>
                </a:xfrm>
                <a:custGeom>
                  <a:avLst/>
                  <a:gdLst>
                    <a:gd name="T0" fmla="*/ 0 w 140"/>
                    <a:gd name="T1" fmla="*/ 0 h 198"/>
                    <a:gd name="T2" fmla="*/ 4 w 140"/>
                    <a:gd name="T3" fmla="*/ 10 h 198"/>
                    <a:gd name="T4" fmla="*/ 4 w 140"/>
                    <a:gd name="T5" fmla="*/ 24 h 198"/>
                    <a:gd name="T6" fmla="*/ 0 w 140"/>
                    <a:gd name="T7" fmla="*/ 32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 name="Line 20">
                  <a:extLst>
                    <a:ext uri="{FF2B5EF4-FFF2-40B4-BE49-F238E27FC236}">
                      <a16:creationId xmlns:a16="http://schemas.microsoft.com/office/drawing/2014/main" xmlns="" id="{48EC798C-9843-A74E-9498-AA50B75F1E8D}"/>
                    </a:ext>
                  </a:extLst>
                </p:cNvPr>
                <p:cNvSpPr>
                  <a:spLocks noChangeShapeType="1"/>
                </p:cNvSpPr>
                <p:nvPr/>
              </p:nvSpPr>
              <p:spPr bwMode="auto">
                <a:xfrm rot="-5400000">
                  <a:off x="164" y="153"/>
                  <a:ext cx="0" cy="27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未知">
                  <a:extLst>
                    <a:ext uri="{FF2B5EF4-FFF2-40B4-BE49-F238E27FC236}">
                      <a16:creationId xmlns:a16="http://schemas.microsoft.com/office/drawing/2014/main" xmlns="" id="{1DA6A8EC-BC4E-414E-85AF-F96B77F381AA}"/>
                    </a:ext>
                  </a:extLst>
                </p:cNvPr>
                <p:cNvSpPr>
                  <a:spLocks/>
                </p:cNvSpPr>
                <p:nvPr/>
              </p:nvSpPr>
              <p:spPr bwMode="auto">
                <a:xfrm rot="-5400000">
                  <a:off x="328" y="185"/>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8" name="未知">
                  <a:extLst>
                    <a:ext uri="{FF2B5EF4-FFF2-40B4-BE49-F238E27FC236}">
                      <a16:creationId xmlns:a16="http://schemas.microsoft.com/office/drawing/2014/main" xmlns="" id="{4F61B377-81EB-0945-99E2-C27C2BF51B77}"/>
                    </a:ext>
                  </a:extLst>
                </p:cNvPr>
                <p:cNvSpPr>
                  <a:spLocks/>
                </p:cNvSpPr>
                <p:nvPr/>
              </p:nvSpPr>
              <p:spPr bwMode="auto">
                <a:xfrm rot="-5400000">
                  <a:off x="452" y="-34"/>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 name="未知">
                  <a:extLst>
                    <a:ext uri="{FF2B5EF4-FFF2-40B4-BE49-F238E27FC236}">
                      <a16:creationId xmlns:a16="http://schemas.microsoft.com/office/drawing/2014/main" xmlns="" id="{1E590A8D-30AB-DD49-9FA1-A53AC17AE15F}"/>
                    </a:ext>
                  </a:extLst>
                </p:cNvPr>
                <p:cNvSpPr>
                  <a:spLocks/>
                </p:cNvSpPr>
                <p:nvPr/>
              </p:nvSpPr>
              <p:spPr bwMode="auto">
                <a:xfrm rot="-5400000">
                  <a:off x="599" y="-34"/>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0" name="Line 24">
                  <a:extLst>
                    <a:ext uri="{FF2B5EF4-FFF2-40B4-BE49-F238E27FC236}">
                      <a16:creationId xmlns:a16="http://schemas.microsoft.com/office/drawing/2014/main" xmlns="" id="{975F8E6A-A8F8-5645-B056-D569C24F43B0}"/>
                    </a:ext>
                  </a:extLst>
                </p:cNvPr>
                <p:cNvSpPr>
                  <a:spLocks noChangeShapeType="1"/>
                </p:cNvSpPr>
                <p:nvPr/>
              </p:nvSpPr>
              <p:spPr bwMode="auto">
                <a:xfrm rot="-5400000">
                  <a:off x="149" y="-67"/>
                  <a:ext cx="0" cy="27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 name="未知">
                  <a:extLst>
                    <a:ext uri="{FF2B5EF4-FFF2-40B4-BE49-F238E27FC236}">
                      <a16:creationId xmlns:a16="http://schemas.microsoft.com/office/drawing/2014/main" xmlns="" id="{B46B426F-03E0-BD41-89E7-54FDA52CD782}"/>
                    </a:ext>
                  </a:extLst>
                </p:cNvPr>
                <p:cNvSpPr>
                  <a:spLocks/>
                </p:cNvSpPr>
                <p:nvPr/>
              </p:nvSpPr>
              <p:spPr bwMode="auto">
                <a:xfrm rot="-5400000">
                  <a:off x="313" y="-34"/>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未知">
                  <a:extLst>
                    <a:ext uri="{FF2B5EF4-FFF2-40B4-BE49-F238E27FC236}">
                      <a16:creationId xmlns:a16="http://schemas.microsoft.com/office/drawing/2014/main" xmlns="" id="{84FAE30E-EEC7-7A4B-AF3C-B781E12E61B0}"/>
                    </a:ext>
                  </a:extLst>
                </p:cNvPr>
                <p:cNvSpPr>
                  <a:spLocks/>
                </p:cNvSpPr>
                <p:nvPr/>
              </p:nvSpPr>
              <p:spPr bwMode="auto">
                <a:xfrm rot="-5400000">
                  <a:off x="467" y="399"/>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未知">
                  <a:extLst>
                    <a:ext uri="{FF2B5EF4-FFF2-40B4-BE49-F238E27FC236}">
                      <a16:creationId xmlns:a16="http://schemas.microsoft.com/office/drawing/2014/main" xmlns="" id="{F16301C5-7CB1-7942-9956-50EE09017A31}"/>
                    </a:ext>
                  </a:extLst>
                </p:cNvPr>
                <p:cNvSpPr>
                  <a:spLocks/>
                </p:cNvSpPr>
                <p:nvPr/>
              </p:nvSpPr>
              <p:spPr bwMode="auto">
                <a:xfrm rot="-5400000">
                  <a:off x="613" y="400"/>
                  <a:ext cx="79" cy="146"/>
                </a:xfrm>
                <a:custGeom>
                  <a:avLst/>
                  <a:gdLst>
                    <a:gd name="T0" fmla="*/ 0 w 140"/>
                    <a:gd name="T1" fmla="*/ 0 h 198"/>
                    <a:gd name="T2" fmla="*/ 4 w 140"/>
                    <a:gd name="T3" fmla="*/ 10 h 198"/>
                    <a:gd name="T4" fmla="*/ 4 w 140"/>
                    <a:gd name="T5" fmla="*/ 24 h 198"/>
                    <a:gd name="T6" fmla="*/ 0 w 140"/>
                    <a:gd name="T7" fmla="*/ 32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Line 28">
                  <a:extLst>
                    <a:ext uri="{FF2B5EF4-FFF2-40B4-BE49-F238E27FC236}">
                      <a16:creationId xmlns:a16="http://schemas.microsoft.com/office/drawing/2014/main" xmlns="" id="{DF1DEEDF-8704-0A45-94A7-F3D8D1642200}"/>
                    </a:ext>
                  </a:extLst>
                </p:cNvPr>
                <p:cNvSpPr>
                  <a:spLocks noChangeShapeType="1"/>
                </p:cNvSpPr>
                <p:nvPr/>
              </p:nvSpPr>
              <p:spPr bwMode="auto">
                <a:xfrm rot="-5400000">
                  <a:off x="164" y="366"/>
                  <a:ext cx="0" cy="27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 name="未知">
                  <a:extLst>
                    <a:ext uri="{FF2B5EF4-FFF2-40B4-BE49-F238E27FC236}">
                      <a16:creationId xmlns:a16="http://schemas.microsoft.com/office/drawing/2014/main" xmlns="" id="{47C4419E-484A-5041-996A-F80942182DCB}"/>
                    </a:ext>
                  </a:extLst>
                </p:cNvPr>
                <p:cNvSpPr>
                  <a:spLocks/>
                </p:cNvSpPr>
                <p:nvPr/>
              </p:nvSpPr>
              <p:spPr bwMode="auto">
                <a:xfrm rot="-5400000">
                  <a:off x="328" y="399"/>
                  <a:ext cx="79" cy="147"/>
                </a:xfrm>
                <a:custGeom>
                  <a:avLst/>
                  <a:gdLst>
                    <a:gd name="T0" fmla="*/ 0 w 140"/>
                    <a:gd name="T1" fmla="*/ 0 h 198"/>
                    <a:gd name="T2" fmla="*/ 4 w 140"/>
                    <a:gd name="T3" fmla="*/ 10 h 198"/>
                    <a:gd name="T4" fmla="*/ 4 w 140"/>
                    <a:gd name="T5" fmla="*/ 25 h 198"/>
                    <a:gd name="T6" fmla="*/ 0 w 140"/>
                    <a:gd name="T7" fmla="*/ 33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Oval 30">
                  <a:extLst>
                    <a:ext uri="{FF2B5EF4-FFF2-40B4-BE49-F238E27FC236}">
                      <a16:creationId xmlns:a16="http://schemas.microsoft.com/office/drawing/2014/main" xmlns="" id="{1B4D9002-6F9B-3B4D-A77D-035DB0E9C0C7}"/>
                    </a:ext>
                  </a:extLst>
                </p:cNvPr>
                <p:cNvSpPr>
                  <a:spLocks noChangeArrowheads="1"/>
                </p:cNvSpPr>
                <p:nvPr/>
              </p:nvSpPr>
              <p:spPr bwMode="auto">
                <a:xfrm>
                  <a:off x="2132" y="504"/>
                  <a:ext cx="58" cy="5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31">
                  <a:extLst>
                    <a:ext uri="{FF2B5EF4-FFF2-40B4-BE49-F238E27FC236}">
                      <a16:creationId xmlns:a16="http://schemas.microsoft.com/office/drawing/2014/main" xmlns="" id="{6A7557C1-F084-E74B-A99C-96054013E99C}"/>
                    </a:ext>
                  </a:extLst>
                </p:cNvPr>
                <p:cNvSpPr>
                  <a:spLocks noChangeArrowheads="1"/>
                </p:cNvSpPr>
                <p:nvPr/>
              </p:nvSpPr>
              <p:spPr bwMode="auto">
                <a:xfrm>
                  <a:off x="2132" y="284"/>
                  <a:ext cx="58" cy="5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 name="Oval 32">
                  <a:extLst>
                    <a:ext uri="{FF2B5EF4-FFF2-40B4-BE49-F238E27FC236}">
                      <a16:creationId xmlns:a16="http://schemas.microsoft.com/office/drawing/2014/main" xmlns="" id="{F6E3B701-B1CD-8742-BA52-7BF00ABF87F5}"/>
                    </a:ext>
                  </a:extLst>
                </p:cNvPr>
                <p:cNvSpPr>
                  <a:spLocks noChangeArrowheads="1"/>
                </p:cNvSpPr>
                <p:nvPr/>
              </p:nvSpPr>
              <p:spPr bwMode="auto">
                <a:xfrm>
                  <a:off x="2132" y="56"/>
                  <a:ext cx="58" cy="54"/>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 name="Oval 33">
                  <a:extLst>
                    <a:ext uri="{FF2B5EF4-FFF2-40B4-BE49-F238E27FC236}">
                      <a16:creationId xmlns:a16="http://schemas.microsoft.com/office/drawing/2014/main" xmlns="" id="{E75BD387-D45C-8743-9956-A7902755B6AC}"/>
                    </a:ext>
                  </a:extLst>
                </p:cNvPr>
                <p:cNvSpPr>
                  <a:spLocks noChangeArrowheads="1"/>
                </p:cNvSpPr>
                <p:nvPr/>
              </p:nvSpPr>
              <p:spPr bwMode="auto">
                <a:xfrm>
                  <a:off x="0" y="276"/>
                  <a:ext cx="59" cy="59"/>
                </a:xfrm>
                <a:prstGeom prst="ellipse">
                  <a:avLst/>
                </a:prstGeom>
                <a:solidFill>
                  <a:schemeClr val="tx1"/>
                </a:solidFill>
                <a:ln w="38100">
                  <a:solidFill>
                    <a:srgbClr val="000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 name="Line 34">
                  <a:extLst>
                    <a:ext uri="{FF2B5EF4-FFF2-40B4-BE49-F238E27FC236}">
                      <a16:creationId xmlns:a16="http://schemas.microsoft.com/office/drawing/2014/main" xmlns="" id="{9F397DFF-35B9-6047-B62A-566FA088C196}"/>
                    </a:ext>
                  </a:extLst>
                </p:cNvPr>
                <p:cNvSpPr>
                  <a:spLocks noChangeShapeType="1"/>
                </p:cNvSpPr>
                <p:nvPr/>
              </p:nvSpPr>
              <p:spPr bwMode="auto">
                <a:xfrm>
                  <a:off x="729" y="75"/>
                  <a:ext cx="14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35">
                  <a:extLst>
                    <a:ext uri="{FF2B5EF4-FFF2-40B4-BE49-F238E27FC236}">
                      <a16:creationId xmlns:a16="http://schemas.microsoft.com/office/drawing/2014/main" xmlns="" id="{5DD11F0E-E28F-4949-B98D-3B239F1FE8CB}"/>
                    </a:ext>
                  </a:extLst>
                </p:cNvPr>
                <p:cNvSpPr>
                  <a:spLocks noChangeShapeType="1"/>
                </p:cNvSpPr>
                <p:nvPr/>
              </p:nvSpPr>
              <p:spPr bwMode="auto">
                <a:xfrm>
                  <a:off x="737" y="307"/>
                  <a:ext cx="14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36">
                  <a:extLst>
                    <a:ext uri="{FF2B5EF4-FFF2-40B4-BE49-F238E27FC236}">
                      <a16:creationId xmlns:a16="http://schemas.microsoft.com/office/drawing/2014/main" xmlns="" id="{B8FA4332-E82C-9343-9B9A-A49E6746B164}"/>
                    </a:ext>
                  </a:extLst>
                </p:cNvPr>
                <p:cNvSpPr>
                  <a:spLocks noChangeShapeType="1"/>
                </p:cNvSpPr>
                <p:nvPr/>
              </p:nvSpPr>
              <p:spPr bwMode="auto">
                <a:xfrm>
                  <a:off x="737" y="531"/>
                  <a:ext cx="14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 name="Group 37">
                <a:extLst>
                  <a:ext uri="{FF2B5EF4-FFF2-40B4-BE49-F238E27FC236}">
                    <a16:creationId xmlns:a16="http://schemas.microsoft.com/office/drawing/2014/main" xmlns="" id="{BCEEE4C8-1069-5345-B465-029CCBF91FEB}"/>
                  </a:ext>
                </a:extLst>
              </p:cNvPr>
              <p:cNvGrpSpPr>
                <a:grpSpLocks/>
              </p:cNvGrpSpPr>
              <p:nvPr/>
            </p:nvGrpSpPr>
            <p:grpSpPr bwMode="auto">
              <a:xfrm>
                <a:off x="177" y="1376"/>
                <a:ext cx="2040" cy="94"/>
                <a:chOff x="0" y="0"/>
                <a:chExt cx="2208" cy="102"/>
              </a:xfrm>
            </p:grpSpPr>
            <p:sp>
              <p:nvSpPr>
                <p:cNvPr id="22" name="Line 38">
                  <a:extLst>
                    <a:ext uri="{FF2B5EF4-FFF2-40B4-BE49-F238E27FC236}">
                      <a16:creationId xmlns:a16="http://schemas.microsoft.com/office/drawing/2014/main" xmlns="" id="{D895C117-8AD3-5F41-95B7-B72DD033D241}"/>
                    </a:ext>
                  </a:extLst>
                </p:cNvPr>
                <p:cNvSpPr>
                  <a:spLocks noChangeShapeType="1"/>
                </p:cNvSpPr>
                <p:nvPr/>
              </p:nvSpPr>
              <p:spPr bwMode="auto">
                <a:xfrm>
                  <a:off x="0" y="10"/>
                  <a:ext cx="220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23" name="Group 39">
                  <a:extLst>
                    <a:ext uri="{FF2B5EF4-FFF2-40B4-BE49-F238E27FC236}">
                      <a16:creationId xmlns:a16="http://schemas.microsoft.com/office/drawing/2014/main" xmlns="" id="{2E5AD78E-291B-0742-AB86-719B6561C653}"/>
                    </a:ext>
                  </a:extLst>
                </p:cNvPr>
                <p:cNvGrpSpPr>
                  <a:grpSpLocks/>
                </p:cNvGrpSpPr>
                <p:nvPr/>
              </p:nvGrpSpPr>
              <p:grpSpPr bwMode="auto">
                <a:xfrm>
                  <a:off x="20" y="0"/>
                  <a:ext cx="989" cy="95"/>
                  <a:chOff x="0" y="0"/>
                  <a:chExt cx="989" cy="95"/>
                </a:xfrm>
              </p:grpSpPr>
              <p:grpSp>
                <p:nvGrpSpPr>
                  <p:cNvPr id="34" name="Group 40">
                    <a:extLst>
                      <a:ext uri="{FF2B5EF4-FFF2-40B4-BE49-F238E27FC236}">
                        <a16:creationId xmlns:a16="http://schemas.microsoft.com/office/drawing/2014/main" xmlns="" id="{BC680896-0A4D-AB49-92C5-894EC77E1A5B}"/>
                      </a:ext>
                    </a:extLst>
                  </p:cNvPr>
                  <p:cNvGrpSpPr>
                    <a:grpSpLocks/>
                  </p:cNvGrpSpPr>
                  <p:nvPr/>
                </p:nvGrpSpPr>
                <p:grpSpPr bwMode="auto">
                  <a:xfrm>
                    <a:off x="0" y="0"/>
                    <a:ext cx="481" cy="92"/>
                    <a:chOff x="0" y="0"/>
                    <a:chExt cx="481" cy="92"/>
                  </a:xfrm>
                </p:grpSpPr>
                <p:sp>
                  <p:nvSpPr>
                    <p:cNvPr id="39" name="Line 41">
                      <a:extLst>
                        <a:ext uri="{FF2B5EF4-FFF2-40B4-BE49-F238E27FC236}">
                          <a16:creationId xmlns:a16="http://schemas.microsoft.com/office/drawing/2014/main" xmlns="" id="{883CFB7C-FEA8-9448-9802-0E1BECB2EC8E}"/>
                        </a:ext>
                      </a:extLst>
                    </p:cNvPr>
                    <p:cNvSpPr>
                      <a:spLocks noChangeShapeType="1"/>
                    </p:cNvSpPr>
                    <p:nvPr/>
                  </p:nvSpPr>
                  <p:spPr bwMode="auto">
                    <a:xfrm flipH="1">
                      <a:off x="275" y="1"/>
                      <a:ext cx="89"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0" name="Line 42">
                      <a:extLst>
                        <a:ext uri="{FF2B5EF4-FFF2-40B4-BE49-F238E27FC236}">
                          <a16:creationId xmlns:a16="http://schemas.microsoft.com/office/drawing/2014/main" xmlns="" id="{1E5E27C4-3BA9-CD45-97E7-DC5CC27329F0}"/>
                        </a:ext>
                      </a:extLst>
                    </p:cNvPr>
                    <p:cNvSpPr>
                      <a:spLocks noChangeShapeType="1"/>
                    </p:cNvSpPr>
                    <p:nvPr/>
                  </p:nvSpPr>
                  <p:spPr bwMode="auto">
                    <a:xfrm flipH="1">
                      <a:off x="127"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1" name="Line 43">
                      <a:extLst>
                        <a:ext uri="{FF2B5EF4-FFF2-40B4-BE49-F238E27FC236}">
                          <a16:creationId xmlns:a16="http://schemas.microsoft.com/office/drawing/2014/main" xmlns="" id="{97F65F4A-247C-F040-B390-798BA18A23CB}"/>
                        </a:ext>
                      </a:extLst>
                    </p:cNvPr>
                    <p:cNvSpPr>
                      <a:spLocks noChangeShapeType="1"/>
                    </p:cNvSpPr>
                    <p:nvPr/>
                  </p:nvSpPr>
                  <p:spPr bwMode="auto">
                    <a:xfrm flipH="1">
                      <a:off x="393"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2" name="Line 44">
                      <a:extLst>
                        <a:ext uri="{FF2B5EF4-FFF2-40B4-BE49-F238E27FC236}">
                          <a16:creationId xmlns:a16="http://schemas.microsoft.com/office/drawing/2014/main" xmlns="" id="{865352B1-B3E6-FC4C-A440-4CD767C15C6E}"/>
                        </a:ext>
                      </a:extLst>
                    </p:cNvPr>
                    <p:cNvSpPr>
                      <a:spLocks noChangeShapeType="1"/>
                    </p:cNvSpPr>
                    <p:nvPr/>
                  </p:nvSpPr>
                  <p:spPr bwMode="auto">
                    <a:xfrm flipH="1">
                      <a:off x="0"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35" name="Line 45">
                    <a:extLst>
                      <a:ext uri="{FF2B5EF4-FFF2-40B4-BE49-F238E27FC236}">
                        <a16:creationId xmlns:a16="http://schemas.microsoft.com/office/drawing/2014/main" xmlns="" id="{43733B0D-C847-4347-8296-A87589B59377}"/>
                      </a:ext>
                    </a:extLst>
                  </p:cNvPr>
                  <p:cNvSpPr>
                    <a:spLocks noChangeShapeType="1"/>
                  </p:cNvSpPr>
                  <p:nvPr/>
                </p:nvSpPr>
                <p:spPr bwMode="auto">
                  <a:xfrm flipH="1">
                    <a:off x="759" y="4"/>
                    <a:ext cx="89"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6" name="Line 46">
                    <a:extLst>
                      <a:ext uri="{FF2B5EF4-FFF2-40B4-BE49-F238E27FC236}">
                        <a16:creationId xmlns:a16="http://schemas.microsoft.com/office/drawing/2014/main" xmlns="" id="{AF95E3AC-D3A0-7641-80DE-07925DFB0AB8}"/>
                      </a:ext>
                    </a:extLst>
                  </p:cNvPr>
                  <p:cNvSpPr>
                    <a:spLocks noChangeShapeType="1"/>
                  </p:cNvSpPr>
                  <p:nvPr/>
                </p:nvSpPr>
                <p:spPr bwMode="auto">
                  <a:xfrm flipH="1">
                    <a:off x="635"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7" name="Line 47">
                    <a:extLst>
                      <a:ext uri="{FF2B5EF4-FFF2-40B4-BE49-F238E27FC236}">
                        <a16:creationId xmlns:a16="http://schemas.microsoft.com/office/drawing/2014/main" xmlns="" id="{A49645D6-78C0-5B4F-AC65-AFC3220D31C8}"/>
                      </a:ext>
                    </a:extLst>
                  </p:cNvPr>
                  <p:cNvSpPr>
                    <a:spLocks noChangeShapeType="1"/>
                  </p:cNvSpPr>
                  <p:nvPr/>
                </p:nvSpPr>
                <p:spPr bwMode="auto">
                  <a:xfrm flipH="1">
                    <a:off x="901"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8" name="Line 48">
                    <a:extLst>
                      <a:ext uri="{FF2B5EF4-FFF2-40B4-BE49-F238E27FC236}">
                        <a16:creationId xmlns:a16="http://schemas.microsoft.com/office/drawing/2014/main" xmlns="" id="{C82B83CD-A0A5-7547-8F5A-DFC54138B199}"/>
                      </a:ext>
                    </a:extLst>
                  </p:cNvPr>
                  <p:cNvSpPr>
                    <a:spLocks noChangeShapeType="1"/>
                  </p:cNvSpPr>
                  <p:nvPr/>
                </p:nvSpPr>
                <p:spPr bwMode="auto">
                  <a:xfrm flipH="1">
                    <a:off x="508"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24" name="Group 49">
                  <a:extLst>
                    <a:ext uri="{FF2B5EF4-FFF2-40B4-BE49-F238E27FC236}">
                      <a16:creationId xmlns:a16="http://schemas.microsoft.com/office/drawing/2014/main" xmlns="" id="{269245D8-C739-7E44-8A97-F9A43E160D42}"/>
                    </a:ext>
                  </a:extLst>
                </p:cNvPr>
                <p:cNvGrpSpPr>
                  <a:grpSpLocks/>
                </p:cNvGrpSpPr>
                <p:nvPr/>
              </p:nvGrpSpPr>
              <p:grpSpPr bwMode="auto">
                <a:xfrm>
                  <a:off x="1052" y="0"/>
                  <a:ext cx="481" cy="92"/>
                  <a:chOff x="0" y="0"/>
                  <a:chExt cx="481" cy="92"/>
                </a:xfrm>
              </p:grpSpPr>
              <p:sp>
                <p:nvSpPr>
                  <p:cNvPr id="30" name="Line 50">
                    <a:extLst>
                      <a:ext uri="{FF2B5EF4-FFF2-40B4-BE49-F238E27FC236}">
                        <a16:creationId xmlns:a16="http://schemas.microsoft.com/office/drawing/2014/main" xmlns="" id="{C3BFC9E1-D44E-5943-A1FA-BACC0643D641}"/>
                      </a:ext>
                    </a:extLst>
                  </p:cNvPr>
                  <p:cNvSpPr>
                    <a:spLocks noChangeShapeType="1"/>
                  </p:cNvSpPr>
                  <p:nvPr/>
                </p:nvSpPr>
                <p:spPr bwMode="auto">
                  <a:xfrm flipH="1">
                    <a:off x="275" y="1"/>
                    <a:ext cx="89"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1" name="Line 51">
                    <a:extLst>
                      <a:ext uri="{FF2B5EF4-FFF2-40B4-BE49-F238E27FC236}">
                        <a16:creationId xmlns:a16="http://schemas.microsoft.com/office/drawing/2014/main" xmlns="" id="{A750F404-712D-6F48-BFCF-998B16FCBE7C}"/>
                      </a:ext>
                    </a:extLst>
                  </p:cNvPr>
                  <p:cNvSpPr>
                    <a:spLocks noChangeShapeType="1"/>
                  </p:cNvSpPr>
                  <p:nvPr/>
                </p:nvSpPr>
                <p:spPr bwMode="auto">
                  <a:xfrm flipH="1">
                    <a:off x="127"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2" name="Line 52">
                    <a:extLst>
                      <a:ext uri="{FF2B5EF4-FFF2-40B4-BE49-F238E27FC236}">
                        <a16:creationId xmlns:a16="http://schemas.microsoft.com/office/drawing/2014/main" xmlns="" id="{2726794E-E57E-DA49-ABCD-90511F0E795C}"/>
                      </a:ext>
                    </a:extLst>
                  </p:cNvPr>
                  <p:cNvSpPr>
                    <a:spLocks noChangeShapeType="1"/>
                  </p:cNvSpPr>
                  <p:nvPr/>
                </p:nvSpPr>
                <p:spPr bwMode="auto">
                  <a:xfrm flipH="1">
                    <a:off x="393"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3" name="Line 53">
                    <a:extLst>
                      <a:ext uri="{FF2B5EF4-FFF2-40B4-BE49-F238E27FC236}">
                        <a16:creationId xmlns:a16="http://schemas.microsoft.com/office/drawing/2014/main" xmlns="" id="{4132916F-4548-2B47-B4A2-27FC579E7413}"/>
                      </a:ext>
                    </a:extLst>
                  </p:cNvPr>
                  <p:cNvSpPr>
                    <a:spLocks noChangeShapeType="1"/>
                  </p:cNvSpPr>
                  <p:nvPr/>
                </p:nvSpPr>
                <p:spPr bwMode="auto">
                  <a:xfrm flipH="1">
                    <a:off x="0" y="0"/>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25" name="Line 54">
                  <a:extLst>
                    <a:ext uri="{FF2B5EF4-FFF2-40B4-BE49-F238E27FC236}">
                      <a16:creationId xmlns:a16="http://schemas.microsoft.com/office/drawing/2014/main" xmlns="" id="{7F698EA2-9D61-3046-A7A6-BD678EA35ACC}"/>
                    </a:ext>
                  </a:extLst>
                </p:cNvPr>
                <p:cNvSpPr>
                  <a:spLocks noChangeShapeType="1"/>
                </p:cNvSpPr>
                <p:nvPr/>
              </p:nvSpPr>
              <p:spPr bwMode="auto">
                <a:xfrm flipH="1">
                  <a:off x="1811" y="4"/>
                  <a:ext cx="89"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6" name="Line 55">
                  <a:extLst>
                    <a:ext uri="{FF2B5EF4-FFF2-40B4-BE49-F238E27FC236}">
                      <a16:creationId xmlns:a16="http://schemas.microsoft.com/office/drawing/2014/main" xmlns="" id="{C321D74F-08EE-754D-84DB-15ED4CA50CA6}"/>
                    </a:ext>
                  </a:extLst>
                </p:cNvPr>
                <p:cNvSpPr>
                  <a:spLocks noChangeShapeType="1"/>
                </p:cNvSpPr>
                <p:nvPr/>
              </p:nvSpPr>
              <p:spPr bwMode="auto">
                <a:xfrm flipH="1">
                  <a:off x="1687"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7" name="Line 56">
                  <a:extLst>
                    <a:ext uri="{FF2B5EF4-FFF2-40B4-BE49-F238E27FC236}">
                      <a16:creationId xmlns:a16="http://schemas.microsoft.com/office/drawing/2014/main" xmlns="" id="{5F412F34-E4E1-3E46-ABFB-CCA0928D0492}"/>
                    </a:ext>
                  </a:extLst>
                </p:cNvPr>
                <p:cNvSpPr>
                  <a:spLocks noChangeShapeType="1"/>
                </p:cNvSpPr>
                <p:nvPr/>
              </p:nvSpPr>
              <p:spPr bwMode="auto">
                <a:xfrm flipH="1">
                  <a:off x="1953"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8" name="Line 57">
                  <a:extLst>
                    <a:ext uri="{FF2B5EF4-FFF2-40B4-BE49-F238E27FC236}">
                      <a16:creationId xmlns:a16="http://schemas.microsoft.com/office/drawing/2014/main" xmlns="" id="{DA0F60BF-DFF8-C248-BE4B-DE1C44E88ABE}"/>
                    </a:ext>
                  </a:extLst>
                </p:cNvPr>
                <p:cNvSpPr>
                  <a:spLocks noChangeShapeType="1"/>
                </p:cNvSpPr>
                <p:nvPr/>
              </p:nvSpPr>
              <p:spPr bwMode="auto">
                <a:xfrm flipH="1">
                  <a:off x="1560" y="3"/>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9" name="Line 58">
                  <a:extLst>
                    <a:ext uri="{FF2B5EF4-FFF2-40B4-BE49-F238E27FC236}">
                      <a16:creationId xmlns:a16="http://schemas.microsoft.com/office/drawing/2014/main" xmlns="" id="{682FAB09-903A-4047-948F-D0326E6634F4}"/>
                    </a:ext>
                  </a:extLst>
                </p:cNvPr>
                <p:cNvSpPr>
                  <a:spLocks noChangeShapeType="1"/>
                </p:cNvSpPr>
                <p:nvPr/>
              </p:nvSpPr>
              <p:spPr bwMode="auto">
                <a:xfrm flipH="1">
                  <a:off x="2073" y="11"/>
                  <a:ext cx="88"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grpSp>
          <p:nvGrpSpPr>
            <p:cNvPr id="13" name="Group 59">
              <a:extLst>
                <a:ext uri="{FF2B5EF4-FFF2-40B4-BE49-F238E27FC236}">
                  <a16:creationId xmlns:a16="http://schemas.microsoft.com/office/drawing/2014/main" xmlns="" id="{C57C7601-47D4-AE42-8D6C-83894A67CBC4}"/>
                </a:ext>
              </a:extLst>
            </p:cNvPr>
            <p:cNvGrpSpPr>
              <a:grpSpLocks/>
            </p:cNvGrpSpPr>
            <p:nvPr/>
          </p:nvGrpSpPr>
          <p:grpSpPr bwMode="auto">
            <a:xfrm>
              <a:off x="6865938" y="1312863"/>
              <a:ext cx="814387" cy="1755775"/>
              <a:chOff x="0" y="0"/>
              <a:chExt cx="513" cy="1106"/>
            </a:xfrm>
          </p:grpSpPr>
          <p:sp>
            <p:nvSpPr>
              <p:cNvPr id="14" name="未知">
                <a:extLst>
                  <a:ext uri="{FF2B5EF4-FFF2-40B4-BE49-F238E27FC236}">
                    <a16:creationId xmlns:a16="http://schemas.microsoft.com/office/drawing/2014/main" xmlns="" id="{48DBB591-CE4A-ED4F-8C64-FD976F5A3FDF}"/>
                  </a:ext>
                </a:extLst>
              </p:cNvPr>
              <p:cNvSpPr>
                <a:spLocks/>
              </p:cNvSpPr>
              <p:nvPr/>
            </p:nvSpPr>
            <p:spPr bwMode="auto">
              <a:xfrm rot="19217489" flipH="1">
                <a:off x="183" y="330"/>
                <a:ext cx="235" cy="159"/>
              </a:xfrm>
              <a:custGeom>
                <a:avLst/>
                <a:gdLst>
                  <a:gd name="T0" fmla="*/ 10 w 410"/>
                  <a:gd name="T1" fmla="*/ 0 h 406"/>
                  <a:gd name="T2" fmla="*/ 7 w 410"/>
                  <a:gd name="T3" fmla="*/ 0 h 406"/>
                  <a:gd name="T4" fmla="*/ 6 w 410"/>
                  <a:gd name="T5" fmla="*/ 0 h 406"/>
                  <a:gd name="T6" fmla="*/ 3 w 410"/>
                  <a:gd name="T7" fmla="*/ 0 h 406"/>
                  <a:gd name="T8" fmla="*/ 1 w 410"/>
                  <a:gd name="T9" fmla="*/ 0 h 406"/>
                  <a:gd name="T10" fmla="*/ 1 w 410"/>
                  <a:gd name="T11" fmla="*/ 0 h 406"/>
                  <a:gd name="T12" fmla="*/ 0 w 410"/>
                  <a:gd name="T13" fmla="*/ 0 h 406"/>
                  <a:gd name="T14" fmla="*/ 1 w 410"/>
                  <a:gd name="T15" fmla="*/ 1 h 406"/>
                  <a:gd name="T16" fmla="*/ 2 w 410"/>
                  <a:gd name="T17" fmla="*/ 1 h 406"/>
                  <a:gd name="T18" fmla="*/ 4 w 410"/>
                  <a:gd name="T19" fmla="*/ 2 h 406"/>
                  <a:gd name="T20" fmla="*/ 6 w 410"/>
                  <a:gd name="T21" fmla="*/ 2 h 406"/>
                  <a:gd name="T22" fmla="*/ 8 w 410"/>
                  <a:gd name="T23" fmla="*/ 2 h 406"/>
                  <a:gd name="T24" fmla="*/ 10 w 410"/>
                  <a:gd name="T25" fmla="*/ 2 h 406"/>
                  <a:gd name="T26" fmla="*/ 11 w 410"/>
                  <a:gd name="T27" fmla="*/ 2 h 406"/>
                  <a:gd name="T28" fmla="*/ 11 w 410"/>
                  <a:gd name="T29" fmla="*/ 1 h 406"/>
                  <a:gd name="T30" fmla="*/ 11 w 410"/>
                  <a:gd name="T31" fmla="*/ 1 h 406"/>
                  <a:gd name="T32" fmla="*/ 10 w 410"/>
                  <a:gd name="T33" fmla="*/ 1 h 406"/>
                  <a:gd name="T34" fmla="*/ 14 w 410"/>
                  <a:gd name="T35" fmla="*/ 0 h 406"/>
                  <a:gd name="T36" fmla="*/ 14 w 410"/>
                  <a:gd name="T37" fmla="*/ 0 h 406"/>
                  <a:gd name="T38" fmla="*/ 14 w 410"/>
                  <a:gd name="T39" fmla="*/ 0 h 406"/>
                  <a:gd name="T40" fmla="*/ 10 w 410"/>
                  <a:gd name="T41" fmla="*/ 1 h 406"/>
                  <a:gd name="T42" fmla="*/ 10 w 410"/>
                  <a:gd name="T43" fmla="*/ 0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未知">
                <a:extLst>
                  <a:ext uri="{FF2B5EF4-FFF2-40B4-BE49-F238E27FC236}">
                    <a16:creationId xmlns:a16="http://schemas.microsoft.com/office/drawing/2014/main" xmlns="" id="{C9353137-D346-EE4F-96AD-707AD03E995B}"/>
                  </a:ext>
                </a:extLst>
              </p:cNvPr>
              <p:cNvSpPr>
                <a:spLocks/>
              </p:cNvSpPr>
              <p:nvPr/>
            </p:nvSpPr>
            <p:spPr bwMode="auto">
              <a:xfrm rot="20923014" flipH="1">
                <a:off x="20" y="214"/>
                <a:ext cx="208" cy="353"/>
              </a:xfrm>
              <a:custGeom>
                <a:avLst/>
                <a:gdLst>
                  <a:gd name="T0" fmla="*/ 3 w 364"/>
                  <a:gd name="T1" fmla="*/ 3 h 907"/>
                  <a:gd name="T2" fmla="*/ 1 w 364"/>
                  <a:gd name="T3" fmla="*/ 3 h 907"/>
                  <a:gd name="T4" fmla="*/ 1 w 364"/>
                  <a:gd name="T5" fmla="*/ 3 h 907"/>
                  <a:gd name="T6" fmla="*/ 0 w 364"/>
                  <a:gd name="T7" fmla="*/ 3 h 907"/>
                  <a:gd name="T8" fmla="*/ 1 w 364"/>
                  <a:gd name="T9" fmla="*/ 3 h 907"/>
                  <a:gd name="T10" fmla="*/ 1 w 364"/>
                  <a:gd name="T11" fmla="*/ 3 h 907"/>
                  <a:gd name="T12" fmla="*/ 3 w 364"/>
                  <a:gd name="T13" fmla="*/ 3 h 907"/>
                  <a:gd name="T14" fmla="*/ 7 w 364"/>
                  <a:gd name="T15" fmla="*/ 3 h 907"/>
                  <a:gd name="T16" fmla="*/ 10 w 364"/>
                  <a:gd name="T17" fmla="*/ 3 h 907"/>
                  <a:gd name="T18" fmla="*/ 13 w 364"/>
                  <a:gd name="T19" fmla="*/ 2 h 907"/>
                  <a:gd name="T20" fmla="*/ 13 w 364"/>
                  <a:gd name="T21" fmla="*/ 2 h 907"/>
                  <a:gd name="T22" fmla="*/ 13 w 364"/>
                  <a:gd name="T23" fmla="*/ 2 h 907"/>
                  <a:gd name="T24" fmla="*/ 12 w 364"/>
                  <a:gd name="T25" fmla="*/ 1 h 907"/>
                  <a:gd name="T26" fmla="*/ 13 w 364"/>
                  <a:gd name="T27" fmla="*/ 1 h 907"/>
                  <a:gd name="T28" fmla="*/ 13 w 364"/>
                  <a:gd name="T29" fmla="*/ 1 h 907"/>
                  <a:gd name="T30" fmla="*/ 12 w 364"/>
                  <a:gd name="T31" fmla="*/ 1 h 907"/>
                  <a:gd name="T32" fmla="*/ 11 w 364"/>
                  <a:gd name="T33" fmla="*/ 0 h 907"/>
                  <a:gd name="T34" fmla="*/ 10 w 364"/>
                  <a:gd name="T35" fmla="*/ 0 h 907"/>
                  <a:gd name="T36" fmla="*/ 11 w 364"/>
                  <a:gd name="T37" fmla="*/ 0 h 907"/>
                  <a:gd name="T38" fmla="*/ 10 w 364"/>
                  <a:gd name="T39" fmla="*/ 0 h 907"/>
                  <a:gd name="T40" fmla="*/ 10 w 364"/>
                  <a:gd name="T41" fmla="*/ 0 h 907"/>
                  <a:gd name="T42" fmla="*/ 9 w 364"/>
                  <a:gd name="T43" fmla="*/ 0 h 907"/>
                  <a:gd name="T44" fmla="*/ 9 w 364"/>
                  <a:gd name="T45" fmla="*/ 1 h 907"/>
                  <a:gd name="T46" fmla="*/ 9 w 364"/>
                  <a:gd name="T47" fmla="*/ 1 h 907"/>
                  <a:gd name="T48" fmla="*/ 7 w 364"/>
                  <a:gd name="T49" fmla="*/ 1 h 907"/>
                  <a:gd name="T50" fmla="*/ 6 w 364"/>
                  <a:gd name="T51" fmla="*/ 1 h 907"/>
                  <a:gd name="T52" fmla="*/ 6 w 364"/>
                  <a:gd name="T53" fmla="*/ 1 h 907"/>
                  <a:gd name="T54" fmla="*/ 7 w 364"/>
                  <a:gd name="T55" fmla="*/ 1 h 907"/>
                  <a:gd name="T56" fmla="*/ 8 w 364"/>
                  <a:gd name="T57" fmla="*/ 1 h 907"/>
                  <a:gd name="T58" fmla="*/ 9 w 364"/>
                  <a:gd name="T59" fmla="*/ 1 h 907"/>
                  <a:gd name="T60" fmla="*/ 10 w 364"/>
                  <a:gd name="T61" fmla="*/ 1 h 907"/>
                  <a:gd name="T62" fmla="*/ 10 w 364"/>
                  <a:gd name="T63" fmla="*/ 1 h 907"/>
                  <a:gd name="T64" fmla="*/ 11 w 364"/>
                  <a:gd name="T65" fmla="*/ 2 h 907"/>
                  <a:gd name="T66" fmla="*/ 11 w 364"/>
                  <a:gd name="T67" fmla="*/ 2 h 907"/>
                  <a:gd name="T68" fmla="*/ 11 w 364"/>
                  <a:gd name="T69" fmla="*/ 2 h 907"/>
                  <a:gd name="T70" fmla="*/ 10 w 364"/>
                  <a:gd name="T71" fmla="*/ 2 h 907"/>
                  <a:gd name="T72" fmla="*/ 7 w 364"/>
                  <a:gd name="T73" fmla="*/ 2 h 907"/>
                  <a:gd name="T74" fmla="*/ 5 w 364"/>
                  <a:gd name="T75" fmla="*/ 3 h 907"/>
                  <a:gd name="T76" fmla="*/ 3 w 364"/>
                  <a:gd name="T77" fmla="*/ 3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907"/>
                  <a:gd name="T119" fmla="*/ 364 w 364"/>
                  <a:gd name="T120" fmla="*/ 907 h 9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未知">
                <a:extLst>
                  <a:ext uri="{FF2B5EF4-FFF2-40B4-BE49-F238E27FC236}">
                    <a16:creationId xmlns:a16="http://schemas.microsoft.com/office/drawing/2014/main" xmlns="" id="{72E92E92-4C33-3641-BBD6-CE4122833F2B}"/>
                  </a:ext>
                </a:extLst>
              </p:cNvPr>
              <p:cNvSpPr>
                <a:spLocks/>
              </p:cNvSpPr>
              <p:nvPr/>
            </p:nvSpPr>
            <p:spPr bwMode="auto">
              <a:xfrm rot="20416830" flipH="1">
                <a:off x="355" y="723"/>
                <a:ext cx="158" cy="374"/>
              </a:xfrm>
              <a:custGeom>
                <a:avLst/>
                <a:gdLst>
                  <a:gd name="T0" fmla="*/ 21 w 235"/>
                  <a:gd name="T1" fmla="*/ 0 h 973"/>
                  <a:gd name="T2" fmla="*/ 15 w 235"/>
                  <a:gd name="T3" fmla="*/ 0 h 973"/>
                  <a:gd name="T4" fmla="*/ 11 w 235"/>
                  <a:gd name="T5" fmla="*/ 0 h 973"/>
                  <a:gd name="T6" fmla="*/ 10 w 235"/>
                  <a:gd name="T7" fmla="*/ 0 h 973"/>
                  <a:gd name="T8" fmla="*/ 11 w 235"/>
                  <a:gd name="T9" fmla="*/ 1 h 973"/>
                  <a:gd name="T10" fmla="*/ 11 w 235"/>
                  <a:gd name="T11" fmla="*/ 1 h 973"/>
                  <a:gd name="T12" fmla="*/ 10 w 235"/>
                  <a:gd name="T13" fmla="*/ 2 h 973"/>
                  <a:gd name="T14" fmla="*/ 9 w 235"/>
                  <a:gd name="T15" fmla="*/ 2 h 973"/>
                  <a:gd name="T16" fmla="*/ 10 w 235"/>
                  <a:gd name="T17" fmla="*/ 2 h 973"/>
                  <a:gd name="T18" fmla="*/ 9 w 235"/>
                  <a:gd name="T19" fmla="*/ 3 h 973"/>
                  <a:gd name="T20" fmla="*/ 3 w 235"/>
                  <a:gd name="T21" fmla="*/ 3 h 973"/>
                  <a:gd name="T22" fmla="*/ 0 w 235"/>
                  <a:gd name="T23" fmla="*/ 3 h 973"/>
                  <a:gd name="T24" fmla="*/ 1 w 235"/>
                  <a:gd name="T25" fmla="*/ 3 h 973"/>
                  <a:gd name="T26" fmla="*/ 6 w 235"/>
                  <a:gd name="T27" fmla="*/ 3 h 973"/>
                  <a:gd name="T28" fmla="*/ 7 w 235"/>
                  <a:gd name="T29" fmla="*/ 3 h 973"/>
                  <a:gd name="T30" fmla="*/ 7 w 235"/>
                  <a:gd name="T31" fmla="*/ 3 h 973"/>
                  <a:gd name="T32" fmla="*/ 9 w 235"/>
                  <a:gd name="T33" fmla="*/ 3 h 973"/>
                  <a:gd name="T34" fmla="*/ 11 w 235"/>
                  <a:gd name="T35" fmla="*/ 3 h 973"/>
                  <a:gd name="T36" fmla="*/ 14 w 235"/>
                  <a:gd name="T37" fmla="*/ 3 h 973"/>
                  <a:gd name="T38" fmla="*/ 16 w 235"/>
                  <a:gd name="T39" fmla="*/ 3 h 973"/>
                  <a:gd name="T40" fmla="*/ 17 w 235"/>
                  <a:gd name="T41" fmla="*/ 3 h 973"/>
                  <a:gd name="T42" fmla="*/ 15 w 235"/>
                  <a:gd name="T43" fmla="*/ 2 h 973"/>
                  <a:gd name="T44" fmla="*/ 14 w 235"/>
                  <a:gd name="T45" fmla="*/ 2 h 973"/>
                  <a:gd name="T46" fmla="*/ 13 w 235"/>
                  <a:gd name="T47" fmla="*/ 2 h 973"/>
                  <a:gd name="T48" fmla="*/ 14 w 235"/>
                  <a:gd name="T49" fmla="*/ 2 h 973"/>
                  <a:gd name="T50" fmla="*/ 17 w 235"/>
                  <a:gd name="T51" fmla="*/ 1 h 973"/>
                  <a:gd name="T52" fmla="*/ 21 w 235"/>
                  <a:gd name="T53" fmla="*/ 1 h 973"/>
                  <a:gd name="T54" fmla="*/ 22 w 235"/>
                  <a:gd name="T55" fmla="*/ 0 h 973"/>
                  <a:gd name="T56" fmla="*/ 21 w 235"/>
                  <a:gd name="T57" fmla="*/ 0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未知">
                <a:extLst>
                  <a:ext uri="{FF2B5EF4-FFF2-40B4-BE49-F238E27FC236}">
                    <a16:creationId xmlns:a16="http://schemas.microsoft.com/office/drawing/2014/main" xmlns="" id="{1E30C22D-F450-A04F-86A4-728D143DFBB3}"/>
                  </a:ext>
                </a:extLst>
              </p:cNvPr>
              <p:cNvSpPr>
                <a:spLocks/>
              </p:cNvSpPr>
              <p:nvPr/>
            </p:nvSpPr>
            <p:spPr bwMode="auto">
              <a:xfrm rot="1121704" flipH="1">
                <a:off x="0" y="698"/>
                <a:ext cx="188" cy="408"/>
              </a:xfrm>
              <a:custGeom>
                <a:avLst/>
                <a:gdLst>
                  <a:gd name="T0" fmla="*/ 1 w 384"/>
                  <a:gd name="T1" fmla="*/ 1 h 821"/>
                  <a:gd name="T2" fmla="*/ 1 w 384"/>
                  <a:gd name="T3" fmla="*/ 0 h 821"/>
                  <a:gd name="T4" fmla="*/ 1 w 384"/>
                  <a:gd name="T5" fmla="*/ 0 h 821"/>
                  <a:gd name="T6" fmla="*/ 0 w 384"/>
                  <a:gd name="T7" fmla="*/ 0 h 821"/>
                  <a:gd name="T8" fmla="*/ 0 w 384"/>
                  <a:gd name="T9" fmla="*/ 0 h 821"/>
                  <a:gd name="T10" fmla="*/ 0 w 384"/>
                  <a:gd name="T11" fmla="*/ 1 h 821"/>
                  <a:gd name="T12" fmla="*/ 0 w 384"/>
                  <a:gd name="T13" fmla="*/ 3 h 821"/>
                  <a:gd name="T14" fmla="*/ 1 w 384"/>
                  <a:gd name="T15" fmla="*/ 4 h 821"/>
                  <a:gd name="T16" fmla="*/ 1 w 384"/>
                  <a:gd name="T17" fmla="*/ 6 h 821"/>
                  <a:gd name="T18" fmla="*/ 1 w 384"/>
                  <a:gd name="T19" fmla="*/ 8 h 821"/>
                  <a:gd name="T20" fmla="*/ 1 w 384"/>
                  <a:gd name="T21" fmla="*/ 9 h 821"/>
                  <a:gd name="T22" fmla="*/ 1 w 384"/>
                  <a:gd name="T23" fmla="*/ 10 h 821"/>
                  <a:gd name="T24" fmla="*/ 1 w 384"/>
                  <a:gd name="T25" fmla="*/ 10 h 821"/>
                  <a:gd name="T26" fmla="*/ 1 w 384"/>
                  <a:gd name="T27" fmla="*/ 11 h 821"/>
                  <a:gd name="T28" fmla="*/ 1 w 384"/>
                  <a:gd name="T29" fmla="*/ 11 h 821"/>
                  <a:gd name="T30" fmla="*/ 1 w 384"/>
                  <a:gd name="T31" fmla="*/ 11 h 821"/>
                  <a:gd name="T32" fmla="*/ 2 w 384"/>
                  <a:gd name="T33" fmla="*/ 11 h 821"/>
                  <a:gd name="T34" fmla="*/ 4 w 384"/>
                  <a:gd name="T35" fmla="*/ 12 h 821"/>
                  <a:gd name="T36" fmla="*/ 4 w 384"/>
                  <a:gd name="T37" fmla="*/ 12 h 821"/>
                  <a:gd name="T38" fmla="*/ 5 w 384"/>
                  <a:gd name="T39" fmla="*/ 12 h 821"/>
                  <a:gd name="T40" fmla="*/ 5 w 384"/>
                  <a:gd name="T41" fmla="*/ 11 h 821"/>
                  <a:gd name="T42" fmla="*/ 5 w 384"/>
                  <a:gd name="T43" fmla="*/ 11 h 821"/>
                  <a:gd name="T44" fmla="*/ 4 w 384"/>
                  <a:gd name="T45" fmla="*/ 11 h 821"/>
                  <a:gd name="T46" fmla="*/ 2 w 384"/>
                  <a:gd name="T47" fmla="*/ 11 h 821"/>
                  <a:gd name="T48" fmla="*/ 2 w 384"/>
                  <a:gd name="T49" fmla="*/ 10 h 821"/>
                  <a:gd name="T50" fmla="*/ 1 w 384"/>
                  <a:gd name="T51" fmla="*/ 10 h 821"/>
                  <a:gd name="T52" fmla="*/ 2 w 384"/>
                  <a:gd name="T53" fmla="*/ 9 h 821"/>
                  <a:gd name="T54" fmla="*/ 2 w 384"/>
                  <a:gd name="T55" fmla="*/ 8 h 821"/>
                  <a:gd name="T56" fmla="*/ 2 w 384"/>
                  <a:gd name="T57" fmla="*/ 6 h 821"/>
                  <a:gd name="T58" fmla="*/ 1 w 384"/>
                  <a:gd name="T59" fmla="*/ 4 h 821"/>
                  <a:gd name="T60" fmla="*/ 1 w 384"/>
                  <a:gd name="T61" fmla="*/ 2 h 821"/>
                  <a:gd name="T62" fmla="*/ 1 w 384"/>
                  <a:gd name="T63" fmla="*/ 1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未知">
                <a:extLst>
                  <a:ext uri="{FF2B5EF4-FFF2-40B4-BE49-F238E27FC236}">
                    <a16:creationId xmlns:a16="http://schemas.microsoft.com/office/drawing/2014/main" xmlns="" id="{FA1D5EC6-D471-7F47-BF04-78712E5A16F9}"/>
                  </a:ext>
                </a:extLst>
              </p:cNvPr>
              <p:cNvSpPr>
                <a:spLocks/>
              </p:cNvSpPr>
              <p:nvPr/>
            </p:nvSpPr>
            <p:spPr bwMode="auto">
              <a:xfrm rot="935721">
                <a:off x="399" y="0"/>
                <a:ext cx="81" cy="612"/>
              </a:xfrm>
              <a:custGeom>
                <a:avLst/>
                <a:gdLst>
                  <a:gd name="T0" fmla="*/ 0 w 282"/>
                  <a:gd name="T1" fmla="*/ 221 h 729"/>
                  <a:gd name="T2" fmla="*/ 0 w 282"/>
                  <a:gd name="T3" fmla="*/ 229 h 729"/>
                  <a:gd name="T4" fmla="*/ 0 w 282"/>
                  <a:gd name="T5" fmla="*/ 235 h 729"/>
                  <a:gd name="T6" fmla="*/ 0 w 282"/>
                  <a:gd name="T7" fmla="*/ 239 h 729"/>
                  <a:gd name="T8" fmla="*/ 0 w 282"/>
                  <a:gd name="T9" fmla="*/ 210 h 729"/>
                  <a:gd name="T10" fmla="*/ 0 w 282"/>
                  <a:gd name="T11" fmla="*/ 185 h 729"/>
                  <a:gd name="T12" fmla="*/ 0 w 282"/>
                  <a:gd name="T13" fmla="*/ 172 h 729"/>
                  <a:gd name="T14" fmla="*/ 0 w 282"/>
                  <a:gd name="T15" fmla="*/ 143 h 729"/>
                  <a:gd name="T16" fmla="*/ 0 w 282"/>
                  <a:gd name="T17" fmla="*/ 103 h 729"/>
                  <a:gd name="T18" fmla="*/ 0 w 282"/>
                  <a:gd name="T19" fmla="*/ 46 h 729"/>
                  <a:gd name="T20" fmla="*/ 0 w 282"/>
                  <a:gd name="T21" fmla="*/ 7 h 729"/>
                  <a:gd name="T22" fmla="*/ 0 w 282"/>
                  <a:gd name="T23" fmla="*/ 0 h 729"/>
                  <a:gd name="T24" fmla="*/ 0 w 282"/>
                  <a:gd name="T25" fmla="*/ 20 h 729"/>
                  <a:gd name="T26" fmla="*/ 0 w 282"/>
                  <a:gd name="T27" fmla="*/ 77 h 729"/>
                  <a:gd name="T28" fmla="*/ 0 w 282"/>
                  <a:gd name="T29" fmla="*/ 153 h 729"/>
                  <a:gd name="T30" fmla="*/ 0 w 282"/>
                  <a:gd name="T31" fmla="*/ 182 h 729"/>
                  <a:gd name="T32" fmla="*/ 0 w 282"/>
                  <a:gd name="T33" fmla="*/ 210 h 729"/>
                  <a:gd name="T34" fmla="*/ 0 w 282"/>
                  <a:gd name="T35" fmla="*/ 229 h 729"/>
                  <a:gd name="T36" fmla="*/ 0 w 282"/>
                  <a:gd name="T37" fmla="*/ 254 h 729"/>
                  <a:gd name="T38" fmla="*/ 0 w 282"/>
                  <a:gd name="T39" fmla="*/ 249 h 729"/>
                  <a:gd name="T40" fmla="*/ 0 w 282"/>
                  <a:gd name="T41" fmla="*/ 238 h 729"/>
                  <a:gd name="T42" fmla="*/ 0 w 282"/>
                  <a:gd name="T43" fmla="*/ 210 h 729"/>
                  <a:gd name="T44" fmla="*/ 0 w 282"/>
                  <a:gd name="T45" fmla="*/ 231 h 729"/>
                  <a:gd name="T46" fmla="*/ 0 w 282"/>
                  <a:gd name="T47" fmla="*/ 238 h 7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2"/>
                  <a:gd name="T73" fmla="*/ 0 h 729"/>
                  <a:gd name="T74" fmla="*/ 282 w 282"/>
                  <a:gd name="T75" fmla="*/ 729 h 7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2" h="729">
                    <a:moveTo>
                      <a:pt x="24" y="630"/>
                    </a:moveTo>
                    <a:cubicBezTo>
                      <a:pt x="32" y="638"/>
                      <a:pt x="41" y="645"/>
                      <a:pt x="48" y="654"/>
                    </a:cubicBezTo>
                    <a:cubicBezTo>
                      <a:pt x="53" y="659"/>
                      <a:pt x="54" y="668"/>
                      <a:pt x="60" y="672"/>
                    </a:cubicBezTo>
                    <a:cubicBezTo>
                      <a:pt x="71" y="679"/>
                      <a:pt x="96" y="684"/>
                      <a:pt x="96" y="684"/>
                    </a:cubicBezTo>
                    <a:cubicBezTo>
                      <a:pt x="138" y="670"/>
                      <a:pt x="168" y="636"/>
                      <a:pt x="192" y="600"/>
                    </a:cubicBezTo>
                    <a:cubicBezTo>
                      <a:pt x="198" y="576"/>
                      <a:pt x="204" y="552"/>
                      <a:pt x="210" y="528"/>
                    </a:cubicBezTo>
                    <a:cubicBezTo>
                      <a:pt x="213" y="516"/>
                      <a:pt x="214" y="502"/>
                      <a:pt x="222" y="492"/>
                    </a:cubicBezTo>
                    <a:cubicBezTo>
                      <a:pt x="248" y="462"/>
                      <a:pt x="270" y="444"/>
                      <a:pt x="282" y="408"/>
                    </a:cubicBezTo>
                    <a:cubicBezTo>
                      <a:pt x="280" y="370"/>
                      <a:pt x="281" y="332"/>
                      <a:pt x="276" y="294"/>
                    </a:cubicBezTo>
                    <a:cubicBezTo>
                      <a:pt x="269" y="233"/>
                      <a:pt x="217" y="189"/>
                      <a:pt x="204" y="132"/>
                    </a:cubicBezTo>
                    <a:cubicBezTo>
                      <a:pt x="200" y="113"/>
                      <a:pt x="189" y="33"/>
                      <a:pt x="180" y="18"/>
                    </a:cubicBezTo>
                    <a:cubicBezTo>
                      <a:pt x="176" y="12"/>
                      <a:pt x="146" y="3"/>
                      <a:pt x="138" y="0"/>
                    </a:cubicBezTo>
                    <a:cubicBezTo>
                      <a:pt x="84" y="18"/>
                      <a:pt x="115" y="38"/>
                      <a:pt x="144" y="60"/>
                    </a:cubicBezTo>
                    <a:cubicBezTo>
                      <a:pt x="148" y="109"/>
                      <a:pt x="151" y="190"/>
                      <a:pt x="198" y="222"/>
                    </a:cubicBezTo>
                    <a:cubicBezTo>
                      <a:pt x="217" y="296"/>
                      <a:pt x="232" y="391"/>
                      <a:pt x="162" y="438"/>
                    </a:cubicBezTo>
                    <a:cubicBezTo>
                      <a:pt x="139" y="472"/>
                      <a:pt x="101" y="493"/>
                      <a:pt x="72" y="522"/>
                    </a:cubicBezTo>
                    <a:cubicBezTo>
                      <a:pt x="46" y="548"/>
                      <a:pt x="30" y="580"/>
                      <a:pt x="0" y="600"/>
                    </a:cubicBezTo>
                    <a:cubicBezTo>
                      <a:pt x="11" y="616"/>
                      <a:pt x="24" y="654"/>
                      <a:pt x="24" y="654"/>
                    </a:cubicBezTo>
                    <a:cubicBezTo>
                      <a:pt x="26" y="678"/>
                      <a:pt x="18" y="705"/>
                      <a:pt x="30" y="726"/>
                    </a:cubicBezTo>
                    <a:cubicBezTo>
                      <a:pt x="32" y="729"/>
                      <a:pt x="72" y="717"/>
                      <a:pt x="78" y="714"/>
                    </a:cubicBezTo>
                    <a:cubicBezTo>
                      <a:pt x="106" y="702"/>
                      <a:pt x="134" y="690"/>
                      <a:pt x="162" y="678"/>
                    </a:cubicBezTo>
                    <a:cubicBezTo>
                      <a:pt x="150" y="642"/>
                      <a:pt x="160" y="626"/>
                      <a:pt x="186" y="600"/>
                    </a:cubicBezTo>
                    <a:cubicBezTo>
                      <a:pt x="177" y="636"/>
                      <a:pt x="183" y="616"/>
                      <a:pt x="168" y="660"/>
                    </a:cubicBezTo>
                    <a:cubicBezTo>
                      <a:pt x="161" y="680"/>
                      <a:pt x="168" y="678"/>
                      <a:pt x="156" y="678"/>
                    </a:cubicBezTo>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9" name="未知">
                <a:extLst>
                  <a:ext uri="{FF2B5EF4-FFF2-40B4-BE49-F238E27FC236}">
                    <a16:creationId xmlns:a16="http://schemas.microsoft.com/office/drawing/2014/main" xmlns="" id="{300EF63A-B6D2-6A40-8512-0DCBA07C37FF}"/>
                  </a:ext>
                </a:extLst>
              </p:cNvPr>
              <p:cNvSpPr>
                <a:spLocks/>
              </p:cNvSpPr>
              <p:nvPr/>
            </p:nvSpPr>
            <p:spPr bwMode="auto">
              <a:xfrm flipH="1">
                <a:off x="200" y="502"/>
                <a:ext cx="176" cy="263"/>
              </a:xfrm>
              <a:custGeom>
                <a:avLst/>
                <a:gdLst>
                  <a:gd name="T0" fmla="*/ 9 w 309"/>
                  <a:gd name="T1" fmla="*/ 1 h 673"/>
                  <a:gd name="T2" fmla="*/ 8 w 309"/>
                  <a:gd name="T3" fmla="*/ 0 h 673"/>
                  <a:gd name="T4" fmla="*/ 7 w 309"/>
                  <a:gd name="T5" fmla="*/ 0 h 673"/>
                  <a:gd name="T6" fmla="*/ 4 w 309"/>
                  <a:gd name="T7" fmla="*/ 0 h 673"/>
                  <a:gd name="T8" fmla="*/ 2 w 309"/>
                  <a:gd name="T9" fmla="*/ 0 h 673"/>
                  <a:gd name="T10" fmla="*/ 1 w 309"/>
                  <a:gd name="T11" fmla="*/ 0 h 673"/>
                  <a:gd name="T12" fmla="*/ 1 w 309"/>
                  <a:gd name="T13" fmla="*/ 1 h 673"/>
                  <a:gd name="T14" fmla="*/ 1 w 309"/>
                  <a:gd name="T15" fmla="*/ 1 h 673"/>
                  <a:gd name="T16" fmla="*/ 1 w 309"/>
                  <a:gd name="T17" fmla="*/ 2 h 673"/>
                  <a:gd name="T18" fmla="*/ 1 w 309"/>
                  <a:gd name="T19" fmla="*/ 2 h 673"/>
                  <a:gd name="T20" fmla="*/ 0 w 309"/>
                  <a:gd name="T21" fmla="*/ 2 h 673"/>
                  <a:gd name="T22" fmla="*/ 1 w 309"/>
                  <a:gd name="T23" fmla="*/ 2 h 673"/>
                  <a:gd name="T24" fmla="*/ 2 w 309"/>
                  <a:gd name="T25" fmla="*/ 2 h 673"/>
                  <a:gd name="T26" fmla="*/ 3 w 309"/>
                  <a:gd name="T27" fmla="*/ 2 h 673"/>
                  <a:gd name="T28" fmla="*/ 5 w 309"/>
                  <a:gd name="T29" fmla="*/ 2 h 673"/>
                  <a:gd name="T30" fmla="*/ 7 w 309"/>
                  <a:gd name="T31" fmla="*/ 2 h 673"/>
                  <a:gd name="T32" fmla="*/ 9 w 309"/>
                  <a:gd name="T33" fmla="*/ 2 h 673"/>
                  <a:gd name="T34" fmla="*/ 10 w 309"/>
                  <a:gd name="T35" fmla="*/ 2 h 673"/>
                  <a:gd name="T36" fmla="*/ 10 w 309"/>
                  <a:gd name="T37" fmla="*/ 2 h 673"/>
                  <a:gd name="T38" fmla="*/ 10 w 309"/>
                  <a:gd name="T39" fmla="*/ 1 h 673"/>
                  <a:gd name="T40" fmla="*/ 9 w 309"/>
                  <a:gd name="T41" fmla="*/ 1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67" name="同心圆 66">
            <a:extLst>
              <a:ext uri="{FF2B5EF4-FFF2-40B4-BE49-F238E27FC236}">
                <a16:creationId xmlns:a16="http://schemas.microsoft.com/office/drawing/2014/main" xmlns="" id="{3BF55EF1-6F3F-0245-B9F0-A9936209A128}"/>
              </a:ext>
            </a:extLst>
          </p:cNvPr>
          <p:cNvSpPr/>
          <p:nvPr/>
        </p:nvSpPr>
        <p:spPr>
          <a:xfrm>
            <a:off x="5135782" y="679447"/>
            <a:ext cx="571500" cy="573088"/>
          </a:xfrm>
          <a:prstGeom prst="donut">
            <a:avLst>
              <a:gd name="adj" fmla="val 1307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68" name="组合 66">
            <a:extLst>
              <a:ext uri="{FF2B5EF4-FFF2-40B4-BE49-F238E27FC236}">
                <a16:creationId xmlns:a16="http://schemas.microsoft.com/office/drawing/2014/main" xmlns="" id="{282FDE4C-6598-5A41-BEF2-1E334B1343F3}"/>
              </a:ext>
            </a:extLst>
          </p:cNvPr>
          <p:cNvGrpSpPr>
            <a:grpSpLocks/>
          </p:cNvGrpSpPr>
          <p:nvPr/>
        </p:nvGrpSpPr>
        <p:grpSpPr bwMode="auto">
          <a:xfrm>
            <a:off x="1786156" y="1489404"/>
            <a:ext cx="8156576" cy="2271713"/>
            <a:chOff x="-11607" y="1688811"/>
            <a:chExt cx="8156955" cy="2272775"/>
          </a:xfrm>
        </p:grpSpPr>
        <p:sp>
          <p:nvSpPr>
            <p:cNvPr id="69" name="矩形 68">
              <a:extLst>
                <a:ext uri="{FF2B5EF4-FFF2-40B4-BE49-F238E27FC236}">
                  <a16:creationId xmlns:a16="http://schemas.microsoft.com/office/drawing/2014/main" xmlns="" id="{88F1E6FA-9E69-1541-9F39-51052E314248}"/>
                </a:ext>
              </a:extLst>
            </p:cNvPr>
            <p:cNvSpPr/>
            <p:nvPr/>
          </p:nvSpPr>
          <p:spPr>
            <a:xfrm>
              <a:off x="-11607" y="3747173"/>
              <a:ext cx="695358" cy="214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0" name="矩形 69">
              <a:extLst>
                <a:ext uri="{FF2B5EF4-FFF2-40B4-BE49-F238E27FC236}">
                  <a16:creationId xmlns:a16="http://schemas.microsoft.com/office/drawing/2014/main" xmlns="" id="{8C6A9865-71AE-374E-9247-8881114FF6DD}"/>
                </a:ext>
              </a:extLst>
            </p:cNvPr>
            <p:cNvSpPr/>
            <p:nvPr/>
          </p:nvSpPr>
          <p:spPr>
            <a:xfrm rot="5400000">
              <a:off x="-464503" y="2759333"/>
              <a:ext cx="2080597" cy="215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1" name="矩形 70">
              <a:extLst>
                <a:ext uri="{FF2B5EF4-FFF2-40B4-BE49-F238E27FC236}">
                  <a16:creationId xmlns:a16="http://schemas.microsoft.com/office/drawing/2014/main" xmlns="" id="{099E3C29-185D-7949-9665-D8E217B2B471}"/>
                </a:ext>
              </a:extLst>
            </p:cNvPr>
            <p:cNvSpPr/>
            <p:nvPr/>
          </p:nvSpPr>
          <p:spPr>
            <a:xfrm>
              <a:off x="467841" y="1688811"/>
              <a:ext cx="7677507" cy="214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72" name="组合 70">
            <a:extLst>
              <a:ext uri="{FF2B5EF4-FFF2-40B4-BE49-F238E27FC236}">
                <a16:creationId xmlns:a16="http://schemas.microsoft.com/office/drawing/2014/main" xmlns="" id="{721797BA-AC2A-AC4A-AF42-44A428E04FAE}"/>
              </a:ext>
            </a:extLst>
          </p:cNvPr>
          <p:cNvGrpSpPr>
            <a:grpSpLocks/>
          </p:cNvGrpSpPr>
          <p:nvPr/>
        </p:nvGrpSpPr>
        <p:grpSpPr bwMode="auto">
          <a:xfrm flipV="1">
            <a:off x="1786156" y="3856367"/>
            <a:ext cx="8396288" cy="2616200"/>
            <a:chOff x="-11607" y="1236263"/>
            <a:chExt cx="8397154" cy="2616759"/>
          </a:xfrm>
        </p:grpSpPr>
        <p:sp>
          <p:nvSpPr>
            <p:cNvPr id="73" name="矩形 72">
              <a:extLst>
                <a:ext uri="{FF2B5EF4-FFF2-40B4-BE49-F238E27FC236}">
                  <a16:creationId xmlns:a16="http://schemas.microsoft.com/office/drawing/2014/main" xmlns="" id="{6DED3ECC-B6EE-E54A-A620-D1BFDC356589}"/>
                </a:ext>
              </a:extLst>
            </p:cNvPr>
            <p:cNvSpPr/>
            <p:nvPr/>
          </p:nvSpPr>
          <p:spPr>
            <a:xfrm>
              <a:off x="-11607" y="3746637"/>
              <a:ext cx="695398" cy="106385"/>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4" name="矩形 73">
              <a:extLst>
                <a:ext uri="{FF2B5EF4-FFF2-40B4-BE49-F238E27FC236}">
                  <a16:creationId xmlns:a16="http://schemas.microsoft.com/office/drawing/2014/main" xmlns="" id="{78187456-637A-AE46-B178-6190DC91BB87}"/>
                </a:ext>
              </a:extLst>
            </p:cNvPr>
            <p:cNvSpPr/>
            <p:nvPr/>
          </p:nvSpPr>
          <p:spPr>
            <a:xfrm rot="16200000">
              <a:off x="-667455" y="2482723"/>
              <a:ext cx="2599293" cy="10637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5" name="矩形 74">
              <a:extLst>
                <a:ext uri="{FF2B5EF4-FFF2-40B4-BE49-F238E27FC236}">
                  <a16:creationId xmlns:a16="http://schemas.microsoft.com/office/drawing/2014/main" xmlns="" id="{3C94E466-6EBE-B442-B2A3-F868F371A648}"/>
                </a:ext>
              </a:extLst>
            </p:cNvPr>
            <p:cNvSpPr/>
            <p:nvPr/>
          </p:nvSpPr>
          <p:spPr>
            <a:xfrm rot="10800000">
              <a:off x="574241" y="1236263"/>
              <a:ext cx="7811306" cy="10638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76" name="文本框 1">
            <a:extLst>
              <a:ext uri="{FF2B5EF4-FFF2-40B4-BE49-F238E27FC236}">
                <a16:creationId xmlns:a16="http://schemas.microsoft.com/office/drawing/2014/main" xmlns="" id="{E092F6FA-E758-564E-A67B-779C94B07D33}"/>
              </a:ext>
            </a:extLst>
          </p:cNvPr>
          <p:cNvSpPr txBox="1">
            <a:spLocks noChangeArrowheads="1"/>
          </p:cNvSpPr>
          <p:nvPr/>
        </p:nvSpPr>
        <p:spPr bwMode="auto">
          <a:xfrm>
            <a:off x="5215157" y="752472"/>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rgbClr val="262626"/>
                </a:solidFill>
              </a:rPr>
              <a:t>2</a:t>
            </a:r>
            <a:endParaRPr lang="zh-CN" altLang="en-US" sz="2000" b="1">
              <a:solidFill>
                <a:srgbClr val="262626"/>
              </a:solidFill>
            </a:endParaRPr>
          </a:p>
        </p:txBody>
      </p:sp>
    </p:spTree>
    <p:extLst>
      <p:ext uri="{BB962C8B-B14F-4D97-AF65-F5344CB8AC3E}">
        <p14:creationId xmlns:p14="http://schemas.microsoft.com/office/powerpoint/2010/main" val="213946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4385112-4DDD-6E46-9564-045BB575B7D2}"/>
              </a:ext>
            </a:extLst>
          </p:cNvPr>
          <p:cNvSpPr txBox="1">
            <a:spLocks noChangeArrowheads="1"/>
          </p:cNvSpPr>
          <p:nvPr/>
        </p:nvSpPr>
        <p:spPr>
          <a:xfrm>
            <a:off x="5203392" y="567086"/>
            <a:ext cx="8229600" cy="66675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spcBef>
                <a:spcPct val="0"/>
              </a:spcBef>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跨步电压触电</a:t>
            </a:r>
          </a:p>
          <a:p>
            <a:pPr marL="0">
              <a:lnSpc>
                <a:spcPct val="150000"/>
              </a:lnSpc>
              <a:spcBef>
                <a:spcPct val="0"/>
              </a:spcBef>
              <a:buFont typeface="Wingdings" pitchFamily="2" charset="2"/>
              <a:buNone/>
            </a:pPr>
            <a:endParaRPr lang="zh-CN" altLang="zh-CN" sz="2400" b="1">
              <a:solidFill>
                <a:srgbClr val="262626"/>
              </a:solidFill>
              <a:latin typeface="微软雅黑" panose="020B0503020204020204" pitchFamily="34" charset="-122"/>
              <a:ea typeface="微软雅黑" panose="020B0503020204020204" pitchFamily="34" charset="-122"/>
            </a:endParaRPr>
          </a:p>
        </p:txBody>
      </p:sp>
      <p:sp>
        <p:nvSpPr>
          <p:cNvPr id="3" name="Text Box 3">
            <a:extLst>
              <a:ext uri="{FF2B5EF4-FFF2-40B4-BE49-F238E27FC236}">
                <a16:creationId xmlns:a16="http://schemas.microsoft.com/office/drawing/2014/main" xmlns="" id="{26E70EE1-449F-F74D-BBE6-977E1E102DB2}"/>
              </a:ext>
            </a:extLst>
          </p:cNvPr>
          <p:cNvSpPr txBox="1">
            <a:spLocks noChangeArrowheads="1"/>
          </p:cNvSpPr>
          <p:nvPr/>
        </p:nvSpPr>
        <p:spPr bwMode="auto">
          <a:xfrm>
            <a:off x="2576513" y="3020082"/>
            <a:ext cx="28829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在高压输电线断线落地时，有强大的电流流入大地，在接地点周围产生电压降。如图所示。</a:t>
            </a:r>
          </a:p>
        </p:txBody>
      </p:sp>
      <p:grpSp>
        <p:nvGrpSpPr>
          <p:cNvPr id="4" name="组合 1">
            <a:extLst>
              <a:ext uri="{FF2B5EF4-FFF2-40B4-BE49-F238E27FC236}">
                <a16:creationId xmlns:a16="http://schemas.microsoft.com/office/drawing/2014/main" xmlns="" id="{84AEF69E-29EE-5E4A-88C2-D837D69AA12E}"/>
              </a:ext>
            </a:extLst>
          </p:cNvPr>
          <p:cNvGrpSpPr>
            <a:grpSpLocks/>
          </p:cNvGrpSpPr>
          <p:nvPr/>
        </p:nvGrpSpPr>
        <p:grpSpPr bwMode="auto">
          <a:xfrm>
            <a:off x="5735638" y="2439057"/>
            <a:ext cx="4076700" cy="2863850"/>
            <a:chOff x="4025900" y="1268413"/>
            <a:chExt cx="5029200" cy="3533775"/>
          </a:xfrm>
        </p:grpSpPr>
        <p:grpSp>
          <p:nvGrpSpPr>
            <p:cNvPr id="5" name="Group 4">
              <a:extLst>
                <a:ext uri="{FF2B5EF4-FFF2-40B4-BE49-F238E27FC236}">
                  <a16:creationId xmlns:a16="http://schemas.microsoft.com/office/drawing/2014/main" xmlns="" id="{BD143E50-B277-AD49-85F4-EF030CD16F10}"/>
                </a:ext>
              </a:extLst>
            </p:cNvPr>
            <p:cNvGrpSpPr>
              <a:grpSpLocks/>
            </p:cNvGrpSpPr>
            <p:nvPr/>
          </p:nvGrpSpPr>
          <p:grpSpPr bwMode="auto">
            <a:xfrm>
              <a:off x="5549900" y="1485900"/>
              <a:ext cx="2743200" cy="1905000"/>
              <a:chOff x="0" y="0"/>
              <a:chExt cx="1728" cy="1200"/>
            </a:xfrm>
          </p:grpSpPr>
          <p:sp>
            <p:nvSpPr>
              <p:cNvPr id="48" name="未知">
                <a:extLst>
                  <a:ext uri="{FF2B5EF4-FFF2-40B4-BE49-F238E27FC236}">
                    <a16:creationId xmlns:a16="http://schemas.microsoft.com/office/drawing/2014/main" xmlns="" id="{E490E615-AE6D-6342-BB02-E87D7CEE2405}"/>
                  </a:ext>
                </a:extLst>
              </p:cNvPr>
              <p:cNvSpPr>
                <a:spLocks/>
              </p:cNvSpPr>
              <p:nvPr/>
            </p:nvSpPr>
            <p:spPr bwMode="auto">
              <a:xfrm>
                <a:off x="864" y="0"/>
                <a:ext cx="864" cy="1152"/>
              </a:xfrm>
              <a:custGeom>
                <a:avLst/>
                <a:gdLst>
                  <a:gd name="T0" fmla="*/ 0 w 864"/>
                  <a:gd name="T1" fmla="*/ 0 h 1152"/>
                  <a:gd name="T2" fmla="*/ 96 w 864"/>
                  <a:gd name="T3" fmla="*/ 336 h 1152"/>
                  <a:gd name="T4" fmla="*/ 240 w 864"/>
                  <a:gd name="T5" fmla="*/ 624 h 1152"/>
                  <a:gd name="T6" fmla="*/ 528 w 864"/>
                  <a:gd name="T7" fmla="*/ 960 h 1152"/>
                  <a:gd name="T8" fmla="*/ 864 w 864"/>
                  <a:gd name="T9" fmla="*/ 1152 h 1152"/>
                  <a:gd name="T10" fmla="*/ 0 60000 65536"/>
                  <a:gd name="T11" fmla="*/ 0 60000 65536"/>
                  <a:gd name="T12" fmla="*/ 0 60000 65536"/>
                  <a:gd name="T13" fmla="*/ 0 60000 65536"/>
                  <a:gd name="T14" fmla="*/ 0 60000 65536"/>
                  <a:gd name="T15" fmla="*/ 0 w 864"/>
                  <a:gd name="T16" fmla="*/ 0 h 1152"/>
                  <a:gd name="T17" fmla="*/ 864 w 864"/>
                  <a:gd name="T18" fmla="*/ 1152 h 1152"/>
                </a:gdLst>
                <a:ahLst/>
                <a:cxnLst>
                  <a:cxn ang="T10">
                    <a:pos x="T0" y="T1"/>
                  </a:cxn>
                  <a:cxn ang="T11">
                    <a:pos x="T2" y="T3"/>
                  </a:cxn>
                  <a:cxn ang="T12">
                    <a:pos x="T4" y="T5"/>
                  </a:cxn>
                  <a:cxn ang="T13">
                    <a:pos x="T6" y="T7"/>
                  </a:cxn>
                  <a:cxn ang="T14">
                    <a:pos x="T8" y="T9"/>
                  </a:cxn>
                </a:cxnLst>
                <a:rect l="T15" t="T16" r="T17" b="T18"/>
                <a:pathLst>
                  <a:path w="864" h="1152">
                    <a:moveTo>
                      <a:pt x="0" y="0"/>
                    </a:moveTo>
                    <a:cubicBezTo>
                      <a:pt x="28" y="116"/>
                      <a:pt x="56" y="232"/>
                      <a:pt x="96" y="336"/>
                    </a:cubicBezTo>
                    <a:cubicBezTo>
                      <a:pt x="136" y="440"/>
                      <a:pt x="168" y="520"/>
                      <a:pt x="240" y="624"/>
                    </a:cubicBezTo>
                    <a:cubicBezTo>
                      <a:pt x="312" y="728"/>
                      <a:pt x="424" y="872"/>
                      <a:pt x="528" y="960"/>
                    </a:cubicBezTo>
                    <a:cubicBezTo>
                      <a:pt x="632" y="1048"/>
                      <a:pt x="808" y="1120"/>
                      <a:pt x="864" y="1152"/>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 name="未知">
                <a:extLst>
                  <a:ext uri="{FF2B5EF4-FFF2-40B4-BE49-F238E27FC236}">
                    <a16:creationId xmlns:a16="http://schemas.microsoft.com/office/drawing/2014/main" xmlns="" id="{A80F3CBD-8D96-FF45-BF3A-D049D2B424A2}"/>
                  </a:ext>
                </a:extLst>
              </p:cNvPr>
              <p:cNvSpPr>
                <a:spLocks/>
              </p:cNvSpPr>
              <p:nvPr/>
            </p:nvSpPr>
            <p:spPr bwMode="auto">
              <a:xfrm flipH="1">
                <a:off x="0" y="48"/>
                <a:ext cx="864" cy="1152"/>
              </a:xfrm>
              <a:custGeom>
                <a:avLst/>
                <a:gdLst>
                  <a:gd name="T0" fmla="*/ 0 w 864"/>
                  <a:gd name="T1" fmla="*/ 0 h 1152"/>
                  <a:gd name="T2" fmla="*/ 96 w 864"/>
                  <a:gd name="T3" fmla="*/ 336 h 1152"/>
                  <a:gd name="T4" fmla="*/ 240 w 864"/>
                  <a:gd name="T5" fmla="*/ 624 h 1152"/>
                  <a:gd name="T6" fmla="*/ 528 w 864"/>
                  <a:gd name="T7" fmla="*/ 960 h 1152"/>
                  <a:gd name="T8" fmla="*/ 864 w 864"/>
                  <a:gd name="T9" fmla="*/ 1152 h 1152"/>
                  <a:gd name="T10" fmla="*/ 0 60000 65536"/>
                  <a:gd name="T11" fmla="*/ 0 60000 65536"/>
                  <a:gd name="T12" fmla="*/ 0 60000 65536"/>
                  <a:gd name="T13" fmla="*/ 0 60000 65536"/>
                  <a:gd name="T14" fmla="*/ 0 60000 65536"/>
                  <a:gd name="T15" fmla="*/ 0 w 864"/>
                  <a:gd name="T16" fmla="*/ 0 h 1152"/>
                  <a:gd name="T17" fmla="*/ 864 w 864"/>
                  <a:gd name="T18" fmla="*/ 1152 h 1152"/>
                </a:gdLst>
                <a:ahLst/>
                <a:cxnLst>
                  <a:cxn ang="T10">
                    <a:pos x="T0" y="T1"/>
                  </a:cxn>
                  <a:cxn ang="T11">
                    <a:pos x="T2" y="T3"/>
                  </a:cxn>
                  <a:cxn ang="T12">
                    <a:pos x="T4" y="T5"/>
                  </a:cxn>
                  <a:cxn ang="T13">
                    <a:pos x="T6" y="T7"/>
                  </a:cxn>
                  <a:cxn ang="T14">
                    <a:pos x="T8" y="T9"/>
                  </a:cxn>
                </a:cxnLst>
                <a:rect l="T15" t="T16" r="T17" b="T18"/>
                <a:pathLst>
                  <a:path w="864" h="1152">
                    <a:moveTo>
                      <a:pt x="0" y="0"/>
                    </a:moveTo>
                    <a:cubicBezTo>
                      <a:pt x="28" y="116"/>
                      <a:pt x="56" y="232"/>
                      <a:pt x="96" y="336"/>
                    </a:cubicBezTo>
                    <a:cubicBezTo>
                      <a:pt x="136" y="440"/>
                      <a:pt x="168" y="520"/>
                      <a:pt x="240" y="624"/>
                    </a:cubicBezTo>
                    <a:cubicBezTo>
                      <a:pt x="312" y="728"/>
                      <a:pt x="424" y="872"/>
                      <a:pt x="528" y="960"/>
                    </a:cubicBezTo>
                    <a:cubicBezTo>
                      <a:pt x="632" y="1048"/>
                      <a:pt x="808" y="1120"/>
                      <a:pt x="864" y="1152"/>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6" name="Group 7">
              <a:extLst>
                <a:ext uri="{FF2B5EF4-FFF2-40B4-BE49-F238E27FC236}">
                  <a16:creationId xmlns:a16="http://schemas.microsoft.com/office/drawing/2014/main" xmlns="" id="{E0414EBF-98E7-0944-BB42-FDFA3FE48698}"/>
                </a:ext>
              </a:extLst>
            </p:cNvPr>
            <p:cNvGrpSpPr>
              <a:grpSpLocks/>
            </p:cNvGrpSpPr>
            <p:nvPr/>
          </p:nvGrpSpPr>
          <p:grpSpPr bwMode="auto">
            <a:xfrm>
              <a:off x="5397500" y="1268413"/>
              <a:ext cx="3048000" cy="2870200"/>
              <a:chOff x="0" y="0"/>
              <a:chExt cx="1920" cy="1808"/>
            </a:xfrm>
          </p:grpSpPr>
          <p:sp>
            <p:nvSpPr>
              <p:cNvPr id="30" name="Line 8">
                <a:extLst>
                  <a:ext uri="{FF2B5EF4-FFF2-40B4-BE49-F238E27FC236}">
                    <a16:creationId xmlns:a16="http://schemas.microsoft.com/office/drawing/2014/main" xmlns="" id="{C076776D-CD55-8F4C-A4C3-FFB3F985D195}"/>
                  </a:ext>
                </a:extLst>
              </p:cNvPr>
              <p:cNvSpPr>
                <a:spLocks noChangeShapeType="1"/>
              </p:cNvSpPr>
              <p:nvPr/>
            </p:nvSpPr>
            <p:spPr bwMode="auto">
              <a:xfrm flipV="1">
                <a:off x="960" y="224"/>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 name="Group 9">
                <a:extLst>
                  <a:ext uri="{FF2B5EF4-FFF2-40B4-BE49-F238E27FC236}">
                    <a16:creationId xmlns:a16="http://schemas.microsoft.com/office/drawing/2014/main" xmlns="" id="{C9D499CF-9AF6-0E42-9C50-C4AC3E013EBF}"/>
                  </a:ext>
                </a:extLst>
              </p:cNvPr>
              <p:cNvGrpSpPr>
                <a:grpSpLocks/>
              </p:cNvGrpSpPr>
              <p:nvPr/>
            </p:nvGrpSpPr>
            <p:grpSpPr bwMode="auto">
              <a:xfrm>
                <a:off x="0" y="0"/>
                <a:ext cx="1920" cy="1808"/>
                <a:chOff x="0" y="0"/>
                <a:chExt cx="1920" cy="1808"/>
              </a:xfrm>
            </p:grpSpPr>
            <p:grpSp>
              <p:nvGrpSpPr>
                <p:cNvPr id="32" name="Group 10">
                  <a:extLst>
                    <a:ext uri="{FF2B5EF4-FFF2-40B4-BE49-F238E27FC236}">
                      <a16:creationId xmlns:a16="http://schemas.microsoft.com/office/drawing/2014/main" xmlns="" id="{B87E5F6C-E570-C746-B717-B80AF26F3D2B}"/>
                    </a:ext>
                  </a:extLst>
                </p:cNvPr>
                <p:cNvGrpSpPr>
                  <a:grpSpLocks/>
                </p:cNvGrpSpPr>
                <p:nvPr/>
              </p:nvGrpSpPr>
              <p:grpSpPr bwMode="auto">
                <a:xfrm>
                  <a:off x="0" y="1685"/>
                  <a:ext cx="1920" cy="123"/>
                  <a:chOff x="0" y="0"/>
                  <a:chExt cx="1920" cy="123"/>
                </a:xfrm>
              </p:grpSpPr>
              <p:sp>
                <p:nvSpPr>
                  <p:cNvPr id="35" name="Rectangle 11">
                    <a:extLst>
                      <a:ext uri="{FF2B5EF4-FFF2-40B4-BE49-F238E27FC236}">
                        <a16:creationId xmlns:a16="http://schemas.microsoft.com/office/drawing/2014/main" xmlns="" id="{23B1BE3C-EB78-6742-AB30-E663D5AF4AC0}"/>
                      </a:ext>
                    </a:extLst>
                  </p:cNvPr>
                  <p:cNvSpPr>
                    <a:spLocks noChangeArrowheads="1"/>
                  </p:cNvSpPr>
                  <p:nvPr/>
                </p:nvSpPr>
                <p:spPr bwMode="auto">
                  <a:xfrm>
                    <a:off x="0" y="0"/>
                    <a:ext cx="1920" cy="12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36" name="Group 12">
                    <a:extLst>
                      <a:ext uri="{FF2B5EF4-FFF2-40B4-BE49-F238E27FC236}">
                        <a16:creationId xmlns:a16="http://schemas.microsoft.com/office/drawing/2014/main" xmlns="" id="{C6384EAF-88F6-234D-8A71-FCBB4F3B418E}"/>
                      </a:ext>
                    </a:extLst>
                  </p:cNvPr>
                  <p:cNvGrpSpPr>
                    <a:grpSpLocks/>
                  </p:cNvGrpSpPr>
                  <p:nvPr/>
                </p:nvGrpSpPr>
                <p:grpSpPr bwMode="auto">
                  <a:xfrm>
                    <a:off x="0" y="14"/>
                    <a:ext cx="1914" cy="90"/>
                    <a:chOff x="0" y="0"/>
                    <a:chExt cx="1914" cy="90"/>
                  </a:xfrm>
                </p:grpSpPr>
                <p:sp>
                  <p:nvSpPr>
                    <p:cNvPr id="37" name="Line 13">
                      <a:extLst>
                        <a:ext uri="{FF2B5EF4-FFF2-40B4-BE49-F238E27FC236}">
                          <a16:creationId xmlns:a16="http://schemas.microsoft.com/office/drawing/2014/main" xmlns="" id="{BB3A6426-AF08-2B43-9056-0F46D3FAA7D6}"/>
                        </a:ext>
                      </a:extLst>
                    </p:cNvPr>
                    <p:cNvSpPr>
                      <a:spLocks noChangeShapeType="1"/>
                    </p:cNvSpPr>
                    <p:nvPr/>
                  </p:nvSpPr>
                  <p:spPr bwMode="auto">
                    <a:xfrm>
                      <a:off x="0" y="0"/>
                      <a:ext cx="191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8" name="Line 14">
                      <a:extLst>
                        <a:ext uri="{FF2B5EF4-FFF2-40B4-BE49-F238E27FC236}">
                          <a16:creationId xmlns:a16="http://schemas.microsoft.com/office/drawing/2014/main" xmlns="" id="{F52AEDF2-3307-F441-ADA3-C9859FF1D459}"/>
                        </a:ext>
                      </a:extLst>
                    </p:cNvPr>
                    <p:cNvSpPr>
                      <a:spLocks noChangeShapeType="1"/>
                    </p:cNvSpPr>
                    <p:nvPr/>
                  </p:nvSpPr>
                  <p:spPr bwMode="auto">
                    <a:xfrm flipH="1">
                      <a:off x="918" y="12"/>
                      <a:ext cx="66"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9" name="Line 15">
                      <a:extLst>
                        <a:ext uri="{FF2B5EF4-FFF2-40B4-BE49-F238E27FC236}">
                          <a16:creationId xmlns:a16="http://schemas.microsoft.com/office/drawing/2014/main" xmlns="" id="{A122A004-F489-3440-A741-9E01AAAF7C61}"/>
                        </a:ext>
                      </a:extLst>
                    </p:cNvPr>
                    <p:cNvSpPr>
                      <a:spLocks noChangeShapeType="1"/>
                    </p:cNvSpPr>
                    <p:nvPr/>
                  </p:nvSpPr>
                  <p:spPr bwMode="auto">
                    <a:xfrm flipH="1">
                      <a:off x="1320"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0" name="Line 16">
                      <a:extLst>
                        <a:ext uri="{FF2B5EF4-FFF2-40B4-BE49-F238E27FC236}">
                          <a16:creationId xmlns:a16="http://schemas.microsoft.com/office/drawing/2014/main" xmlns="" id="{B560171F-CE0B-6646-9F02-ED76C7C0DDC5}"/>
                        </a:ext>
                      </a:extLst>
                    </p:cNvPr>
                    <p:cNvSpPr>
                      <a:spLocks noChangeShapeType="1"/>
                    </p:cNvSpPr>
                    <p:nvPr/>
                  </p:nvSpPr>
                  <p:spPr bwMode="auto">
                    <a:xfrm flipH="1">
                      <a:off x="726"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1" name="Line 17">
                      <a:extLst>
                        <a:ext uri="{FF2B5EF4-FFF2-40B4-BE49-F238E27FC236}">
                          <a16:creationId xmlns:a16="http://schemas.microsoft.com/office/drawing/2014/main" xmlns="" id="{BB1B4B4C-4F49-2C4A-99CA-E73CE57998C6}"/>
                        </a:ext>
                      </a:extLst>
                    </p:cNvPr>
                    <p:cNvSpPr>
                      <a:spLocks noChangeShapeType="1"/>
                    </p:cNvSpPr>
                    <p:nvPr/>
                  </p:nvSpPr>
                  <p:spPr bwMode="auto">
                    <a:xfrm flipH="1">
                      <a:off x="1524"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2" name="Line 18">
                      <a:extLst>
                        <a:ext uri="{FF2B5EF4-FFF2-40B4-BE49-F238E27FC236}">
                          <a16:creationId xmlns:a16="http://schemas.microsoft.com/office/drawing/2014/main" xmlns="" id="{5A53EEAA-F0C5-1D4F-8ECD-BEFE5C5C3300}"/>
                        </a:ext>
                      </a:extLst>
                    </p:cNvPr>
                    <p:cNvSpPr>
                      <a:spLocks noChangeShapeType="1"/>
                    </p:cNvSpPr>
                    <p:nvPr/>
                  </p:nvSpPr>
                  <p:spPr bwMode="auto">
                    <a:xfrm flipH="1">
                      <a:off x="360" y="6"/>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3" name="Line 19">
                      <a:extLst>
                        <a:ext uri="{FF2B5EF4-FFF2-40B4-BE49-F238E27FC236}">
                          <a16:creationId xmlns:a16="http://schemas.microsoft.com/office/drawing/2014/main" xmlns="" id="{7BA5F01C-DE0C-DD40-9D0D-785A55F4827A}"/>
                        </a:ext>
                      </a:extLst>
                    </p:cNvPr>
                    <p:cNvSpPr>
                      <a:spLocks noChangeShapeType="1"/>
                    </p:cNvSpPr>
                    <p:nvPr/>
                  </p:nvSpPr>
                  <p:spPr bwMode="auto">
                    <a:xfrm flipH="1">
                      <a:off x="1128" y="0"/>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4" name="Line 20">
                      <a:extLst>
                        <a:ext uri="{FF2B5EF4-FFF2-40B4-BE49-F238E27FC236}">
                          <a16:creationId xmlns:a16="http://schemas.microsoft.com/office/drawing/2014/main" xmlns="" id="{C97E77A0-E905-8443-A6C3-812320DE6F9A}"/>
                        </a:ext>
                      </a:extLst>
                    </p:cNvPr>
                    <p:cNvSpPr>
                      <a:spLocks noChangeShapeType="1"/>
                    </p:cNvSpPr>
                    <p:nvPr/>
                  </p:nvSpPr>
                  <p:spPr bwMode="auto">
                    <a:xfrm flipH="1">
                      <a:off x="186"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 name="Line 21">
                      <a:extLst>
                        <a:ext uri="{FF2B5EF4-FFF2-40B4-BE49-F238E27FC236}">
                          <a16:creationId xmlns:a16="http://schemas.microsoft.com/office/drawing/2014/main" xmlns="" id="{717FF755-68E4-9344-9C6A-2F2F9149EC0D}"/>
                        </a:ext>
                      </a:extLst>
                    </p:cNvPr>
                    <p:cNvSpPr>
                      <a:spLocks noChangeShapeType="1"/>
                    </p:cNvSpPr>
                    <p:nvPr/>
                  </p:nvSpPr>
                  <p:spPr bwMode="auto">
                    <a:xfrm flipH="1">
                      <a:off x="1746" y="6"/>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6" name="Line 22">
                      <a:extLst>
                        <a:ext uri="{FF2B5EF4-FFF2-40B4-BE49-F238E27FC236}">
                          <a16:creationId xmlns:a16="http://schemas.microsoft.com/office/drawing/2014/main" xmlns="" id="{9569F3C5-DE37-0542-AF37-D49EF5AF96DC}"/>
                        </a:ext>
                      </a:extLst>
                    </p:cNvPr>
                    <p:cNvSpPr>
                      <a:spLocks noChangeShapeType="1"/>
                    </p:cNvSpPr>
                    <p:nvPr/>
                  </p:nvSpPr>
                  <p:spPr bwMode="auto">
                    <a:xfrm flipH="1">
                      <a:off x="528"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 name="Line 23">
                      <a:extLst>
                        <a:ext uri="{FF2B5EF4-FFF2-40B4-BE49-F238E27FC236}">
                          <a16:creationId xmlns:a16="http://schemas.microsoft.com/office/drawing/2014/main" xmlns="" id="{A1D90D80-1783-1948-B524-A1F0D641010E}"/>
                        </a:ext>
                      </a:extLst>
                    </p:cNvPr>
                    <p:cNvSpPr>
                      <a:spLocks noChangeShapeType="1"/>
                    </p:cNvSpPr>
                    <p:nvPr/>
                  </p:nvSpPr>
                  <p:spPr bwMode="auto">
                    <a:xfrm flipH="1">
                      <a:off x="36" y="12"/>
                      <a:ext cx="72"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sp>
              <p:nvSpPr>
                <p:cNvPr id="33" name="Line 24">
                  <a:extLst>
                    <a:ext uri="{FF2B5EF4-FFF2-40B4-BE49-F238E27FC236}">
                      <a16:creationId xmlns:a16="http://schemas.microsoft.com/office/drawing/2014/main" xmlns="" id="{8505500B-0C54-D247-8FC2-AE20DEAAF3D8}"/>
                    </a:ext>
                  </a:extLst>
                </p:cNvPr>
                <p:cNvSpPr>
                  <a:spLocks noChangeShapeType="1"/>
                </p:cNvSpPr>
                <p:nvPr/>
              </p:nvSpPr>
              <p:spPr bwMode="auto">
                <a:xfrm flipV="1">
                  <a:off x="960" y="176"/>
                  <a:ext cx="0" cy="1536"/>
                </a:xfrm>
                <a:prstGeom prst="line">
                  <a:avLst/>
                </a:prstGeom>
                <a:noFill/>
                <a:ln w="2857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Text Box 25">
                  <a:extLst>
                    <a:ext uri="{FF2B5EF4-FFF2-40B4-BE49-F238E27FC236}">
                      <a16:creationId xmlns:a16="http://schemas.microsoft.com/office/drawing/2014/main" xmlns="" id="{1B470CAD-AA03-D44A-847C-BA71F10B92D2}"/>
                    </a:ext>
                  </a:extLst>
                </p:cNvPr>
                <p:cNvSpPr txBox="1">
                  <a:spLocks noChangeArrowheads="1"/>
                </p:cNvSpPr>
                <p:nvPr/>
              </p:nvSpPr>
              <p:spPr bwMode="auto">
                <a:xfrm>
                  <a:off x="705" y="0"/>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i="1">
                      <a:latin typeface="Times New Roman" panose="02020603050405020304" pitchFamily="18" charset="0"/>
                    </a:rPr>
                    <a:t>U</a:t>
                  </a:r>
                </a:p>
              </p:txBody>
            </p:sp>
          </p:grpSp>
        </p:grpSp>
        <p:sp>
          <p:nvSpPr>
            <p:cNvPr id="7" name="AutoShape 26" descr="40%">
              <a:extLst>
                <a:ext uri="{FF2B5EF4-FFF2-40B4-BE49-F238E27FC236}">
                  <a16:creationId xmlns:a16="http://schemas.microsoft.com/office/drawing/2014/main" xmlns="" id="{276DD51A-2E2B-604D-A685-19AE2555A8DD}"/>
                </a:ext>
              </a:extLst>
            </p:cNvPr>
            <p:cNvSpPr>
              <a:spLocks noChangeArrowheads="1"/>
            </p:cNvSpPr>
            <p:nvPr/>
          </p:nvSpPr>
          <p:spPr bwMode="auto">
            <a:xfrm>
              <a:off x="7531100" y="1517650"/>
              <a:ext cx="1524000" cy="609600"/>
            </a:xfrm>
            <a:prstGeom prst="wedgeEllipseCallout">
              <a:avLst>
                <a:gd name="adj1" fmla="val -78958"/>
                <a:gd name="adj2" fmla="val 121875"/>
              </a:avLst>
            </a:prstGeom>
            <a:blipFill dpi="0" rotWithShape="0">
              <a:blip r:embed="rId2"/>
              <a:srcRect/>
              <a:tile tx="0" ty="0" sx="100000" sy="100000" flip="none" algn="tl"/>
            </a:blipFill>
            <a:ln w="38100">
              <a:solidFill>
                <a:srgbClr val="0066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0000"/>
                  </a:solidFill>
                  <a:latin typeface="Times New Roman" panose="02020603050405020304" pitchFamily="18" charset="0"/>
                </a:rPr>
                <a:t>电位分布</a:t>
              </a:r>
            </a:p>
          </p:txBody>
        </p:sp>
        <p:sp>
          <p:nvSpPr>
            <p:cNvPr id="8" name="Rectangle 27">
              <a:extLst>
                <a:ext uri="{FF2B5EF4-FFF2-40B4-BE49-F238E27FC236}">
                  <a16:creationId xmlns:a16="http://schemas.microsoft.com/office/drawing/2014/main" xmlns="" id="{5804B45E-6B63-2B46-93A6-7DD68BC28796}"/>
                </a:ext>
              </a:extLst>
            </p:cNvPr>
            <p:cNvSpPr>
              <a:spLocks noChangeArrowheads="1"/>
            </p:cNvSpPr>
            <p:nvPr/>
          </p:nvSpPr>
          <p:spPr bwMode="auto">
            <a:xfrm>
              <a:off x="6885177" y="3479713"/>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CC0000"/>
                  </a:solidFill>
                  <a:latin typeface="Times New Roman" panose="02020603050405020304" pitchFamily="18" charset="0"/>
                </a:rPr>
                <a:t>接地点</a:t>
              </a:r>
              <a:endParaRPr lang="zh-CN" altLang="en-US" sz="2400" b="1">
                <a:solidFill>
                  <a:srgbClr val="CC0000"/>
                </a:solidFill>
                <a:latin typeface="Times New Roman" panose="02020603050405020304" pitchFamily="18" charset="0"/>
              </a:endParaRPr>
            </a:p>
          </p:txBody>
        </p:sp>
        <p:grpSp>
          <p:nvGrpSpPr>
            <p:cNvPr id="9" name="Group 28">
              <a:extLst>
                <a:ext uri="{FF2B5EF4-FFF2-40B4-BE49-F238E27FC236}">
                  <a16:creationId xmlns:a16="http://schemas.microsoft.com/office/drawing/2014/main" xmlns="" id="{81C6F615-215C-7748-B4BD-D738EE662B5A}"/>
                </a:ext>
              </a:extLst>
            </p:cNvPr>
            <p:cNvGrpSpPr>
              <a:grpSpLocks/>
            </p:cNvGrpSpPr>
            <p:nvPr/>
          </p:nvGrpSpPr>
          <p:grpSpPr bwMode="auto">
            <a:xfrm>
              <a:off x="6921500" y="4119563"/>
              <a:ext cx="1371600" cy="682625"/>
              <a:chOff x="0" y="0"/>
              <a:chExt cx="864" cy="430"/>
            </a:xfrm>
          </p:grpSpPr>
          <p:sp>
            <p:nvSpPr>
              <p:cNvPr id="26" name="Line 29">
                <a:extLst>
                  <a:ext uri="{FF2B5EF4-FFF2-40B4-BE49-F238E27FC236}">
                    <a16:creationId xmlns:a16="http://schemas.microsoft.com/office/drawing/2014/main" xmlns="" id="{C40C4B3C-0406-5343-A33B-A4D62D5DBA19}"/>
                  </a:ext>
                </a:extLst>
              </p:cNvPr>
              <p:cNvSpPr>
                <a:spLocks noChangeShapeType="1"/>
              </p:cNvSpPr>
              <p:nvPr/>
            </p:nvSpPr>
            <p:spPr bwMode="auto">
              <a:xfrm>
                <a:off x="0" y="0"/>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30">
                <a:extLst>
                  <a:ext uri="{FF2B5EF4-FFF2-40B4-BE49-F238E27FC236}">
                    <a16:creationId xmlns:a16="http://schemas.microsoft.com/office/drawing/2014/main" xmlns="" id="{E547C057-A6AA-534C-9F19-D48F07F181DC}"/>
                  </a:ext>
                </a:extLst>
              </p:cNvPr>
              <p:cNvSpPr>
                <a:spLocks noChangeShapeType="1"/>
              </p:cNvSpPr>
              <p:nvPr/>
            </p:nvSpPr>
            <p:spPr bwMode="auto">
              <a:xfrm>
                <a:off x="864" y="0"/>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31">
                <a:extLst>
                  <a:ext uri="{FF2B5EF4-FFF2-40B4-BE49-F238E27FC236}">
                    <a16:creationId xmlns:a16="http://schemas.microsoft.com/office/drawing/2014/main" xmlns="" id="{C5083045-D448-A544-A38F-34AA95F47237}"/>
                  </a:ext>
                </a:extLst>
              </p:cNvPr>
              <p:cNvSpPr>
                <a:spLocks noChangeShapeType="1"/>
              </p:cNvSpPr>
              <p:nvPr/>
            </p:nvSpPr>
            <p:spPr bwMode="auto">
              <a:xfrm>
                <a:off x="0" y="96"/>
                <a:ext cx="864"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Text Box 32">
                <a:extLst>
                  <a:ext uri="{FF2B5EF4-FFF2-40B4-BE49-F238E27FC236}">
                    <a16:creationId xmlns:a16="http://schemas.microsoft.com/office/drawing/2014/main" xmlns="" id="{873523C8-8B4E-1A4A-9B02-934E1C39AD4E}"/>
                  </a:ext>
                </a:extLst>
              </p:cNvPr>
              <p:cNvSpPr txBox="1">
                <a:spLocks noChangeArrowheads="1"/>
              </p:cNvSpPr>
              <p:nvPr/>
            </p:nvSpPr>
            <p:spPr bwMode="auto">
              <a:xfrm>
                <a:off x="294" y="119"/>
                <a:ext cx="50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008000"/>
                    </a:solidFill>
                    <a:latin typeface="Times New Roman" panose="02020603050405020304" pitchFamily="18" charset="0"/>
                  </a:rPr>
                  <a:t>20m</a:t>
                </a:r>
              </a:p>
            </p:txBody>
          </p:sp>
        </p:grpSp>
        <p:grpSp>
          <p:nvGrpSpPr>
            <p:cNvPr id="10" name="Group 33">
              <a:extLst>
                <a:ext uri="{FF2B5EF4-FFF2-40B4-BE49-F238E27FC236}">
                  <a16:creationId xmlns:a16="http://schemas.microsoft.com/office/drawing/2014/main" xmlns="" id="{BCD3D2C0-BC98-0B40-84E0-154EE0C738F4}"/>
                </a:ext>
              </a:extLst>
            </p:cNvPr>
            <p:cNvGrpSpPr>
              <a:grpSpLocks/>
            </p:cNvGrpSpPr>
            <p:nvPr/>
          </p:nvGrpSpPr>
          <p:grpSpPr bwMode="auto">
            <a:xfrm>
              <a:off x="6083300" y="4119563"/>
              <a:ext cx="909639" cy="677863"/>
              <a:chOff x="0" y="0"/>
              <a:chExt cx="573" cy="427"/>
            </a:xfrm>
          </p:grpSpPr>
          <p:sp>
            <p:nvSpPr>
              <p:cNvPr id="19" name="Line 34">
                <a:extLst>
                  <a:ext uri="{FF2B5EF4-FFF2-40B4-BE49-F238E27FC236}">
                    <a16:creationId xmlns:a16="http://schemas.microsoft.com/office/drawing/2014/main" xmlns="" id="{3FE8E697-D0A4-4B48-B722-989DEA119C96}"/>
                  </a:ext>
                </a:extLst>
              </p:cNvPr>
              <p:cNvSpPr>
                <a:spLocks noChangeShapeType="1"/>
              </p:cNvSpPr>
              <p:nvPr/>
            </p:nvSpPr>
            <p:spPr bwMode="auto">
              <a:xfrm>
                <a:off x="336" y="0"/>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 name="Line 35">
                <a:extLst>
                  <a:ext uri="{FF2B5EF4-FFF2-40B4-BE49-F238E27FC236}">
                    <a16:creationId xmlns:a16="http://schemas.microsoft.com/office/drawing/2014/main" xmlns="" id="{F5F5540C-B552-A349-94B3-50270F9AB03D}"/>
                  </a:ext>
                </a:extLst>
              </p:cNvPr>
              <p:cNvSpPr>
                <a:spLocks noChangeShapeType="1"/>
              </p:cNvSpPr>
              <p:nvPr/>
            </p:nvSpPr>
            <p:spPr bwMode="auto">
              <a:xfrm>
                <a:off x="192" y="0"/>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1" name="Group 36">
                <a:extLst>
                  <a:ext uri="{FF2B5EF4-FFF2-40B4-BE49-F238E27FC236}">
                    <a16:creationId xmlns:a16="http://schemas.microsoft.com/office/drawing/2014/main" xmlns="" id="{C7CCBF76-5E92-B043-85C7-72FA3F580BA4}"/>
                  </a:ext>
                </a:extLst>
              </p:cNvPr>
              <p:cNvGrpSpPr>
                <a:grpSpLocks/>
              </p:cNvGrpSpPr>
              <p:nvPr/>
            </p:nvGrpSpPr>
            <p:grpSpPr bwMode="auto">
              <a:xfrm>
                <a:off x="0" y="96"/>
                <a:ext cx="573" cy="331"/>
                <a:chOff x="0" y="87"/>
                <a:chExt cx="573" cy="331"/>
              </a:xfrm>
            </p:grpSpPr>
            <p:grpSp>
              <p:nvGrpSpPr>
                <p:cNvPr id="22" name="Group 37">
                  <a:extLst>
                    <a:ext uri="{FF2B5EF4-FFF2-40B4-BE49-F238E27FC236}">
                      <a16:creationId xmlns:a16="http://schemas.microsoft.com/office/drawing/2014/main" xmlns="" id="{B66DE00E-C35C-3E47-A2C4-CA405B17F021}"/>
                    </a:ext>
                  </a:extLst>
                </p:cNvPr>
                <p:cNvGrpSpPr>
                  <a:grpSpLocks/>
                </p:cNvGrpSpPr>
                <p:nvPr/>
              </p:nvGrpSpPr>
              <p:grpSpPr bwMode="auto">
                <a:xfrm>
                  <a:off x="0" y="87"/>
                  <a:ext cx="528" cy="0"/>
                  <a:chOff x="0" y="0"/>
                  <a:chExt cx="528" cy="0"/>
                </a:xfrm>
              </p:grpSpPr>
              <p:sp>
                <p:nvSpPr>
                  <p:cNvPr id="24" name="Line 38">
                    <a:extLst>
                      <a:ext uri="{FF2B5EF4-FFF2-40B4-BE49-F238E27FC236}">
                        <a16:creationId xmlns:a16="http://schemas.microsoft.com/office/drawing/2014/main" xmlns="" id="{AECCBF97-ECA7-7243-9D57-DE1A109047D6}"/>
                      </a:ext>
                    </a:extLst>
                  </p:cNvPr>
                  <p:cNvSpPr>
                    <a:spLocks noChangeShapeType="1"/>
                  </p:cNvSpPr>
                  <p:nvPr/>
                </p:nvSpPr>
                <p:spPr bwMode="auto">
                  <a:xfrm flipH="1">
                    <a:off x="336" y="0"/>
                    <a:ext cx="192" cy="0"/>
                  </a:xfrm>
                  <a:prstGeom prst="line">
                    <a:avLst/>
                  </a:prstGeom>
                  <a:noFill/>
                  <a:ln w="28575">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39">
                    <a:extLst>
                      <a:ext uri="{FF2B5EF4-FFF2-40B4-BE49-F238E27FC236}">
                        <a16:creationId xmlns:a16="http://schemas.microsoft.com/office/drawing/2014/main" xmlns="" id="{2C1E8E7D-8AD7-3E42-A761-7516939BC6B1}"/>
                      </a:ext>
                    </a:extLst>
                  </p:cNvPr>
                  <p:cNvSpPr>
                    <a:spLocks noChangeShapeType="1"/>
                  </p:cNvSpPr>
                  <p:nvPr/>
                </p:nvSpPr>
                <p:spPr bwMode="auto">
                  <a:xfrm>
                    <a:off x="0" y="0"/>
                    <a:ext cx="192" cy="0"/>
                  </a:xfrm>
                  <a:prstGeom prst="line">
                    <a:avLst/>
                  </a:prstGeom>
                  <a:noFill/>
                  <a:ln w="28575">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3" name="Text Box 40">
                  <a:extLst>
                    <a:ext uri="{FF2B5EF4-FFF2-40B4-BE49-F238E27FC236}">
                      <a16:creationId xmlns:a16="http://schemas.microsoft.com/office/drawing/2014/main" xmlns="" id="{AB43F736-28DC-9B42-90DE-FA1CD542FA9E}"/>
                    </a:ext>
                  </a:extLst>
                </p:cNvPr>
                <p:cNvSpPr txBox="1">
                  <a:spLocks noChangeArrowheads="1"/>
                </p:cNvSpPr>
                <p:nvPr/>
              </p:nvSpPr>
              <p:spPr bwMode="auto">
                <a:xfrm>
                  <a:off x="15" y="107"/>
                  <a:ext cx="55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008000"/>
                      </a:solidFill>
                      <a:latin typeface="Times New Roman" panose="02020603050405020304" pitchFamily="18" charset="0"/>
                    </a:rPr>
                    <a:t>0.8m</a:t>
                  </a:r>
                </a:p>
              </p:txBody>
            </p:sp>
          </p:grpSp>
        </p:grpSp>
        <p:grpSp>
          <p:nvGrpSpPr>
            <p:cNvPr id="11" name="Group 41">
              <a:extLst>
                <a:ext uri="{FF2B5EF4-FFF2-40B4-BE49-F238E27FC236}">
                  <a16:creationId xmlns:a16="http://schemas.microsoft.com/office/drawing/2014/main" xmlns="" id="{484927E4-4382-3945-8607-2FF58FFB107D}"/>
                </a:ext>
              </a:extLst>
            </p:cNvPr>
            <p:cNvGrpSpPr>
              <a:grpSpLocks/>
            </p:cNvGrpSpPr>
            <p:nvPr/>
          </p:nvGrpSpPr>
          <p:grpSpPr bwMode="auto">
            <a:xfrm>
              <a:off x="6388100" y="3235325"/>
              <a:ext cx="231775" cy="914400"/>
              <a:chOff x="0" y="0"/>
              <a:chExt cx="146" cy="576"/>
            </a:xfrm>
          </p:grpSpPr>
          <p:sp>
            <p:nvSpPr>
              <p:cNvPr id="17" name="Line 42">
                <a:extLst>
                  <a:ext uri="{FF2B5EF4-FFF2-40B4-BE49-F238E27FC236}">
                    <a16:creationId xmlns:a16="http://schemas.microsoft.com/office/drawing/2014/main" xmlns="" id="{61353D47-BA46-3B48-A0D0-AA06BDFE9161}"/>
                  </a:ext>
                </a:extLst>
              </p:cNvPr>
              <p:cNvSpPr>
                <a:spLocks noChangeShapeType="1"/>
              </p:cNvSpPr>
              <p:nvPr/>
            </p:nvSpPr>
            <p:spPr bwMode="auto">
              <a:xfrm flipV="1">
                <a:off x="0" y="192"/>
                <a:ext cx="0" cy="384"/>
              </a:xfrm>
              <a:prstGeom prst="line">
                <a:avLst/>
              </a:prstGeom>
              <a:noFill/>
              <a:ln w="28575">
                <a:solidFill>
                  <a:srgbClr val="99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Line 43">
                <a:extLst>
                  <a:ext uri="{FF2B5EF4-FFF2-40B4-BE49-F238E27FC236}">
                    <a16:creationId xmlns:a16="http://schemas.microsoft.com/office/drawing/2014/main" xmlns="" id="{EE7D4B08-E260-1441-A134-2C013DF0F6B5}"/>
                  </a:ext>
                </a:extLst>
              </p:cNvPr>
              <p:cNvSpPr>
                <a:spLocks noChangeShapeType="1"/>
              </p:cNvSpPr>
              <p:nvPr/>
            </p:nvSpPr>
            <p:spPr bwMode="auto">
              <a:xfrm flipH="1" flipV="1">
                <a:off x="144" y="0"/>
                <a:ext cx="2" cy="528"/>
              </a:xfrm>
              <a:prstGeom prst="line">
                <a:avLst/>
              </a:prstGeom>
              <a:noFill/>
              <a:ln w="28575">
                <a:solidFill>
                  <a:srgbClr val="99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2" name="Group 44">
              <a:extLst>
                <a:ext uri="{FF2B5EF4-FFF2-40B4-BE49-F238E27FC236}">
                  <a16:creationId xmlns:a16="http://schemas.microsoft.com/office/drawing/2014/main" xmlns="" id="{66475FF9-4623-3C46-A7DF-125D83C9AFC6}"/>
                </a:ext>
              </a:extLst>
            </p:cNvPr>
            <p:cNvGrpSpPr>
              <a:grpSpLocks/>
            </p:cNvGrpSpPr>
            <p:nvPr/>
          </p:nvGrpSpPr>
          <p:grpSpPr bwMode="auto">
            <a:xfrm>
              <a:off x="5778500" y="3235325"/>
              <a:ext cx="836613" cy="263525"/>
              <a:chOff x="0" y="0"/>
              <a:chExt cx="527" cy="166"/>
            </a:xfrm>
          </p:grpSpPr>
          <p:sp>
            <p:nvSpPr>
              <p:cNvPr id="15" name="Line 45">
                <a:extLst>
                  <a:ext uri="{FF2B5EF4-FFF2-40B4-BE49-F238E27FC236}">
                    <a16:creationId xmlns:a16="http://schemas.microsoft.com/office/drawing/2014/main" xmlns="" id="{D007D471-E544-2B44-9A58-D5FC7C973784}"/>
                  </a:ext>
                </a:extLst>
              </p:cNvPr>
              <p:cNvSpPr>
                <a:spLocks noChangeShapeType="1"/>
              </p:cNvSpPr>
              <p:nvPr/>
            </p:nvSpPr>
            <p:spPr bwMode="auto">
              <a:xfrm rot="5400000" flipH="1" flipV="1">
                <a:off x="192" y="-26"/>
                <a:ext cx="0" cy="384"/>
              </a:xfrm>
              <a:prstGeom prst="line">
                <a:avLst/>
              </a:prstGeom>
              <a:noFill/>
              <a:ln w="28575">
                <a:solidFill>
                  <a:srgbClr val="99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Line 46">
                <a:extLst>
                  <a:ext uri="{FF2B5EF4-FFF2-40B4-BE49-F238E27FC236}">
                    <a16:creationId xmlns:a16="http://schemas.microsoft.com/office/drawing/2014/main" xmlns="" id="{DE100E83-6C72-B04E-890B-C78B7296B3A4}"/>
                  </a:ext>
                </a:extLst>
              </p:cNvPr>
              <p:cNvSpPr>
                <a:spLocks noChangeShapeType="1"/>
              </p:cNvSpPr>
              <p:nvPr/>
            </p:nvSpPr>
            <p:spPr bwMode="auto">
              <a:xfrm rot="5400000" flipV="1">
                <a:off x="263" y="-263"/>
                <a:ext cx="1" cy="527"/>
              </a:xfrm>
              <a:prstGeom prst="line">
                <a:avLst/>
              </a:prstGeom>
              <a:noFill/>
              <a:ln w="28575">
                <a:solidFill>
                  <a:srgbClr val="99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 name="Text Box 47">
              <a:extLst>
                <a:ext uri="{FF2B5EF4-FFF2-40B4-BE49-F238E27FC236}">
                  <a16:creationId xmlns:a16="http://schemas.microsoft.com/office/drawing/2014/main" xmlns="" id="{4C34A9A7-C6F9-B140-879F-3FA8804630B0}"/>
                </a:ext>
              </a:extLst>
            </p:cNvPr>
            <p:cNvSpPr txBox="1">
              <a:spLocks noChangeArrowheads="1"/>
            </p:cNvSpPr>
            <p:nvPr/>
          </p:nvSpPr>
          <p:spPr bwMode="auto">
            <a:xfrm>
              <a:off x="4178300" y="2813050"/>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CC0000"/>
                  </a:solidFill>
                  <a:latin typeface="Times New Roman" panose="02020603050405020304" pitchFamily="18" charset="0"/>
                </a:rPr>
                <a:t>跨步电压</a:t>
              </a:r>
            </a:p>
          </p:txBody>
        </p:sp>
        <p:sp>
          <p:nvSpPr>
            <p:cNvPr id="14" name="AutoShape 48" descr="40%">
              <a:extLst>
                <a:ext uri="{FF2B5EF4-FFF2-40B4-BE49-F238E27FC236}">
                  <a16:creationId xmlns:a16="http://schemas.microsoft.com/office/drawing/2014/main" xmlns="" id="{B0D5E01A-3EE1-2844-966C-EC29D64AA603}"/>
                </a:ext>
              </a:extLst>
            </p:cNvPr>
            <p:cNvSpPr>
              <a:spLocks noChangeArrowheads="1"/>
            </p:cNvSpPr>
            <p:nvPr/>
          </p:nvSpPr>
          <p:spPr bwMode="auto">
            <a:xfrm>
              <a:off x="4025900" y="3433763"/>
              <a:ext cx="1600200" cy="609600"/>
            </a:xfrm>
            <a:prstGeom prst="wedgeEllipseCallout">
              <a:avLst>
                <a:gd name="adj1" fmla="val 83731"/>
                <a:gd name="adj2" fmla="val 107292"/>
              </a:avLst>
            </a:prstGeom>
            <a:blipFill dpi="0" rotWithShape="0">
              <a:blip r:embed="rId2"/>
              <a:srcRect/>
              <a:tile tx="0" ty="0" sx="100000" sy="100000" flip="none" algn="tl"/>
            </a:blipFill>
            <a:ln w="38100">
              <a:solidFill>
                <a:srgbClr val="0066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0000"/>
                  </a:solidFill>
                  <a:latin typeface="Times New Roman" panose="02020603050405020304" pitchFamily="18" charset="0"/>
                </a:rPr>
                <a:t>双脚跨步</a:t>
              </a:r>
            </a:p>
          </p:txBody>
        </p:sp>
      </p:grpSp>
      <p:grpSp>
        <p:nvGrpSpPr>
          <p:cNvPr id="50" name="组合 49">
            <a:extLst>
              <a:ext uri="{FF2B5EF4-FFF2-40B4-BE49-F238E27FC236}">
                <a16:creationId xmlns:a16="http://schemas.microsoft.com/office/drawing/2014/main" xmlns="" id="{6615541B-3AF0-3F43-9132-3C939AF81CA7}"/>
              </a:ext>
            </a:extLst>
          </p:cNvPr>
          <p:cNvGrpSpPr>
            <a:grpSpLocks/>
          </p:cNvGrpSpPr>
          <p:nvPr/>
        </p:nvGrpSpPr>
        <p:grpSpPr bwMode="auto">
          <a:xfrm flipH="1">
            <a:off x="2511425" y="1445282"/>
            <a:ext cx="8156575" cy="2273300"/>
            <a:chOff x="-11607" y="1688811"/>
            <a:chExt cx="8156955" cy="2272775"/>
          </a:xfrm>
        </p:grpSpPr>
        <p:sp>
          <p:nvSpPr>
            <p:cNvPr id="51" name="矩形 50">
              <a:extLst>
                <a:ext uri="{FF2B5EF4-FFF2-40B4-BE49-F238E27FC236}">
                  <a16:creationId xmlns:a16="http://schemas.microsoft.com/office/drawing/2014/main" xmlns="" id="{6B077966-5197-CF42-86DD-B0A612A30B02}"/>
                </a:ext>
              </a:extLst>
            </p:cNvPr>
            <p:cNvSpPr/>
            <p:nvPr/>
          </p:nvSpPr>
          <p:spPr>
            <a:xfrm>
              <a:off x="-11607" y="3747323"/>
              <a:ext cx="695357" cy="214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2" name="矩形 51">
              <a:extLst>
                <a:ext uri="{FF2B5EF4-FFF2-40B4-BE49-F238E27FC236}">
                  <a16:creationId xmlns:a16="http://schemas.microsoft.com/office/drawing/2014/main" xmlns="" id="{D578190A-43C2-DF43-AC63-193A43CA2EEB}"/>
                </a:ext>
              </a:extLst>
            </p:cNvPr>
            <p:cNvSpPr/>
            <p:nvPr/>
          </p:nvSpPr>
          <p:spPr>
            <a:xfrm rot="5400000">
              <a:off x="-464570" y="2759303"/>
              <a:ext cx="2080731" cy="215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3" name="矩形 52">
              <a:extLst>
                <a:ext uri="{FF2B5EF4-FFF2-40B4-BE49-F238E27FC236}">
                  <a16:creationId xmlns:a16="http://schemas.microsoft.com/office/drawing/2014/main" xmlns="" id="{3A627AE0-6F07-4D4C-903B-59A25F6FCB84}"/>
                </a:ext>
              </a:extLst>
            </p:cNvPr>
            <p:cNvSpPr/>
            <p:nvPr/>
          </p:nvSpPr>
          <p:spPr>
            <a:xfrm>
              <a:off x="467840" y="1688811"/>
              <a:ext cx="7677508" cy="2142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4" name="组合 53">
            <a:extLst>
              <a:ext uri="{FF2B5EF4-FFF2-40B4-BE49-F238E27FC236}">
                <a16:creationId xmlns:a16="http://schemas.microsoft.com/office/drawing/2014/main" xmlns="" id="{F02F4241-D28E-6A4C-AD2A-C47C69F5BD47}"/>
              </a:ext>
            </a:extLst>
          </p:cNvPr>
          <p:cNvGrpSpPr>
            <a:grpSpLocks/>
          </p:cNvGrpSpPr>
          <p:nvPr/>
        </p:nvGrpSpPr>
        <p:grpSpPr bwMode="auto">
          <a:xfrm flipH="1" flipV="1">
            <a:off x="2322513" y="3810657"/>
            <a:ext cx="8397875" cy="2617788"/>
            <a:chOff x="-11607" y="1236263"/>
            <a:chExt cx="8397154" cy="2616759"/>
          </a:xfrm>
        </p:grpSpPr>
        <p:sp>
          <p:nvSpPr>
            <p:cNvPr id="55" name="矩形 54">
              <a:extLst>
                <a:ext uri="{FF2B5EF4-FFF2-40B4-BE49-F238E27FC236}">
                  <a16:creationId xmlns:a16="http://schemas.microsoft.com/office/drawing/2014/main" xmlns="" id="{8B168850-995C-884C-8B6C-C098DBD9C5B8}"/>
                </a:ext>
              </a:extLst>
            </p:cNvPr>
            <p:cNvSpPr/>
            <p:nvPr/>
          </p:nvSpPr>
          <p:spPr>
            <a:xfrm>
              <a:off x="-11607" y="3746701"/>
              <a:ext cx="695265" cy="106321"/>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6" name="矩形 55">
              <a:extLst>
                <a:ext uri="{FF2B5EF4-FFF2-40B4-BE49-F238E27FC236}">
                  <a16:creationId xmlns:a16="http://schemas.microsoft.com/office/drawing/2014/main" xmlns="" id="{7B76A20E-AB3D-1C47-9898-03323B29D26E}"/>
                </a:ext>
              </a:extLst>
            </p:cNvPr>
            <p:cNvSpPr/>
            <p:nvPr/>
          </p:nvSpPr>
          <p:spPr>
            <a:xfrm rot="16200000">
              <a:off x="-667582" y="2482737"/>
              <a:ext cx="2599303" cy="10635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7" name="矩形 56">
              <a:extLst>
                <a:ext uri="{FF2B5EF4-FFF2-40B4-BE49-F238E27FC236}">
                  <a16:creationId xmlns:a16="http://schemas.microsoft.com/office/drawing/2014/main" xmlns="" id="{81D157A7-963E-CA4B-8B5A-5F6EB9CF9CB1}"/>
                </a:ext>
              </a:extLst>
            </p:cNvPr>
            <p:cNvSpPr/>
            <p:nvPr/>
          </p:nvSpPr>
          <p:spPr>
            <a:xfrm rot="10800000">
              <a:off x="574131" y="1236263"/>
              <a:ext cx="7811416" cy="106321"/>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8" name="组合 57">
            <a:extLst>
              <a:ext uri="{FF2B5EF4-FFF2-40B4-BE49-F238E27FC236}">
                <a16:creationId xmlns:a16="http://schemas.microsoft.com/office/drawing/2014/main" xmlns="" id="{E3FF031E-C84E-9641-9820-8DB38F637748}"/>
              </a:ext>
            </a:extLst>
          </p:cNvPr>
          <p:cNvGrpSpPr>
            <a:grpSpLocks/>
          </p:cNvGrpSpPr>
          <p:nvPr/>
        </p:nvGrpSpPr>
        <p:grpSpPr bwMode="auto">
          <a:xfrm>
            <a:off x="4465205" y="609948"/>
            <a:ext cx="582612" cy="571500"/>
            <a:chOff x="895473" y="4941168"/>
            <a:chExt cx="582117" cy="572195"/>
          </a:xfrm>
        </p:grpSpPr>
        <p:sp>
          <p:nvSpPr>
            <p:cNvPr id="59" name="同心圆 58">
              <a:extLst>
                <a:ext uri="{FF2B5EF4-FFF2-40B4-BE49-F238E27FC236}">
                  <a16:creationId xmlns:a16="http://schemas.microsoft.com/office/drawing/2014/main" xmlns="" id="{C5562258-BB5F-FC46-8CD3-5947BB23ED42}"/>
                </a:ext>
              </a:extLst>
            </p:cNvPr>
            <p:cNvSpPr/>
            <p:nvPr/>
          </p:nvSpPr>
          <p:spPr>
            <a:xfrm>
              <a:off x="904990" y="4941168"/>
              <a:ext cx="572600" cy="572195"/>
            </a:xfrm>
            <a:prstGeom prst="donut">
              <a:avLst>
                <a:gd name="adj" fmla="val 1307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0" name="文本框 59">
              <a:extLst>
                <a:ext uri="{FF2B5EF4-FFF2-40B4-BE49-F238E27FC236}">
                  <a16:creationId xmlns:a16="http://schemas.microsoft.com/office/drawing/2014/main" xmlns="" id="{06A19FF9-2AB0-E846-947D-60C64C13761F}"/>
                </a:ext>
              </a:extLst>
            </p:cNvPr>
            <p:cNvSpPr txBox="1"/>
            <p:nvPr/>
          </p:nvSpPr>
          <p:spPr>
            <a:xfrm>
              <a:off x="895473" y="5026997"/>
              <a:ext cx="575772" cy="400537"/>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3</a:t>
              </a:r>
              <a:endParaRPr lang="zh-CN" altLang="en-US" sz="2000" b="1" dirty="0">
                <a:solidFill>
                  <a:schemeClr val="tx1">
                    <a:lumMod val="85000"/>
                    <a:lumOff val="15000"/>
                  </a:schemeClr>
                </a:solidFill>
              </a:endParaRPr>
            </a:p>
          </p:txBody>
        </p:sp>
      </p:grpSp>
    </p:spTree>
    <p:extLst>
      <p:ext uri="{BB962C8B-B14F-4D97-AF65-F5344CB8AC3E}">
        <p14:creationId xmlns:p14="http://schemas.microsoft.com/office/powerpoint/2010/main" val="191023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73E486C-CA08-F045-A1AE-92E7F9DD0452}"/>
              </a:ext>
            </a:extLst>
          </p:cNvPr>
          <p:cNvSpPr txBox="1">
            <a:spLocks noChangeArrowheads="1"/>
          </p:cNvSpPr>
          <p:nvPr/>
        </p:nvSpPr>
        <p:spPr>
          <a:xfrm>
            <a:off x="2232080" y="4329332"/>
            <a:ext cx="7740650" cy="2122488"/>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Font typeface="Wingdings" pitchFamily="2" charset="2"/>
              <a:buNone/>
            </a:pPr>
            <a:r>
              <a:rPr lang="en-US" altLang="zh-CN" sz="1800" dirty="0">
                <a:solidFill>
                  <a:srgbClr val="262626"/>
                </a:solidFill>
                <a:latin typeface="微软雅黑" panose="020B0503020204020204" pitchFamily="34" charset="-122"/>
                <a:ea typeface="微软雅黑" panose="020B0503020204020204" pitchFamily="34" charset="-122"/>
              </a:rPr>
              <a:t>1)</a:t>
            </a:r>
            <a:r>
              <a:rPr lang="zh-CN" altLang="zh-CN" sz="1800" dirty="0">
                <a:solidFill>
                  <a:srgbClr val="262626"/>
                </a:solidFill>
                <a:latin typeface="微软雅黑" panose="020B0503020204020204" pitchFamily="34" charset="-122"/>
                <a:ea typeface="微软雅黑" panose="020B0503020204020204" pitchFamily="34" charset="-122"/>
              </a:rPr>
              <a:t>雷击的形成</a:t>
            </a:r>
            <a:r>
              <a:rPr lang="en-US" altLang="zh-CN" sz="1800" dirty="0">
                <a:solidFill>
                  <a:srgbClr val="262626"/>
                </a:solidFill>
                <a:latin typeface="微软雅黑" panose="020B0503020204020204" pitchFamily="34" charset="-122"/>
                <a:ea typeface="微软雅黑" panose="020B0503020204020204" pitchFamily="34" charset="-122"/>
              </a:rPr>
              <a:t>:</a:t>
            </a:r>
            <a:r>
              <a:rPr lang="zh-CN" altLang="zh-CN" sz="1800" dirty="0">
                <a:solidFill>
                  <a:srgbClr val="262626"/>
                </a:solidFill>
                <a:latin typeface="微软雅黑" panose="020B0503020204020204" pitchFamily="34" charset="-122"/>
                <a:ea typeface="微软雅黑" panose="020B0503020204020204" pitchFamily="34" charset="-122"/>
              </a:rPr>
              <a:t>雷雨云对地面突出物产生放电，感应电压高达几十--几百万伏，其能量可把建筑物摧毁，使可燃物燃烧，把电力线，用电设备击穿、烧毁，造成人身伤亡，危害性极大。</a:t>
            </a:r>
            <a:endParaRPr lang="en-US" altLang="zh-CN" sz="1800" dirty="0">
              <a:solidFill>
                <a:srgbClr val="262626"/>
              </a:solidFill>
              <a:latin typeface="微软雅黑" panose="020B0503020204020204" pitchFamily="34" charset="-122"/>
              <a:ea typeface="微软雅黑" panose="020B0503020204020204" pitchFamily="34" charset="-122"/>
            </a:endParaRPr>
          </a:p>
          <a:p>
            <a:pPr marL="0" indent="0">
              <a:lnSpc>
                <a:spcPct val="150000"/>
              </a:lnSpc>
              <a:spcBef>
                <a:spcPct val="0"/>
              </a:spcBef>
              <a:buFont typeface="Wingdings" pitchFamily="2" charset="2"/>
              <a:buNone/>
            </a:pPr>
            <a:r>
              <a:rPr lang="en-US" altLang="zh-CN" sz="1800" dirty="0">
                <a:solidFill>
                  <a:srgbClr val="262626"/>
                </a:solidFill>
                <a:latin typeface="微软雅黑" panose="020B0503020204020204" pitchFamily="34" charset="-122"/>
                <a:ea typeface="微软雅黑" panose="020B0503020204020204" pitchFamily="34" charset="-122"/>
              </a:rPr>
              <a:t>2)</a:t>
            </a:r>
            <a:r>
              <a:rPr lang="zh-CN" altLang="zh-CN" sz="1800" dirty="0">
                <a:solidFill>
                  <a:srgbClr val="262626"/>
                </a:solidFill>
                <a:latin typeface="微软雅黑" panose="020B0503020204020204" pitchFamily="34" charset="-122"/>
                <a:ea typeface="微软雅黑" panose="020B0503020204020204" pitchFamily="34" charset="-122"/>
              </a:rPr>
              <a:t>雷电的安全常识</a:t>
            </a:r>
          </a:p>
        </p:txBody>
      </p:sp>
      <p:sp>
        <p:nvSpPr>
          <p:cNvPr id="3" name="Text Box 3">
            <a:extLst>
              <a:ext uri="{FF2B5EF4-FFF2-40B4-BE49-F238E27FC236}">
                <a16:creationId xmlns:a16="http://schemas.microsoft.com/office/drawing/2014/main" xmlns="" id="{7F34C6BD-D998-3C4E-B80E-99F4AAAECB72}"/>
              </a:ext>
            </a:extLst>
          </p:cNvPr>
          <p:cNvSpPr txBox="1">
            <a:spLocks noChangeArrowheads="1"/>
          </p:cNvSpPr>
          <p:nvPr/>
        </p:nvSpPr>
        <p:spPr bwMode="auto">
          <a:xfrm>
            <a:off x="5565030" y="655063"/>
            <a:ext cx="458739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bg2"/>
              </a:buClr>
              <a:buSzPct val="75000"/>
              <a:buFont typeface="Wingdings" pitchFamily="2" charset="2"/>
              <a:buNone/>
            </a:pPr>
            <a:r>
              <a:rPr lang="zh-CN" altLang="en-US" sz="2400" b="1">
                <a:solidFill>
                  <a:srgbClr val="262626"/>
                </a:solidFill>
                <a:latin typeface="微软雅黑" panose="020B0503020204020204" pitchFamily="34" charset="-122"/>
                <a:ea typeface="微软雅黑" panose="020B0503020204020204" pitchFamily="34" charset="-122"/>
              </a:rPr>
              <a:t>雷击触电</a:t>
            </a:r>
          </a:p>
        </p:txBody>
      </p:sp>
      <p:pic>
        <p:nvPicPr>
          <p:cNvPr id="4" name="Picture 4" descr="48e664e8g5531d92f8739">
            <a:extLst>
              <a:ext uri="{FF2B5EF4-FFF2-40B4-BE49-F238E27FC236}">
                <a16:creationId xmlns:a16="http://schemas.microsoft.com/office/drawing/2014/main" xmlns="" id="{859E1F66-7636-454D-A658-5E39E124E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80" y="1752819"/>
            <a:ext cx="305435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200762682626330">
            <a:extLst>
              <a:ext uri="{FF2B5EF4-FFF2-40B4-BE49-F238E27FC236}">
                <a16:creationId xmlns:a16="http://schemas.microsoft.com/office/drawing/2014/main" xmlns="" id="{A9383430-491D-8943-B051-0A56F49DC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205" y="1768694"/>
            <a:ext cx="30416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xmlns="" id="{3F8FBA3F-191B-6347-B06B-23F25E0A0780}"/>
              </a:ext>
            </a:extLst>
          </p:cNvPr>
          <p:cNvSpPr txBox="1">
            <a:spLocks noChangeArrowheads="1"/>
          </p:cNvSpPr>
          <p:nvPr/>
        </p:nvSpPr>
        <p:spPr bwMode="auto">
          <a:xfrm>
            <a:off x="7283505" y="3868957"/>
            <a:ext cx="1855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0000"/>
                </a:solidFill>
                <a:latin typeface="微软雅黑" panose="020B0503020204020204" pitchFamily="34" charset="-122"/>
                <a:ea typeface="微软雅黑" panose="020B0503020204020204" pitchFamily="34" charset="-122"/>
              </a:rPr>
              <a:t>大客车遭雷击起火</a:t>
            </a:r>
          </a:p>
        </p:txBody>
      </p:sp>
      <p:sp>
        <p:nvSpPr>
          <p:cNvPr id="7" name="Text Box 7">
            <a:extLst>
              <a:ext uri="{FF2B5EF4-FFF2-40B4-BE49-F238E27FC236}">
                <a16:creationId xmlns:a16="http://schemas.microsoft.com/office/drawing/2014/main" xmlns="" id="{9CB007AB-765C-3C4B-8150-36520ABA5697}"/>
              </a:ext>
            </a:extLst>
          </p:cNvPr>
          <p:cNvSpPr txBox="1">
            <a:spLocks noChangeArrowheads="1"/>
          </p:cNvSpPr>
          <p:nvPr/>
        </p:nvSpPr>
        <p:spPr bwMode="auto">
          <a:xfrm>
            <a:off x="2232080" y="3843557"/>
            <a:ext cx="3278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0000"/>
                </a:solidFill>
                <a:latin typeface="微软雅黑" panose="020B0503020204020204" pitchFamily="34" charset="-122"/>
                <a:ea typeface="微软雅黑" panose="020B0503020204020204" pitchFamily="34" charset="-122"/>
              </a:rPr>
              <a:t>野外施工要特别提防雷击事故</a:t>
            </a:r>
          </a:p>
        </p:txBody>
      </p:sp>
      <p:grpSp>
        <p:nvGrpSpPr>
          <p:cNvPr id="8" name="组合 2">
            <a:extLst>
              <a:ext uri="{FF2B5EF4-FFF2-40B4-BE49-F238E27FC236}">
                <a16:creationId xmlns:a16="http://schemas.microsoft.com/office/drawing/2014/main" xmlns="" id="{52E07379-E2E5-8145-BA01-502D370A43A6}"/>
              </a:ext>
            </a:extLst>
          </p:cNvPr>
          <p:cNvGrpSpPr>
            <a:grpSpLocks/>
          </p:cNvGrpSpPr>
          <p:nvPr/>
        </p:nvGrpSpPr>
        <p:grpSpPr bwMode="auto">
          <a:xfrm>
            <a:off x="1945537" y="1492471"/>
            <a:ext cx="2954338" cy="4760912"/>
            <a:chOff x="465527" y="1232166"/>
            <a:chExt cx="2954345" cy="4760871"/>
          </a:xfrm>
        </p:grpSpPr>
        <p:sp>
          <p:nvSpPr>
            <p:cNvPr id="10" name="矩形 9">
              <a:extLst>
                <a:ext uri="{FF2B5EF4-FFF2-40B4-BE49-F238E27FC236}">
                  <a16:creationId xmlns:a16="http://schemas.microsoft.com/office/drawing/2014/main" xmlns="" id="{020989CE-CDB0-7341-896B-24A2CFE0CBA5}"/>
                </a:ext>
              </a:extLst>
            </p:cNvPr>
            <p:cNvSpPr/>
            <p:nvPr/>
          </p:nvSpPr>
          <p:spPr>
            <a:xfrm rot="5400000">
              <a:off x="1860288" y="-161007"/>
              <a:ext cx="166411" cy="2952757"/>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矩形 10">
              <a:extLst>
                <a:ext uri="{FF2B5EF4-FFF2-40B4-BE49-F238E27FC236}">
                  <a16:creationId xmlns:a16="http://schemas.microsoft.com/office/drawing/2014/main" xmlns="" id="{B8CB2168-C9DD-1D47-A426-BD16BD249BE5}"/>
                </a:ext>
              </a:extLst>
            </p:cNvPr>
            <p:cNvSpPr/>
            <p:nvPr/>
          </p:nvSpPr>
          <p:spPr>
            <a:xfrm>
              <a:off x="467115" y="1400163"/>
              <a:ext cx="144463" cy="4476712"/>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矩形 12">
              <a:extLst>
                <a:ext uri="{FF2B5EF4-FFF2-40B4-BE49-F238E27FC236}">
                  <a16:creationId xmlns:a16="http://schemas.microsoft.com/office/drawing/2014/main" xmlns="" id="{77BBE3CF-C1F8-0941-B859-2A18858B424B}"/>
                </a:ext>
              </a:extLst>
            </p:cNvPr>
            <p:cNvSpPr/>
            <p:nvPr/>
          </p:nvSpPr>
          <p:spPr>
            <a:xfrm rot="5400000">
              <a:off x="1869538" y="4444290"/>
              <a:ext cx="144736" cy="2952757"/>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4" name="组合 13">
            <a:extLst>
              <a:ext uri="{FF2B5EF4-FFF2-40B4-BE49-F238E27FC236}">
                <a16:creationId xmlns:a16="http://schemas.microsoft.com/office/drawing/2014/main" xmlns="" id="{0E75DE90-1C74-8C49-9174-FD0435A15FA4}"/>
              </a:ext>
            </a:extLst>
          </p:cNvPr>
          <p:cNvGrpSpPr>
            <a:grpSpLocks/>
          </p:cNvGrpSpPr>
          <p:nvPr/>
        </p:nvGrpSpPr>
        <p:grpSpPr bwMode="auto">
          <a:xfrm flipH="1">
            <a:off x="7210480" y="1492473"/>
            <a:ext cx="2952750" cy="4760909"/>
            <a:chOff x="468798" y="1219194"/>
            <a:chExt cx="2952328" cy="4760869"/>
          </a:xfrm>
        </p:grpSpPr>
        <p:sp>
          <p:nvSpPr>
            <p:cNvPr id="16" name="矩形 15">
              <a:extLst>
                <a:ext uri="{FF2B5EF4-FFF2-40B4-BE49-F238E27FC236}">
                  <a16:creationId xmlns:a16="http://schemas.microsoft.com/office/drawing/2014/main" xmlns="" id="{BF4DB99E-2ABA-8242-BFD2-B3A300BFDE1B}"/>
                </a:ext>
              </a:extLst>
            </p:cNvPr>
            <p:cNvSpPr/>
            <p:nvPr/>
          </p:nvSpPr>
          <p:spPr>
            <a:xfrm rot="5400000">
              <a:off x="1856064" y="-168072"/>
              <a:ext cx="177796" cy="2952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矩形 16">
              <a:extLst>
                <a:ext uri="{FF2B5EF4-FFF2-40B4-BE49-F238E27FC236}">
                  <a16:creationId xmlns:a16="http://schemas.microsoft.com/office/drawing/2014/main" xmlns="" id="{A60696C8-076C-7842-A1A5-87DDC6BE8B6C}"/>
                </a:ext>
              </a:extLst>
            </p:cNvPr>
            <p:cNvSpPr/>
            <p:nvPr/>
          </p:nvSpPr>
          <p:spPr>
            <a:xfrm>
              <a:off x="468798" y="1400163"/>
              <a:ext cx="144442" cy="4549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9" name="矩形 18">
              <a:extLst>
                <a:ext uri="{FF2B5EF4-FFF2-40B4-BE49-F238E27FC236}">
                  <a16:creationId xmlns:a16="http://schemas.microsoft.com/office/drawing/2014/main" xmlns="" id="{F2053033-B560-A14F-82D3-426D3A7477E1}"/>
                </a:ext>
              </a:extLst>
            </p:cNvPr>
            <p:cNvSpPr/>
            <p:nvPr/>
          </p:nvSpPr>
          <p:spPr>
            <a:xfrm rot="5400000">
              <a:off x="1876700" y="4446748"/>
              <a:ext cx="125413" cy="2941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0" name="同心圆 19">
            <a:extLst>
              <a:ext uri="{FF2B5EF4-FFF2-40B4-BE49-F238E27FC236}">
                <a16:creationId xmlns:a16="http://schemas.microsoft.com/office/drawing/2014/main" xmlns="" id="{BD4F9D08-C782-AB43-82CF-9FBDE8AE5AEE}"/>
              </a:ext>
            </a:extLst>
          </p:cNvPr>
          <p:cNvSpPr/>
          <p:nvPr/>
        </p:nvSpPr>
        <p:spPr>
          <a:xfrm>
            <a:off x="5051235" y="707450"/>
            <a:ext cx="628650" cy="573088"/>
          </a:xfrm>
          <a:prstGeom prst="donut">
            <a:avLst>
              <a:gd name="adj" fmla="val 1307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1" name="文本框 3">
            <a:extLst>
              <a:ext uri="{FF2B5EF4-FFF2-40B4-BE49-F238E27FC236}">
                <a16:creationId xmlns:a16="http://schemas.microsoft.com/office/drawing/2014/main" xmlns="" id="{2A7041F2-35CA-3A45-9326-AA8CAFCB6B95}"/>
              </a:ext>
            </a:extLst>
          </p:cNvPr>
          <p:cNvSpPr txBox="1">
            <a:spLocks noChangeArrowheads="1"/>
          </p:cNvSpPr>
          <p:nvPr/>
        </p:nvSpPr>
        <p:spPr bwMode="auto">
          <a:xfrm>
            <a:off x="5185617" y="793175"/>
            <a:ext cx="3265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rgbClr val="262626"/>
                </a:solidFill>
              </a:rPr>
              <a:t>4</a:t>
            </a:r>
            <a:endParaRPr lang="zh-CN" altLang="en-US" sz="2000" b="1">
              <a:solidFill>
                <a:srgbClr val="262626"/>
              </a:solidFill>
            </a:endParaRPr>
          </a:p>
        </p:txBody>
      </p:sp>
    </p:spTree>
    <p:extLst>
      <p:ext uri="{BB962C8B-B14F-4D97-AF65-F5344CB8AC3E}">
        <p14:creationId xmlns:p14="http://schemas.microsoft.com/office/powerpoint/2010/main" val="11507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vertical)">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ldLvl="0" autoUpdateAnimBg="0"/>
      <p:bldP spid="6" grpId="0" bldLvl="0" autoUpdateAnimBg="0"/>
      <p:bldP spid="7"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9B155247-EB09-1C43-9E4E-20603A28B37A}"/>
              </a:ext>
            </a:extLst>
          </p:cNvPr>
          <p:cNvGrpSpPr>
            <a:grpSpLocks noChangeAspect="1"/>
          </p:cNvGrpSpPr>
          <p:nvPr/>
        </p:nvGrpSpPr>
        <p:grpSpPr bwMode="auto">
          <a:xfrm>
            <a:off x="2869323" y="815922"/>
            <a:ext cx="6461947" cy="5529370"/>
            <a:chOff x="0" y="0"/>
            <a:chExt cx="4400" cy="3765"/>
          </a:xfrm>
        </p:grpSpPr>
        <p:pic>
          <p:nvPicPr>
            <p:cNvPr id="3" name="Picture 3" descr="4291444">
              <a:hlinkClick r:id="rId2"/>
              <a:extLst>
                <a:ext uri="{FF2B5EF4-FFF2-40B4-BE49-F238E27FC236}">
                  <a16:creationId xmlns:a16="http://schemas.microsoft.com/office/drawing/2014/main" xmlns="" id="{5491050D-0778-304F-9D03-2E9E3D1AF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78"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068">
              <a:hlinkClick r:id="rId4"/>
              <a:extLst>
                <a:ext uri="{FF2B5EF4-FFF2-40B4-BE49-F238E27FC236}">
                  <a16:creationId xmlns:a16="http://schemas.microsoft.com/office/drawing/2014/main" xmlns="" id="{C8EF43A3-6DA9-EF44-BBA2-456791012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 y="0"/>
              <a:ext cx="2177"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20080604145723730">
              <a:hlinkClick r:id="rId6"/>
              <a:extLst>
                <a:ext uri="{FF2B5EF4-FFF2-40B4-BE49-F238E27FC236}">
                  <a16:creationId xmlns:a16="http://schemas.microsoft.com/office/drawing/2014/main" xmlns="" id="{C76D7D03-E18D-9B4D-A823-E5BA1EC2D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
              <a:ext cx="2178"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xin_19070426173500051052">
              <a:extLst>
                <a:ext uri="{FF2B5EF4-FFF2-40B4-BE49-F238E27FC236}">
                  <a16:creationId xmlns:a16="http://schemas.microsoft.com/office/drawing/2014/main" xmlns="" id="{17656E10-BA35-C94E-ACBE-8F46FBCACF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3" y="1905"/>
              <a:ext cx="2177"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012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1F4B3D96-B1CF-4943-B744-29624A3CF6E9}"/>
              </a:ext>
            </a:extLst>
          </p:cNvPr>
          <p:cNvSpPr>
            <a:spLocks/>
          </p:cNvSpPr>
          <p:nvPr/>
        </p:nvSpPr>
        <p:spPr bwMode="auto">
          <a:xfrm>
            <a:off x="3525838" y="2222938"/>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B2CA7EBC-21FF-A442-9862-785B8AAD8774}"/>
              </a:ext>
            </a:extLst>
          </p:cNvPr>
          <p:cNvSpPr>
            <a:spLocks/>
          </p:cNvSpPr>
          <p:nvPr/>
        </p:nvSpPr>
        <p:spPr bwMode="auto">
          <a:xfrm>
            <a:off x="3432175" y="2151501"/>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591181B0-C0E5-E34A-9052-756C58F4A556}"/>
              </a:ext>
            </a:extLst>
          </p:cNvPr>
          <p:cNvSpPr/>
          <p:nvPr/>
        </p:nvSpPr>
        <p:spPr>
          <a:xfrm>
            <a:off x="3335338" y="3227826"/>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1DA95A75-86FF-6847-A317-F26FBFE760B4}"/>
              </a:ext>
            </a:extLst>
          </p:cNvPr>
          <p:cNvSpPr/>
          <p:nvPr/>
        </p:nvSpPr>
        <p:spPr>
          <a:xfrm>
            <a:off x="8594725" y="3227826"/>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7">
            <a:extLst>
              <a:ext uri="{FF2B5EF4-FFF2-40B4-BE49-F238E27FC236}">
                <a16:creationId xmlns:a16="http://schemas.microsoft.com/office/drawing/2014/main" xmlns="" id="{AA188187-F245-6342-B2EB-BA878732D761}"/>
              </a:ext>
            </a:extLst>
          </p:cNvPr>
          <p:cNvCxnSpPr>
            <a:cxnSpLocks/>
            <a:endCxn id="4" idx="2"/>
          </p:cNvCxnSpPr>
          <p:nvPr/>
        </p:nvCxnSpPr>
        <p:spPr>
          <a:xfrm>
            <a:off x="0" y="3372288"/>
            <a:ext cx="3335338"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
            <a:extLst>
              <a:ext uri="{FF2B5EF4-FFF2-40B4-BE49-F238E27FC236}">
                <a16:creationId xmlns:a16="http://schemas.microsoft.com/office/drawing/2014/main" xmlns="" id="{B8418212-E583-F245-8771-1E67B14B1923}"/>
              </a:ext>
            </a:extLst>
          </p:cNvPr>
          <p:cNvCxnSpPr>
            <a:cxnSpLocks/>
          </p:cNvCxnSpPr>
          <p:nvPr/>
        </p:nvCxnSpPr>
        <p:spPr>
          <a:xfrm>
            <a:off x="8882063" y="3365938"/>
            <a:ext cx="3309937"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矩形 3">
            <a:extLst>
              <a:ext uri="{FF2B5EF4-FFF2-40B4-BE49-F238E27FC236}">
                <a16:creationId xmlns:a16="http://schemas.microsoft.com/office/drawing/2014/main" xmlns="" id="{637FD575-EC22-7A44-970F-0E4C9E8E6F67}"/>
              </a:ext>
            </a:extLst>
          </p:cNvPr>
          <p:cNvSpPr>
            <a:spLocks noChangeArrowheads="1"/>
          </p:cNvSpPr>
          <p:nvPr/>
        </p:nvSpPr>
        <p:spPr bwMode="auto">
          <a:xfrm>
            <a:off x="4922838" y="2796026"/>
            <a:ext cx="24923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buFont typeface="Wingdings" pitchFamily="2" charset="2"/>
              <a:buNone/>
            </a:pPr>
            <a:r>
              <a:rPr lang="zh-CN" altLang="en-US" sz="3600" b="1">
                <a:solidFill>
                  <a:schemeClr val="bg1"/>
                </a:solidFill>
                <a:latin typeface="微软雅黑" panose="020B0503020204020204" pitchFamily="34" charset="-122"/>
                <a:ea typeface="微软雅黑" panose="020B0503020204020204" pitchFamily="34" charset="-122"/>
              </a:rPr>
              <a:t>触电的原因</a:t>
            </a:r>
          </a:p>
        </p:txBody>
      </p:sp>
    </p:spTree>
    <p:extLst>
      <p:ext uri="{BB962C8B-B14F-4D97-AF65-F5344CB8AC3E}">
        <p14:creationId xmlns:p14="http://schemas.microsoft.com/office/powerpoint/2010/main" val="65992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8825EAE-A57F-7241-B400-8B370BF62C79}"/>
              </a:ext>
            </a:extLst>
          </p:cNvPr>
          <p:cNvSpPr>
            <a:spLocks noGrp="1" noChangeArrowheads="1"/>
          </p:cNvSpPr>
          <p:nvPr>
            <p:ph type="title" idx="4294967295"/>
          </p:nvPr>
        </p:nvSpPr>
        <p:spPr>
          <a:xfrm>
            <a:off x="4377942" y="904082"/>
            <a:ext cx="3540125" cy="560388"/>
          </a:xfrm>
        </p:spPr>
        <p:txBody>
          <a:bodyPr vert="horz" wrap="square" lIns="91440" tIns="45720" rIns="91440" bIns="45720" numCol="1" anchor="t" anchorCtr="0" compatLnSpc="1">
            <a:prstTxWarp prst="textNoShape">
              <a:avLst/>
            </a:prstTxWarp>
          </a:bodyPr>
          <a:lstStyle/>
          <a:p>
            <a:pPr algn="ctr" eaLnBrk="1" hangingPunct="1"/>
            <a:r>
              <a:rPr lang="zh-CN" altLang="en-US" sz="2400" b="1" dirty="0">
                <a:solidFill>
                  <a:srgbClr val="262626"/>
                </a:solidFill>
                <a:latin typeface="微软雅黑" panose="020B0503020204020204" pitchFamily="34" charset="-122"/>
                <a:ea typeface="微软雅黑" panose="020B0503020204020204" pitchFamily="34" charset="-122"/>
              </a:rPr>
              <a:t>触电的原因</a:t>
            </a:r>
          </a:p>
        </p:txBody>
      </p:sp>
      <p:sp>
        <p:nvSpPr>
          <p:cNvPr id="3" name="矩形 2">
            <a:extLst>
              <a:ext uri="{FF2B5EF4-FFF2-40B4-BE49-F238E27FC236}">
                <a16:creationId xmlns:a16="http://schemas.microsoft.com/office/drawing/2014/main" xmlns="" id="{A086FBFC-DCC8-7D43-9DAC-729E0DBA5E83}"/>
              </a:ext>
            </a:extLst>
          </p:cNvPr>
          <p:cNvSpPr/>
          <p:nvPr/>
        </p:nvSpPr>
        <p:spPr>
          <a:xfrm>
            <a:off x="1826829" y="3295650"/>
            <a:ext cx="1871663" cy="2781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矩形 3">
            <a:extLst>
              <a:ext uri="{FF2B5EF4-FFF2-40B4-BE49-F238E27FC236}">
                <a16:creationId xmlns:a16="http://schemas.microsoft.com/office/drawing/2014/main" xmlns="" id="{219C6860-7697-FA4A-AC43-F962252D5514}"/>
              </a:ext>
            </a:extLst>
          </p:cNvPr>
          <p:cNvSpPr/>
          <p:nvPr/>
        </p:nvSpPr>
        <p:spPr>
          <a:xfrm>
            <a:off x="4069967" y="3295650"/>
            <a:ext cx="1873250" cy="27813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4">
            <a:extLst>
              <a:ext uri="{FF2B5EF4-FFF2-40B4-BE49-F238E27FC236}">
                <a16:creationId xmlns:a16="http://schemas.microsoft.com/office/drawing/2014/main" xmlns="" id="{0E132552-2E17-4C40-BA6D-7AFA639A06AB}"/>
              </a:ext>
            </a:extLst>
          </p:cNvPr>
          <p:cNvSpPr/>
          <p:nvPr/>
        </p:nvSpPr>
        <p:spPr>
          <a:xfrm>
            <a:off x="6314692" y="3295650"/>
            <a:ext cx="1871662" cy="2781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a:extLst>
              <a:ext uri="{FF2B5EF4-FFF2-40B4-BE49-F238E27FC236}">
                <a16:creationId xmlns:a16="http://schemas.microsoft.com/office/drawing/2014/main" xmlns="" id="{E175C873-1C30-E04F-A8D1-47611C5E83DD}"/>
              </a:ext>
            </a:extLst>
          </p:cNvPr>
          <p:cNvSpPr/>
          <p:nvPr/>
        </p:nvSpPr>
        <p:spPr>
          <a:xfrm>
            <a:off x="8559417" y="3295650"/>
            <a:ext cx="1871662" cy="27813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等腰三角形 2">
            <a:extLst>
              <a:ext uri="{FF2B5EF4-FFF2-40B4-BE49-F238E27FC236}">
                <a16:creationId xmlns:a16="http://schemas.microsoft.com/office/drawing/2014/main" xmlns="" id="{B5E07A8C-A954-104C-B8F1-17702D1F0651}"/>
              </a:ext>
            </a:extLst>
          </p:cNvPr>
          <p:cNvSpPr/>
          <p:nvPr/>
        </p:nvSpPr>
        <p:spPr>
          <a:xfrm>
            <a:off x="1980817" y="2862263"/>
            <a:ext cx="504825" cy="43338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等腰三角形 9">
            <a:extLst>
              <a:ext uri="{FF2B5EF4-FFF2-40B4-BE49-F238E27FC236}">
                <a16:creationId xmlns:a16="http://schemas.microsoft.com/office/drawing/2014/main" xmlns="" id="{42BBDAE6-9C68-554C-BC25-C7CF4973443C}"/>
              </a:ext>
            </a:extLst>
          </p:cNvPr>
          <p:cNvSpPr/>
          <p:nvPr/>
        </p:nvSpPr>
        <p:spPr>
          <a:xfrm>
            <a:off x="6502017" y="2862263"/>
            <a:ext cx="504825" cy="43338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10">
            <a:extLst>
              <a:ext uri="{FF2B5EF4-FFF2-40B4-BE49-F238E27FC236}">
                <a16:creationId xmlns:a16="http://schemas.microsoft.com/office/drawing/2014/main" xmlns="" id="{B63E9D34-FBD1-EE4A-927C-F9AB3470B871}"/>
              </a:ext>
            </a:extLst>
          </p:cNvPr>
          <p:cNvSpPr/>
          <p:nvPr/>
        </p:nvSpPr>
        <p:spPr>
          <a:xfrm>
            <a:off x="4233479" y="2911475"/>
            <a:ext cx="503238" cy="433388"/>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等腰三角形 11">
            <a:extLst>
              <a:ext uri="{FF2B5EF4-FFF2-40B4-BE49-F238E27FC236}">
                <a16:creationId xmlns:a16="http://schemas.microsoft.com/office/drawing/2014/main" xmlns="" id="{26A10D51-D3A2-644C-85E4-61C51114E98A}"/>
              </a:ext>
            </a:extLst>
          </p:cNvPr>
          <p:cNvSpPr/>
          <p:nvPr/>
        </p:nvSpPr>
        <p:spPr>
          <a:xfrm>
            <a:off x="8746742" y="2862263"/>
            <a:ext cx="503237" cy="433387"/>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矩形 3">
            <a:extLst>
              <a:ext uri="{FF2B5EF4-FFF2-40B4-BE49-F238E27FC236}">
                <a16:creationId xmlns:a16="http://schemas.microsoft.com/office/drawing/2014/main" xmlns="" id="{A2F05624-6F19-304D-821A-4BFA6FA5EB83}"/>
              </a:ext>
            </a:extLst>
          </p:cNvPr>
          <p:cNvSpPr>
            <a:spLocks noChangeArrowheads="1"/>
          </p:cNvSpPr>
          <p:nvPr/>
        </p:nvSpPr>
        <p:spPr bwMode="auto">
          <a:xfrm>
            <a:off x="1853817" y="3997160"/>
            <a:ext cx="1885950" cy="11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dirty="0">
                <a:solidFill>
                  <a:schemeClr val="bg1"/>
                </a:solidFill>
                <a:latin typeface="微软雅黑" panose="020B0503020204020204" pitchFamily="34" charset="-122"/>
                <a:ea typeface="微软雅黑" panose="020B0503020204020204" pitchFamily="34" charset="-122"/>
              </a:rPr>
              <a:t>违反操作规程，人体接触电气设备的带电部分。</a:t>
            </a:r>
            <a:endParaRPr lang="zh-CN" altLang="en-US" sz="1600" dirty="0">
              <a:solidFill>
                <a:schemeClr val="bg1"/>
              </a:solidFill>
            </a:endParaRPr>
          </a:p>
        </p:txBody>
      </p:sp>
      <p:sp>
        <p:nvSpPr>
          <p:cNvPr id="12" name="矩形 8">
            <a:extLst>
              <a:ext uri="{FF2B5EF4-FFF2-40B4-BE49-F238E27FC236}">
                <a16:creationId xmlns:a16="http://schemas.microsoft.com/office/drawing/2014/main" xmlns="" id="{EF54B0D6-5FEB-7742-B26A-02476CD6485A}"/>
              </a:ext>
            </a:extLst>
          </p:cNvPr>
          <p:cNvSpPr>
            <a:spLocks noChangeArrowheads="1"/>
          </p:cNvSpPr>
          <p:nvPr/>
        </p:nvSpPr>
        <p:spPr bwMode="auto">
          <a:xfrm>
            <a:off x="4069967" y="3996775"/>
            <a:ext cx="1873250" cy="11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dirty="0">
                <a:solidFill>
                  <a:schemeClr val="bg1"/>
                </a:solidFill>
                <a:latin typeface="微软雅黑" panose="020B0503020204020204" pitchFamily="34" charset="-122"/>
                <a:ea typeface="微软雅黑" panose="020B0503020204020204" pitchFamily="34" charset="-122"/>
              </a:rPr>
              <a:t>由于设备绝缘损坏，设备金属外壳带电，人体无意接触外壳。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FE63B0D9-529F-064F-9D95-B8DBE9DAA877}"/>
              </a:ext>
            </a:extLst>
          </p:cNvPr>
          <p:cNvSpPr>
            <a:spLocks noChangeArrowheads="1"/>
          </p:cNvSpPr>
          <p:nvPr/>
        </p:nvSpPr>
        <p:spPr bwMode="auto">
          <a:xfrm>
            <a:off x="6373429" y="3533501"/>
            <a:ext cx="1812925" cy="22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a:solidFill>
                  <a:schemeClr val="bg1"/>
                </a:solidFill>
                <a:latin typeface="微软雅黑" panose="020B0503020204020204" pitchFamily="34" charset="-122"/>
                <a:ea typeface="微软雅黑" panose="020B0503020204020204" pitchFamily="34" charset="-122"/>
              </a:rPr>
              <a:t>高压线(220kV、110kV、35kV、10kV等)的接地点、短路点、跨步电压形成的对人体的伤害。 </a:t>
            </a:r>
          </a:p>
        </p:txBody>
      </p:sp>
      <p:sp>
        <p:nvSpPr>
          <p:cNvPr id="14" name="矩形 14">
            <a:extLst>
              <a:ext uri="{FF2B5EF4-FFF2-40B4-BE49-F238E27FC236}">
                <a16:creationId xmlns:a16="http://schemas.microsoft.com/office/drawing/2014/main" xmlns="" id="{F717CCD3-411C-244F-9058-5BF4E1326B9C}"/>
              </a:ext>
            </a:extLst>
          </p:cNvPr>
          <p:cNvSpPr>
            <a:spLocks noChangeArrowheads="1"/>
          </p:cNvSpPr>
          <p:nvPr/>
        </p:nvSpPr>
        <p:spPr bwMode="auto">
          <a:xfrm>
            <a:off x="8640379" y="3997160"/>
            <a:ext cx="1709738" cy="11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dirty="0">
                <a:solidFill>
                  <a:schemeClr val="bg1"/>
                </a:solidFill>
                <a:latin typeface="微软雅黑" panose="020B0503020204020204" pitchFamily="34" charset="-122"/>
                <a:ea typeface="微软雅黑" panose="020B0503020204020204" pitchFamily="34" charset="-122"/>
              </a:rPr>
              <a:t>缺乏安全用电常识，不正确使用操作电气设备。</a:t>
            </a:r>
          </a:p>
        </p:txBody>
      </p:sp>
      <p:cxnSp>
        <p:nvCxnSpPr>
          <p:cNvPr id="15" name="直接连接符 16">
            <a:extLst>
              <a:ext uri="{FF2B5EF4-FFF2-40B4-BE49-F238E27FC236}">
                <a16:creationId xmlns:a16="http://schemas.microsoft.com/office/drawing/2014/main" xmlns="" id="{C6379A53-EE4B-264F-B767-C8FA2B242D1E}"/>
              </a:ext>
            </a:extLst>
          </p:cNvPr>
          <p:cNvCxnSpPr/>
          <p:nvPr/>
        </p:nvCxnSpPr>
        <p:spPr>
          <a:xfrm>
            <a:off x="2233229" y="2120900"/>
            <a:ext cx="0" cy="7905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流程图: 终止 17">
            <a:extLst>
              <a:ext uri="{FF2B5EF4-FFF2-40B4-BE49-F238E27FC236}">
                <a16:creationId xmlns:a16="http://schemas.microsoft.com/office/drawing/2014/main" xmlns="" id="{0F74E318-D690-FB46-A824-BC0A829E2C26}"/>
              </a:ext>
            </a:extLst>
          </p:cNvPr>
          <p:cNvSpPr/>
          <p:nvPr/>
        </p:nvSpPr>
        <p:spPr>
          <a:xfrm>
            <a:off x="1980817" y="1676400"/>
            <a:ext cx="1614487" cy="504825"/>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文本框 19">
            <a:extLst>
              <a:ext uri="{FF2B5EF4-FFF2-40B4-BE49-F238E27FC236}">
                <a16:creationId xmlns:a16="http://schemas.microsoft.com/office/drawing/2014/main" xmlns="" id="{75C2BAFA-3642-8C45-B136-4A9AD92EC6D9}"/>
              </a:ext>
            </a:extLst>
          </p:cNvPr>
          <p:cNvSpPr txBox="1">
            <a:spLocks noChangeArrowheads="1"/>
          </p:cNvSpPr>
          <p:nvPr/>
        </p:nvSpPr>
        <p:spPr bwMode="auto">
          <a:xfrm>
            <a:off x="2236404" y="1711325"/>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原因</a:t>
            </a:r>
            <a:r>
              <a:rPr lang="en-US" altLang="zh-CN" sz="2000" b="1">
                <a:solidFill>
                  <a:schemeClr val="bg1"/>
                </a:solidFill>
                <a:latin typeface="微软雅黑" panose="020B0503020204020204" pitchFamily="34" charset="-122"/>
                <a:ea typeface="微软雅黑" panose="020B0503020204020204" pitchFamily="34" charset="-122"/>
              </a:rPr>
              <a:t>1</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18" name="直接连接符 22">
            <a:extLst>
              <a:ext uri="{FF2B5EF4-FFF2-40B4-BE49-F238E27FC236}">
                <a16:creationId xmlns:a16="http://schemas.microsoft.com/office/drawing/2014/main" xmlns="" id="{9F6721DA-0162-254B-8A5E-6D5750C3C4B1}"/>
              </a:ext>
            </a:extLst>
          </p:cNvPr>
          <p:cNvCxnSpPr/>
          <p:nvPr/>
        </p:nvCxnSpPr>
        <p:spPr>
          <a:xfrm>
            <a:off x="6751254" y="2120900"/>
            <a:ext cx="0" cy="7905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流程图: 终止 23">
            <a:extLst>
              <a:ext uri="{FF2B5EF4-FFF2-40B4-BE49-F238E27FC236}">
                <a16:creationId xmlns:a16="http://schemas.microsoft.com/office/drawing/2014/main" xmlns="" id="{FF4161B1-FC30-BF40-AF86-A7D20A892AC2}"/>
              </a:ext>
            </a:extLst>
          </p:cNvPr>
          <p:cNvSpPr/>
          <p:nvPr/>
        </p:nvSpPr>
        <p:spPr>
          <a:xfrm>
            <a:off x="6498842" y="1676400"/>
            <a:ext cx="1614487" cy="504825"/>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0" name="文本框 24">
            <a:extLst>
              <a:ext uri="{FF2B5EF4-FFF2-40B4-BE49-F238E27FC236}">
                <a16:creationId xmlns:a16="http://schemas.microsoft.com/office/drawing/2014/main" xmlns="" id="{8FB6B3CE-AB1E-8344-8449-E5E888FF0B04}"/>
              </a:ext>
            </a:extLst>
          </p:cNvPr>
          <p:cNvSpPr txBox="1">
            <a:spLocks noChangeArrowheads="1"/>
          </p:cNvSpPr>
          <p:nvPr/>
        </p:nvSpPr>
        <p:spPr bwMode="auto">
          <a:xfrm>
            <a:off x="6754429" y="1711325"/>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原因</a:t>
            </a:r>
            <a:r>
              <a:rPr lang="en-US" altLang="zh-CN" sz="2000" b="1">
                <a:solidFill>
                  <a:schemeClr val="bg1"/>
                </a:solidFill>
                <a:latin typeface="微软雅黑" panose="020B0503020204020204" pitchFamily="34" charset="-122"/>
                <a:ea typeface="微软雅黑" panose="020B0503020204020204" pitchFamily="34" charset="-122"/>
              </a:rPr>
              <a:t>3</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21" name="直接连接符 25">
            <a:extLst>
              <a:ext uri="{FF2B5EF4-FFF2-40B4-BE49-F238E27FC236}">
                <a16:creationId xmlns:a16="http://schemas.microsoft.com/office/drawing/2014/main" xmlns="" id="{8D421E60-37E8-AB45-A4CC-3AFD27993DBC}"/>
              </a:ext>
            </a:extLst>
          </p:cNvPr>
          <p:cNvCxnSpPr/>
          <p:nvPr/>
        </p:nvCxnSpPr>
        <p:spPr>
          <a:xfrm>
            <a:off x="4484304" y="2125663"/>
            <a:ext cx="0" cy="790575"/>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22" name="流程图: 终止 26">
            <a:extLst>
              <a:ext uri="{FF2B5EF4-FFF2-40B4-BE49-F238E27FC236}">
                <a16:creationId xmlns:a16="http://schemas.microsoft.com/office/drawing/2014/main" xmlns="" id="{86D0E9D3-801B-9049-8A10-D0015C78CA54}"/>
              </a:ext>
            </a:extLst>
          </p:cNvPr>
          <p:cNvSpPr/>
          <p:nvPr/>
        </p:nvSpPr>
        <p:spPr>
          <a:xfrm>
            <a:off x="4231892" y="1681163"/>
            <a:ext cx="1614487" cy="504825"/>
          </a:xfrm>
          <a:prstGeom prst="flowChartTerminator">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文本框 27">
            <a:extLst>
              <a:ext uri="{FF2B5EF4-FFF2-40B4-BE49-F238E27FC236}">
                <a16:creationId xmlns:a16="http://schemas.microsoft.com/office/drawing/2014/main" xmlns="" id="{DD3EFDB6-A44E-8948-8493-E42F74F97D98}"/>
              </a:ext>
            </a:extLst>
          </p:cNvPr>
          <p:cNvSpPr txBox="1">
            <a:spLocks noChangeArrowheads="1"/>
          </p:cNvSpPr>
          <p:nvPr/>
        </p:nvSpPr>
        <p:spPr bwMode="auto">
          <a:xfrm>
            <a:off x="4485892" y="1716088"/>
            <a:ext cx="1122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原因</a:t>
            </a:r>
            <a:r>
              <a:rPr lang="en-US" altLang="zh-CN" sz="2000" b="1">
                <a:solidFill>
                  <a:schemeClr val="bg1"/>
                </a:solidFill>
                <a:latin typeface="微软雅黑" panose="020B0503020204020204" pitchFamily="34" charset="-122"/>
                <a:ea typeface="微软雅黑" panose="020B0503020204020204" pitchFamily="34" charset="-122"/>
              </a:rPr>
              <a:t>2</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24" name="直接连接符 28">
            <a:extLst>
              <a:ext uri="{FF2B5EF4-FFF2-40B4-BE49-F238E27FC236}">
                <a16:creationId xmlns:a16="http://schemas.microsoft.com/office/drawing/2014/main" xmlns="" id="{6CAFC9DA-7380-A749-B8EC-536CEA70D6DE}"/>
              </a:ext>
            </a:extLst>
          </p:cNvPr>
          <p:cNvCxnSpPr/>
          <p:nvPr/>
        </p:nvCxnSpPr>
        <p:spPr>
          <a:xfrm>
            <a:off x="8988042" y="2120900"/>
            <a:ext cx="0" cy="790575"/>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25" name="流程图: 终止 29">
            <a:extLst>
              <a:ext uri="{FF2B5EF4-FFF2-40B4-BE49-F238E27FC236}">
                <a16:creationId xmlns:a16="http://schemas.microsoft.com/office/drawing/2014/main" xmlns="" id="{DFFA6E98-EA45-4A48-AEC6-B0823D4837D5}"/>
              </a:ext>
            </a:extLst>
          </p:cNvPr>
          <p:cNvSpPr/>
          <p:nvPr/>
        </p:nvSpPr>
        <p:spPr>
          <a:xfrm>
            <a:off x="8735629" y="1676400"/>
            <a:ext cx="1614488" cy="504825"/>
          </a:xfrm>
          <a:prstGeom prst="flowChartTerminator">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6" name="文本框 30">
            <a:extLst>
              <a:ext uri="{FF2B5EF4-FFF2-40B4-BE49-F238E27FC236}">
                <a16:creationId xmlns:a16="http://schemas.microsoft.com/office/drawing/2014/main" xmlns="" id="{45A0FA17-CEB0-E044-96D9-F6ECC0340DCF}"/>
              </a:ext>
            </a:extLst>
          </p:cNvPr>
          <p:cNvSpPr txBox="1">
            <a:spLocks noChangeArrowheads="1"/>
          </p:cNvSpPr>
          <p:nvPr/>
        </p:nvSpPr>
        <p:spPr bwMode="auto">
          <a:xfrm>
            <a:off x="8991217" y="1711325"/>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原因</a:t>
            </a:r>
            <a:r>
              <a:rPr lang="en-US" altLang="zh-CN" sz="2000" b="1">
                <a:solidFill>
                  <a:schemeClr val="bg1"/>
                </a:solidFill>
                <a:latin typeface="微软雅黑" panose="020B0503020204020204" pitchFamily="34" charset="-122"/>
                <a:ea typeface="微软雅黑" panose="020B0503020204020204" pitchFamily="34" charset="-122"/>
              </a:rPr>
              <a:t>4</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398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14F5641E-5B15-2F40-A4E1-B0DD0208147E}"/>
              </a:ext>
            </a:extLst>
          </p:cNvPr>
          <p:cNvSpPr>
            <a:spLocks/>
          </p:cNvSpPr>
          <p:nvPr/>
        </p:nvSpPr>
        <p:spPr bwMode="auto">
          <a:xfrm>
            <a:off x="3567879" y="2275490"/>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B3FD670B-DA7A-4548-90BD-87A03F4E45F0}"/>
              </a:ext>
            </a:extLst>
          </p:cNvPr>
          <p:cNvSpPr>
            <a:spLocks/>
          </p:cNvSpPr>
          <p:nvPr/>
        </p:nvSpPr>
        <p:spPr bwMode="auto">
          <a:xfrm>
            <a:off x="3474216" y="2204053"/>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15E45A9C-BC72-6D4F-AA3A-B7BDCF67B1B4}"/>
              </a:ext>
            </a:extLst>
          </p:cNvPr>
          <p:cNvSpPr/>
          <p:nvPr/>
        </p:nvSpPr>
        <p:spPr>
          <a:xfrm>
            <a:off x="3377379" y="3280378"/>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950DF54E-7FBB-5546-AF7F-14A0DA9E6D90}"/>
              </a:ext>
            </a:extLst>
          </p:cNvPr>
          <p:cNvSpPr/>
          <p:nvPr/>
        </p:nvSpPr>
        <p:spPr>
          <a:xfrm>
            <a:off x="8636766" y="3280378"/>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6">
            <a:extLst>
              <a:ext uri="{FF2B5EF4-FFF2-40B4-BE49-F238E27FC236}">
                <a16:creationId xmlns:a16="http://schemas.microsoft.com/office/drawing/2014/main" xmlns="" id="{0E4938B4-03DB-A64F-9CF7-ECB0810BE028}"/>
              </a:ext>
            </a:extLst>
          </p:cNvPr>
          <p:cNvCxnSpPr>
            <a:cxnSpLocks/>
            <a:endCxn id="4" idx="2"/>
          </p:cNvCxnSpPr>
          <p:nvPr/>
        </p:nvCxnSpPr>
        <p:spPr>
          <a:xfrm>
            <a:off x="0" y="3424840"/>
            <a:ext cx="3377379"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7">
            <a:extLst>
              <a:ext uri="{FF2B5EF4-FFF2-40B4-BE49-F238E27FC236}">
                <a16:creationId xmlns:a16="http://schemas.microsoft.com/office/drawing/2014/main" xmlns="" id="{6F79252C-AEA1-9E4F-806E-07AD0902391F}"/>
              </a:ext>
            </a:extLst>
          </p:cNvPr>
          <p:cNvCxnSpPr>
            <a:cxnSpLocks/>
          </p:cNvCxnSpPr>
          <p:nvPr/>
        </p:nvCxnSpPr>
        <p:spPr>
          <a:xfrm>
            <a:off x="8924104" y="3418490"/>
            <a:ext cx="326789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矩形 1">
            <a:extLst>
              <a:ext uri="{FF2B5EF4-FFF2-40B4-BE49-F238E27FC236}">
                <a16:creationId xmlns:a16="http://schemas.microsoft.com/office/drawing/2014/main" xmlns="" id="{B4B0AAC2-5888-7D47-B79D-0331A1106518}"/>
              </a:ext>
            </a:extLst>
          </p:cNvPr>
          <p:cNvSpPr>
            <a:spLocks noChangeArrowheads="1"/>
          </p:cNvSpPr>
          <p:nvPr/>
        </p:nvSpPr>
        <p:spPr bwMode="auto">
          <a:xfrm>
            <a:off x="4031429" y="2846990"/>
            <a:ext cx="43386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buFont typeface="Wingdings" pitchFamily="2" charset="2"/>
              <a:buNone/>
            </a:pPr>
            <a:r>
              <a:rPr lang="zh-CN" altLang="en-US" sz="3600" b="1">
                <a:solidFill>
                  <a:schemeClr val="bg1"/>
                </a:solidFill>
                <a:latin typeface="微软雅黑" panose="020B0503020204020204" pitchFamily="34" charset="-122"/>
                <a:ea typeface="微软雅黑" panose="020B0503020204020204" pitchFamily="34" charset="-122"/>
              </a:rPr>
              <a:t>防止触电的技术措施</a:t>
            </a:r>
          </a:p>
        </p:txBody>
      </p:sp>
    </p:spTree>
    <p:extLst>
      <p:ext uri="{BB962C8B-B14F-4D97-AF65-F5344CB8AC3E}">
        <p14:creationId xmlns:p14="http://schemas.microsoft.com/office/powerpoint/2010/main" val="230318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F2688BA8-531C-1540-BEBC-07F68515AB8C}"/>
              </a:ext>
            </a:extLst>
          </p:cNvPr>
          <p:cNvSpPr txBox="1">
            <a:spLocks noChangeArrowheads="1"/>
          </p:cNvSpPr>
          <p:nvPr/>
        </p:nvSpPr>
        <p:spPr bwMode="auto">
          <a:xfrm>
            <a:off x="2346215" y="1903029"/>
            <a:ext cx="78057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2000" b="1">
                <a:solidFill>
                  <a:srgbClr val="262626"/>
                </a:solidFill>
                <a:latin typeface="微软雅黑" panose="020B0503020204020204" pitchFamily="34" charset="-122"/>
                <a:ea typeface="微软雅黑" panose="020B0503020204020204" pitchFamily="34" charset="-122"/>
              </a:rPr>
              <a:t>1.1</a:t>
            </a:r>
            <a:r>
              <a:rPr lang="zh-CN" altLang="zh-CN" sz="2000" b="1" i="1">
                <a:solidFill>
                  <a:srgbClr val="262626"/>
                </a:solidFill>
                <a:latin typeface="微软雅黑" panose="020B0503020204020204" pitchFamily="34" charset="-122"/>
                <a:ea typeface="微软雅黑" panose="020B0503020204020204" pitchFamily="34" charset="-122"/>
              </a:rPr>
              <a:t> </a:t>
            </a:r>
            <a:r>
              <a:rPr lang="zh-CN" altLang="zh-CN" sz="2000" b="1">
                <a:solidFill>
                  <a:srgbClr val="262626"/>
                </a:solidFill>
                <a:latin typeface="微软雅黑" panose="020B0503020204020204" pitchFamily="34" charset="-122"/>
                <a:ea typeface="微软雅黑" panose="020B0503020204020204" pitchFamily="34" charset="-122"/>
              </a:rPr>
              <a:t>绝缘</a:t>
            </a:r>
            <a:r>
              <a:rPr lang="zh-CN" altLang="zh-CN" sz="2000">
                <a:solidFill>
                  <a:srgbClr val="262626"/>
                </a:solidFill>
                <a:latin typeface="微软雅黑" panose="020B0503020204020204" pitchFamily="34" charset="-122"/>
                <a:ea typeface="微软雅黑" panose="020B0503020204020204" pitchFamily="34" charset="-122"/>
              </a:rPr>
              <a:t> </a:t>
            </a:r>
          </a:p>
          <a:p>
            <a:pPr eaLnBrk="1" hangingPunct="1">
              <a:lnSpc>
                <a:spcPct val="150000"/>
              </a:lnSpc>
            </a:pPr>
            <a:r>
              <a:rPr lang="zh-CN" altLang="zh-CN" sz="2000" b="1">
                <a:solidFill>
                  <a:srgbClr val="262626"/>
                </a:solidFill>
                <a:latin typeface="微软雅黑" panose="020B0503020204020204" pitchFamily="34" charset="-122"/>
                <a:ea typeface="微软雅黑" panose="020B0503020204020204" pitchFamily="34" charset="-122"/>
              </a:rPr>
              <a:t>应当注意：</a:t>
            </a:r>
            <a:r>
              <a:rPr lang="zh-CN" altLang="zh-CN" sz="2000">
                <a:solidFill>
                  <a:srgbClr val="262626"/>
                </a:solidFill>
                <a:latin typeface="微软雅黑" panose="020B0503020204020204" pitchFamily="34" charset="-122"/>
                <a:ea typeface="微软雅黑" panose="020B0503020204020204" pitchFamily="34" charset="-122"/>
              </a:rPr>
              <a:t>很多绝缘材料受潮后会丧失绝缘性能或在强电场作用下会遭到破坏，丧失绝缘性能。</a:t>
            </a:r>
          </a:p>
        </p:txBody>
      </p:sp>
      <p:sp>
        <p:nvSpPr>
          <p:cNvPr id="3" name="Text Box 4">
            <a:extLst>
              <a:ext uri="{FF2B5EF4-FFF2-40B4-BE49-F238E27FC236}">
                <a16:creationId xmlns:a16="http://schemas.microsoft.com/office/drawing/2014/main" xmlns="" id="{0727D882-16A6-F64E-BE6C-0056A5C8FFA0}"/>
              </a:ext>
            </a:extLst>
          </p:cNvPr>
          <p:cNvSpPr txBox="1">
            <a:spLocks noChangeArrowheads="1"/>
          </p:cNvSpPr>
          <p:nvPr/>
        </p:nvSpPr>
        <p:spPr bwMode="auto">
          <a:xfrm>
            <a:off x="2336690" y="3407979"/>
            <a:ext cx="79232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2000" b="1">
                <a:solidFill>
                  <a:srgbClr val="262626"/>
                </a:solidFill>
                <a:latin typeface="微软雅黑" panose="020B0503020204020204" pitchFamily="34" charset="-122"/>
                <a:ea typeface="微软雅黑" panose="020B0503020204020204" pitchFamily="34" charset="-122"/>
              </a:rPr>
              <a:t>1.2 屏护</a:t>
            </a:r>
            <a:r>
              <a:rPr lang="zh-CN" altLang="zh-CN" sz="2000">
                <a:solidFill>
                  <a:srgbClr val="262626"/>
                </a:solidFill>
                <a:latin typeface="微软雅黑" panose="020B0503020204020204" pitchFamily="34" charset="-122"/>
                <a:ea typeface="微软雅黑" panose="020B0503020204020204" pitchFamily="34" charset="-122"/>
              </a:rPr>
              <a:t> </a:t>
            </a:r>
          </a:p>
          <a:p>
            <a:pPr eaLnBrk="1" hangingPunct="1">
              <a:lnSpc>
                <a:spcPct val="150000"/>
              </a:lnSpc>
            </a:pPr>
            <a:r>
              <a:rPr lang="zh-CN" altLang="zh-CN" sz="2000">
                <a:solidFill>
                  <a:srgbClr val="262626"/>
                </a:solidFill>
                <a:latin typeface="微软雅黑" panose="020B0503020204020204" pitchFamily="34" charset="-122"/>
                <a:ea typeface="微软雅黑" panose="020B0503020204020204" pitchFamily="34" charset="-122"/>
              </a:rPr>
              <a:t>电器开关的</a:t>
            </a:r>
            <a:r>
              <a:rPr lang="zh-CN" altLang="zh-CN" sz="2000" b="1">
                <a:solidFill>
                  <a:srgbClr val="262626"/>
                </a:solidFill>
                <a:latin typeface="微软雅黑" panose="020B0503020204020204" pitchFamily="34" charset="-122"/>
                <a:ea typeface="微软雅黑" panose="020B0503020204020204" pitchFamily="34" charset="-122"/>
              </a:rPr>
              <a:t>可动部分</a:t>
            </a:r>
            <a:r>
              <a:rPr lang="zh-CN" altLang="zh-CN" sz="2000">
                <a:solidFill>
                  <a:srgbClr val="262626"/>
                </a:solidFill>
                <a:latin typeface="微软雅黑" panose="020B0503020204020204" pitchFamily="34" charset="-122"/>
                <a:ea typeface="微软雅黑" panose="020B0503020204020204" pitchFamily="34" charset="-122"/>
              </a:rPr>
              <a:t>一般</a:t>
            </a:r>
            <a:r>
              <a:rPr lang="zh-CN" altLang="zh-CN" sz="2000" b="1">
                <a:solidFill>
                  <a:srgbClr val="262626"/>
                </a:solidFill>
                <a:latin typeface="微软雅黑" panose="020B0503020204020204" pitchFamily="34" charset="-122"/>
                <a:ea typeface="微软雅黑" panose="020B0503020204020204" pitchFamily="34" charset="-122"/>
              </a:rPr>
              <a:t>不能使用绝缘</a:t>
            </a:r>
            <a:r>
              <a:rPr lang="zh-CN" altLang="zh-CN" sz="2000">
                <a:solidFill>
                  <a:srgbClr val="262626"/>
                </a:solidFill>
                <a:latin typeface="微软雅黑" panose="020B0503020204020204" pitchFamily="34" charset="-122"/>
                <a:ea typeface="微软雅黑" panose="020B0503020204020204" pitchFamily="34" charset="-122"/>
              </a:rPr>
              <a:t>，而需要屏护。高压设备不论是否有绝缘，均应采取屏护。</a:t>
            </a:r>
          </a:p>
        </p:txBody>
      </p:sp>
      <p:sp>
        <p:nvSpPr>
          <p:cNvPr id="4" name="Text Box 5">
            <a:extLst>
              <a:ext uri="{FF2B5EF4-FFF2-40B4-BE49-F238E27FC236}">
                <a16:creationId xmlns:a16="http://schemas.microsoft.com/office/drawing/2014/main" xmlns="" id="{53CEB9DF-3E78-3447-BAFD-6F3DCF4F71C0}"/>
              </a:ext>
            </a:extLst>
          </p:cNvPr>
          <p:cNvSpPr txBox="1">
            <a:spLocks noChangeArrowheads="1"/>
          </p:cNvSpPr>
          <p:nvPr/>
        </p:nvSpPr>
        <p:spPr bwMode="auto">
          <a:xfrm>
            <a:off x="2346215" y="4992304"/>
            <a:ext cx="5357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2000" b="1">
                <a:solidFill>
                  <a:srgbClr val="262626"/>
                </a:solidFill>
                <a:latin typeface="微软雅黑" panose="020B0503020204020204" pitchFamily="34" charset="-122"/>
                <a:ea typeface="微软雅黑" panose="020B0503020204020204" pitchFamily="34" charset="-122"/>
              </a:rPr>
              <a:t>1.3 间距 </a:t>
            </a:r>
          </a:p>
          <a:p>
            <a:pPr eaLnBrk="1" hangingPunct="1">
              <a:lnSpc>
                <a:spcPct val="150000"/>
              </a:lnSpc>
            </a:pPr>
            <a:r>
              <a:rPr lang="zh-CN" altLang="zh-CN" sz="2000">
                <a:solidFill>
                  <a:srgbClr val="262626"/>
                </a:solidFill>
                <a:latin typeface="微软雅黑" panose="020B0503020204020204" pitchFamily="34" charset="-122"/>
                <a:ea typeface="微软雅黑" panose="020B0503020204020204" pitchFamily="34" charset="-122"/>
              </a:rPr>
              <a:t>就是</a:t>
            </a:r>
            <a:r>
              <a:rPr lang="zh-CN" altLang="zh-CN" sz="2000" b="1">
                <a:solidFill>
                  <a:srgbClr val="262626"/>
                </a:solidFill>
                <a:latin typeface="微软雅黑" panose="020B0503020204020204" pitchFamily="34" charset="-122"/>
                <a:ea typeface="微软雅黑" panose="020B0503020204020204" pitchFamily="34" charset="-122"/>
              </a:rPr>
              <a:t>保证必要的安全距离</a:t>
            </a:r>
            <a:r>
              <a:rPr lang="zh-CN" altLang="zh-CN" sz="2000">
                <a:solidFill>
                  <a:srgbClr val="262626"/>
                </a:solidFill>
                <a:latin typeface="微软雅黑" panose="020B0503020204020204" pitchFamily="34" charset="-122"/>
                <a:ea typeface="微软雅黑" panose="020B0503020204020204" pitchFamily="34" charset="-122"/>
              </a:rPr>
              <a:t>。</a:t>
            </a:r>
          </a:p>
        </p:txBody>
      </p:sp>
      <p:grpSp>
        <p:nvGrpSpPr>
          <p:cNvPr id="5" name="组合 6">
            <a:extLst>
              <a:ext uri="{FF2B5EF4-FFF2-40B4-BE49-F238E27FC236}">
                <a16:creationId xmlns:a16="http://schemas.microsoft.com/office/drawing/2014/main" xmlns="" id="{F62DB798-1043-CF46-B937-988C87ABB69C}"/>
              </a:ext>
            </a:extLst>
          </p:cNvPr>
          <p:cNvGrpSpPr>
            <a:grpSpLocks/>
          </p:cNvGrpSpPr>
          <p:nvPr/>
        </p:nvGrpSpPr>
        <p:grpSpPr bwMode="auto">
          <a:xfrm rot="5400000">
            <a:off x="2198578" y="760029"/>
            <a:ext cx="828675" cy="923925"/>
            <a:chOff x="-1015878" y="1776636"/>
            <a:chExt cx="2876128" cy="3203132"/>
          </a:xfrm>
        </p:grpSpPr>
        <p:sp>
          <p:nvSpPr>
            <p:cNvPr id="6" name="任意多边形 7">
              <a:extLst>
                <a:ext uri="{FF2B5EF4-FFF2-40B4-BE49-F238E27FC236}">
                  <a16:creationId xmlns:a16="http://schemas.microsoft.com/office/drawing/2014/main" xmlns="" id="{F5840C3F-2D57-144F-867E-E24B4503D9F3}"/>
                </a:ext>
              </a:extLst>
            </p:cNvPr>
            <p:cNvSpPr/>
            <p:nvPr/>
          </p:nvSpPr>
          <p:spPr bwMode="auto">
            <a:xfrm rot="5400000">
              <a:off x="-895925" y="2185328"/>
              <a:ext cx="2663773" cy="238575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127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任意多边形 8">
              <a:extLst>
                <a:ext uri="{FF2B5EF4-FFF2-40B4-BE49-F238E27FC236}">
                  <a16:creationId xmlns:a16="http://schemas.microsoft.com/office/drawing/2014/main" xmlns="" id="{76D9ADF5-7B29-3545-BF0E-7CF2CC798D44}"/>
                </a:ext>
              </a:extLst>
            </p:cNvPr>
            <p:cNvSpPr/>
            <p:nvPr/>
          </p:nvSpPr>
          <p:spPr bwMode="auto">
            <a:xfrm rot="5400000">
              <a:off x="-1179380" y="1940138"/>
              <a:ext cx="3203132" cy="28761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99C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cxnSp>
        <p:nvCxnSpPr>
          <p:cNvPr id="8" name="直接连接符 3">
            <a:extLst>
              <a:ext uri="{FF2B5EF4-FFF2-40B4-BE49-F238E27FC236}">
                <a16:creationId xmlns:a16="http://schemas.microsoft.com/office/drawing/2014/main" xmlns="" id="{4D2D51DC-5F7C-B247-ADF4-C5DA0CF2FB2F}"/>
              </a:ext>
            </a:extLst>
          </p:cNvPr>
          <p:cNvCxnSpPr>
            <a:stCxn id="7" idx="27"/>
          </p:cNvCxnSpPr>
          <p:nvPr/>
        </p:nvCxnSpPr>
        <p:spPr>
          <a:xfrm>
            <a:off x="3074878" y="1221992"/>
            <a:ext cx="29654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11">
            <a:extLst>
              <a:ext uri="{FF2B5EF4-FFF2-40B4-BE49-F238E27FC236}">
                <a16:creationId xmlns:a16="http://schemas.microsoft.com/office/drawing/2014/main" xmlns="" id="{1846A6DD-713F-B646-80BE-A3F954928D66}"/>
              </a:ext>
            </a:extLst>
          </p:cNvPr>
          <p:cNvCxnSpPr/>
          <p:nvPr/>
        </p:nvCxnSpPr>
        <p:spPr>
          <a:xfrm flipV="1">
            <a:off x="6016515" y="1221992"/>
            <a:ext cx="2287588" cy="0"/>
          </a:xfrm>
          <a:prstGeom prst="line">
            <a:avLst/>
          </a:prstGeom>
          <a:ln w="63500">
            <a:solidFill>
              <a:srgbClr val="0099CC"/>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950B7CD0-8678-5745-B14D-347B17A0FEE4}"/>
              </a:ext>
            </a:extLst>
          </p:cNvPr>
          <p:cNvSpPr/>
          <p:nvPr/>
        </p:nvSpPr>
        <p:spPr>
          <a:xfrm>
            <a:off x="4032140" y="685417"/>
            <a:ext cx="2646363" cy="46196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绝缘、屏护和间距</a:t>
            </a:r>
          </a:p>
        </p:txBody>
      </p:sp>
      <p:sp>
        <p:nvSpPr>
          <p:cNvPr id="11" name="Rectangle 2">
            <a:extLst>
              <a:ext uri="{FF2B5EF4-FFF2-40B4-BE49-F238E27FC236}">
                <a16:creationId xmlns:a16="http://schemas.microsoft.com/office/drawing/2014/main" xmlns="" id="{EC326C7E-49C6-C346-91E0-12EEA74CE44F}"/>
              </a:ext>
            </a:extLst>
          </p:cNvPr>
          <p:cNvSpPr txBox="1">
            <a:spLocks noChangeArrowheads="1"/>
          </p:cNvSpPr>
          <p:nvPr/>
        </p:nvSpPr>
        <p:spPr bwMode="auto">
          <a:xfrm>
            <a:off x="2346215" y="942592"/>
            <a:ext cx="520700" cy="557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altLang="zh-CN" b="1">
                <a:solidFill>
                  <a:schemeClr val="bg1"/>
                </a:solidFill>
                <a:latin typeface="微软雅黑" panose="020B0503020204020204" pitchFamily="34" charset="-122"/>
                <a:ea typeface="微软雅黑" panose="020B0503020204020204" pitchFamily="34" charset="-122"/>
              </a:rPr>
              <a:t>1</a:t>
            </a:r>
            <a:endParaRPr lang="zh-CN" altLang="zh-CN" sz="2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145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xmlns="" id="{8C8B15DF-0D3C-544C-8800-3F97E0E7EDB4}"/>
              </a:ext>
            </a:extLst>
          </p:cNvPr>
          <p:cNvGrpSpPr>
            <a:grpSpLocks/>
          </p:cNvGrpSpPr>
          <p:nvPr/>
        </p:nvGrpSpPr>
        <p:grpSpPr bwMode="auto">
          <a:xfrm>
            <a:off x="6856303" y="2523906"/>
            <a:ext cx="3084512" cy="3313113"/>
            <a:chOff x="5039263" y="2276872"/>
            <a:chExt cx="3084235" cy="3312368"/>
          </a:xfrm>
        </p:grpSpPr>
        <p:pic>
          <p:nvPicPr>
            <p:cNvPr id="3" name="Picture 3" descr="200781317612856">
              <a:hlinkClick r:id="" action="ppaction://noaction">
                <a:snd r:embed="rId2" name="照相机"/>
              </a:hlinkClick>
              <a:extLst>
                <a:ext uri="{FF2B5EF4-FFF2-40B4-BE49-F238E27FC236}">
                  <a16:creationId xmlns:a16="http://schemas.microsoft.com/office/drawing/2014/main" xmlns="" id="{CEB8C2AF-1001-C142-A8B3-C304A23B3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666" y="2276872"/>
              <a:ext cx="3000117" cy="32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图文框 2">
              <a:extLst>
                <a:ext uri="{FF2B5EF4-FFF2-40B4-BE49-F238E27FC236}">
                  <a16:creationId xmlns:a16="http://schemas.microsoft.com/office/drawing/2014/main" xmlns="" id="{6F993FEC-3086-B345-B01C-CFBCFCC94A4F}"/>
                </a:ext>
              </a:extLst>
            </p:cNvPr>
            <p:cNvSpPr/>
            <p:nvPr/>
          </p:nvSpPr>
          <p:spPr>
            <a:xfrm>
              <a:off x="5039263" y="2276872"/>
              <a:ext cx="3084235" cy="3312368"/>
            </a:xfrm>
            <a:prstGeom prst="frame">
              <a:avLst>
                <a:gd name="adj1" fmla="val 257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
        <p:nvSpPr>
          <p:cNvPr id="5" name="矩形 4">
            <a:extLst>
              <a:ext uri="{FF2B5EF4-FFF2-40B4-BE49-F238E27FC236}">
                <a16:creationId xmlns:a16="http://schemas.microsoft.com/office/drawing/2014/main" xmlns="" id="{BCD7027E-7768-CB4B-89E7-87BFC336CFF9}"/>
              </a:ext>
            </a:extLst>
          </p:cNvPr>
          <p:cNvSpPr/>
          <p:nvPr/>
        </p:nvSpPr>
        <p:spPr>
          <a:xfrm>
            <a:off x="3112978" y="2523906"/>
            <a:ext cx="3743325" cy="331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Rectangle 2">
            <a:extLst>
              <a:ext uri="{FF2B5EF4-FFF2-40B4-BE49-F238E27FC236}">
                <a16:creationId xmlns:a16="http://schemas.microsoft.com/office/drawing/2014/main" xmlns="" id="{571408AC-F190-0448-8893-66E86DA611E5}"/>
              </a:ext>
            </a:extLst>
          </p:cNvPr>
          <p:cNvSpPr txBox="1">
            <a:spLocks noChangeArrowheads="1"/>
          </p:cNvSpPr>
          <p:nvPr/>
        </p:nvSpPr>
        <p:spPr bwMode="auto">
          <a:xfrm>
            <a:off x="3471753" y="3220819"/>
            <a:ext cx="3170237" cy="1871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Font typeface="Wingdings" pitchFamily="2" charset="2"/>
              <a:buNone/>
            </a:pPr>
            <a:r>
              <a:rPr lang="zh-CN" altLang="zh-CN" sz="2000">
                <a:solidFill>
                  <a:schemeClr val="bg1"/>
                </a:solidFill>
                <a:latin typeface="微软雅黑" panose="020B0503020204020204" pitchFamily="34" charset="-122"/>
                <a:ea typeface="微软雅黑" panose="020B0503020204020204" pitchFamily="34" charset="-122"/>
              </a:rPr>
              <a:t>规程规定所有电气设备不</a:t>
            </a:r>
            <a:endParaRPr lang="en-US" altLang="zh-CN" sz="2000">
              <a:solidFill>
                <a:schemeClr val="bg1"/>
              </a:solidFill>
              <a:latin typeface="微软雅黑" panose="020B0503020204020204" pitchFamily="34" charset="-122"/>
              <a:ea typeface="微软雅黑" panose="020B0503020204020204" pitchFamily="34" charset="-122"/>
            </a:endParaRPr>
          </a:p>
          <a:p>
            <a:pPr>
              <a:lnSpc>
                <a:spcPct val="170000"/>
              </a:lnSpc>
              <a:buFont typeface="Wingdings" pitchFamily="2" charset="2"/>
              <a:buNone/>
            </a:pPr>
            <a:r>
              <a:rPr lang="zh-CN" altLang="zh-CN" sz="2000">
                <a:solidFill>
                  <a:schemeClr val="bg1"/>
                </a:solidFill>
                <a:latin typeface="微软雅黑" panose="020B0503020204020204" pitchFamily="34" charset="-122"/>
                <a:ea typeface="微软雅黑" panose="020B0503020204020204" pitchFamily="34" charset="-122"/>
              </a:rPr>
              <a:t>带电的金属外壳必须可靠</a:t>
            </a:r>
            <a:endParaRPr lang="en-US" altLang="zh-CN" sz="2000">
              <a:solidFill>
                <a:schemeClr val="bg1"/>
              </a:solidFill>
              <a:latin typeface="微软雅黑" panose="020B0503020204020204" pitchFamily="34" charset="-122"/>
              <a:ea typeface="微软雅黑" panose="020B0503020204020204" pitchFamily="34" charset="-122"/>
            </a:endParaRPr>
          </a:p>
          <a:p>
            <a:pPr>
              <a:lnSpc>
                <a:spcPct val="170000"/>
              </a:lnSpc>
              <a:buFont typeface="Wingdings" pitchFamily="2" charset="2"/>
              <a:buNone/>
            </a:pPr>
            <a:r>
              <a:rPr lang="zh-CN" altLang="zh-CN" sz="2000">
                <a:solidFill>
                  <a:schemeClr val="bg1"/>
                </a:solidFill>
                <a:latin typeface="微软雅黑" panose="020B0503020204020204" pitchFamily="34" charset="-122"/>
                <a:ea typeface="微软雅黑" panose="020B0503020204020204" pitchFamily="34" charset="-122"/>
              </a:rPr>
              <a:t>接地</a:t>
            </a:r>
          </a:p>
        </p:txBody>
      </p:sp>
      <p:grpSp>
        <p:nvGrpSpPr>
          <p:cNvPr id="7" name="组合 3">
            <a:extLst>
              <a:ext uri="{FF2B5EF4-FFF2-40B4-BE49-F238E27FC236}">
                <a16:creationId xmlns:a16="http://schemas.microsoft.com/office/drawing/2014/main" xmlns="" id="{D7DFFFBF-7022-5B4D-A855-C0C9C564E2A9}"/>
              </a:ext>
            </a:extLst>
          </p:cNvPr>
          <p:cNvGrpSpPr>
            <a:grpSpLocks/>
          </p:cNvGrpSpPr>
          <p:nvPr/>
        </p:nvGrpSpPr>
        <p:grpSpPr bwMode="auto">
          <a:xfrm rot="5400000">
            <a:off x="1998882" y="823091"/>
            <a:ext cx="828675" cy="923925"/>
            <a:chOff x="-1015878" y="1776636"/>
            <a:chExt cx="2876128" cy="3203132"/>
          </a:xfrm>
        </p:grpSpPr>
        <p:sp>
          <p:nvSpPr>
            <p:cNvPr id="8" name="任意多边形 4">
              <a:extLst>
                <a:ext uri="{FF2B5EF4-FFF2-40B4-BE49-F238E27FC236}">
                  <a16:creationId xmlns:a16="http://schemas.microsoft.com/office/drawing/2014/main" xmlns="" id="{89F14A3A-71D5-694F-844B-FE9BF74500CE}"/>
                </a:ext>
              </a:extLst>
            </p:cNvPr>
            <p:cNvSpPr/>
            <p:nvPr/>
          </p:nvSpPr>
          <p:spPr bwMode="auto">
            <a:xfrm rot="5400000">
              <a:off x="-895925" y="2185328"/>
              <a:ext cx="2663773" cy="238575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127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任意多边形 5">
              <a:extLst>
                <a:ext uri="{FF2B5EF4-FFF2-40B4-BE49-F238E27FC236}">
                  <a16:creationId xmlns:a16="http://schemas.microsoft.com/office/drawing/2014/main" xmlns="" id="{D708AD85-A8B3-8945-9075-477F1884FD79}"/>
                </a:ext>
              </a:extLst>
            </p:cNvPr>
            <p:cNvSpPr/>
            <p:nvPr/>
          </p:nvSpPr>
          <p:spPr bwMode="auto">
            <a:xfrm rot="5400000">
              <a:off x="-1179380" y="1940138"/>
              <a:ext cx="3203132" cy="28761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99C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cxnSp>
        <p:nvCxnSpPr>
          <p:cNvPr id="10" name="直接连接符 6">
            <a:extLst>
              <a:ext uri="{FF2B5EF4-FFF2-40B4-BE49-F238E27FC236}">
                <a16:creationId xmlns:a16="http://schemas.microsoft.com/office/drawing/2014/main" xmlns="" id="{264C6DA9-A4A1-1D40-8E37-BE6A4509FE9A}"/>
              </a:ext>
            </a:extLst>
          </p:cNvPr>
          <p:cNvCxnSpPr>
            <a:stCxn id="9" idx="27"/>
          </p:cNvCxnSpPr>
          <p:nvPr/>
        </p:nvCxnSpPr>
        <p:spPr>
          <a:xfrm>
            <a:off x="2875182" y="1285054"/>
            <a:ext cx="29654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7">
            <a:extLst>
              <a:ext uri="{FF2B5EF4-FFF2-40B4-BE49-F238E27FC236}">
                <a16:creationId xmlns:a16="http://schemas.microsoft.com/office/drawing/2014/main" xmlns="" id="{DF085F67-94A5-5B40-98F1-58F9731C1203}"/>
              </a:ext>
            </a:extLst>
          </p:cNvPr>
          <p:cNvCxnSpPr/>
          <p:nvPr/>
        </p:nvCxnSpPr>
        <p:spPr>
          <a:xfrm flipV="1">
            <a:off x="5816819" y="1285054"/>
            <a:ext cx="2287588" cy="0"/>
          </a:xfrm>
          <a:prstGeom prst="line">
            <a:avLst/>
          </a:prstGeom>
          <a:ln w="63500">
            <a:solidFill>
              <a:srgbClr val="0099CC"/>
            </a:soli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1E28D46-0435-124A-BB6E-0A700170A836}"/>
              </a:ext>
            </a:extLst>
          </p:cNvPr>
          <p:cNvSpPr txBox="1">
            <a:spLocks noChangeArrowheads="1"/>
          </p:cNvSpPr>
          <p:nvPr/>
        </p:nvSpPr>
        <p:spPr>
          <a:xfrm>
            <a:off x="2146519" y="1005654"/>
            <a:ext cx="520700" cy="5572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algn="ctr" eaLnBrk="1" hangingPunct="1">
              <a:buFont typeface="Wingdings" panose="05000000000000000000" pitchFamily="2" charset="2"/>
              <a:buNone/>
              <a:defRPr/>
            </a:pPr>
            <a:r>
              <a:rPr lang="en-US" altLang="zh-CN" sz="2800" b="1" kern="0" dirty="0">
                <a:solidFill>
                  <a:schemeClr val="bg1"/>
                </a:solidFill>
                <a:latin typeface="微软雅黑" panose="020B0503020204020204" pitchFamily="34" charset="-122"/>
                <a:ea typeface="微软雅黑" panose="020B0503020204020204" pitchFamily="34" charset="-122"/>
              </a:rPr>
              <a:t>2</a:t>
            </a:r>
            <a:endParaRPr lang="zh-CN" altLang="zh-CN" sz="2400" kern="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90B7B78A-C16E-DC47-A1BB-F6E5BCF55CB6}"/>
              </a:ext>
            </a:extLst>
          </p:cNvPr>
          <p:cNvSpPr/>
          <p:nvPr/>
        </p:nvSpPr>
        <p:spPr>
          <a:xfrm>
            <a:off x="4840507" y="740541"/>
            <a:ext cx="800100" cy="461963"/>
          </a:xfrm>
          <a:prstGeom prst="rect">
            <a:avLst/>
          </a:prstGeom>
        </p:spPr>
        <p:txBody>
          <a:bodyPr wrap="none">
            <a:spAutoFit/>
          </a:bodyPr>
          <a:lstStyle/>
          <a:p>
            <a:pPr eaLnBrk="1" hangingPunct="1">
              <a:buFont typeface="Wingdings" panose="05000000000000000000" pitchFamily="2" charset="2"/>
              <a:buNone/>
              <a:defRPr/>
            </a:pPr>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接地</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830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7AB4088-4141-A042-B582-39BDAF18596A}"/>
              </a:ext>
            </a:extLst>
          </p:cNvPr>
          <p:cNvSpPr/>
          <p:nvPr/>
        </p:nvSpPr>
        <p:spPr>
          <a:xfrm>
            <a:off x="2675842" y="2639518"/>
            <a:ext cx="3743325" cy="331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3" name="Picture 3" descr="dian002">
            <a:hlinkClick r:id="" action="ppaction://noaction">
              <a:snd r:embed="rId2" name="单击"/>
            </a:hlinkClick>
            <a:extLst>
              <a:ext uri="{FF2B5EF4-FFF2-40B4-BE49-F238E27FC236}">
                <a16:creationId xmlns:a16="http://schemas.microsoft.com/office/drawing/2014/main" xmlns="" id="{FFBE48E0-350E-E040-8008-5C3371C89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68" r="6044"/>
          <a:stretch>
            <a:fillRect/>
          </a:stretch>
        </p:blipFill>
        <p:spPr bwMode="auto">
          <a:xfrm>
            <a:off x="6490604" y="2639518"/>
            <a:ext cx="29543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xmlns="" id="{6732B942-64AD-5E4E-85D1-0E55A1543CDD}"/>
              </a:ext>
            </a:extLst>
          </p:cNvPr>
          <p:cNvSpPr txBox="1">
            <a:spLocks noChangeArrowheads="1"/>
          </p:cNvSpPr>
          <p:nvPr/>
        </p:nvSpPr>
        <p:spPr bwMode="auto">
          <a:xfrm>
            <a:off x="3023504" y="3060206"/>
            <a:ext cx="31575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2000">
                <a:solidFill>
                  <a:schemeClr val="bg1"/>
                </a:solidFill>
                <a:latin typeface="微软雅黑" panose="020B0503020204020204" pitchFamily="34" charset="-122"/>
                <a:ea typeface="微软雅黑" panose="020B0503020204020204" pitchFamily="34" charset="-122"/>
              </a:rPr>
              <a:t>漏电流动作保护器可以在设备及线路漏电时检测</a:t>
            </a:r>
            <a:r>
              <a:rPr lang="zh-CN" altLang="en-US" sz="2000">
                <a:solidFill>
                  <a:schemeClr val="bg1"/>
                </a:solidFill>
                <a:latin typeface="微软雅黑" panose="020B0503020204020204" pitchFamily="34" charset="-122"/>
                <a:ea typeface="微软雅黑" panose="020B0503020204020204" pitchFamily="34" charset="-122"/>
              </a:rPr>
              <a:t>到</a:t>
            </a:r>
            <a:r>
              <a:rPr lang="zh-CN" altLang="zh-CN" sz="2000">
                <a:solidFill>
                  <a:schemeClr val="bg1"/>
                </a:solidFill>
                <a:latin typeface="微软雅黑" panose="020B0503020204020204" pitchFamily="34" charset="-122"/>
                <a:ea typeface="微软雅黑" panose="020B0503020204020204" pitchFamily="34" charset="-122"/>
              </a:rPr>
              <a:t>异常信号，促使</a:t>
            </a:r>
            <a:r>
              <a:rPr lang="zh-CN" altLang="en-US" sz="2000">
                <a:solidFill>
                  <a:schemeClr val="bg1"/>
                </a:solidFill>
                <a:latin typeface="微软雅黑" panose="020B0503020204020204" pitchFamily="34" charset="-122"/>
                <a:ea typeface="微软雅黑" panose="020B0503020204020204" pitchFamily="34" charset="-122"/>
              </a:rPr>
              <a:t>开关或接触器</a:t>
            </a:r>
            <a:r>
              <a:rPr lang="zh-CN" altLang="zh-CN" sz="2000">
                <a:solidFill>
                  <a:schemeClr val="bg1"/>
                </a:solidFill>
                <a:latin typeface="微软雅黑" panose="020B0503020204020204" pitchFamily="34" charset="-122"/>
                <a:ea typeface="微软雅黑" panose="020B0503020204020204" pitchFamily="34" charset="-122"/>
              </a:rPr>
              <a:t>动作，自动切断电源，起到保护作用。     </a:t>
            </a:r>
          </a:p>
        </p:txBody>
      </p:sp>
      <p:sp>
        <p:nvSpPr>
          <p:cNvPr id="5" name="Text Box 4">
            <a:extLst>
              <a:ext uri="{FF2B5EF4-FFF2-40B4-BE49-F238E27FC236}">
                <a16:creationId xmlns:a16="http://schemas.microsoft.com/office/drawing/2014/main" xmlns="" id="{B325180F-8D0F-DE43-9204-2A0E7C9520C0}"/>
              </a:ext>
            </a:extLst>
          </p:cNvPr>
          <p:cNvSpPr txBox="1">
            <a:spLocks noChangeArrowheads="1"/>
          </p:cNvSpPr>
          <p:nvPr/>
        </p:nvSpPr>
        <p:spPr bwMode="auto">
          <a:xfrm>
            <a:off x="3911710" y="829167"/>
            <a:ext cx="2646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itchFamily="2" charset="2"/>
              <a:buNone/>
            </a:pPr>
            <a:r>
              <a:rPr lang="zh-CN" altLang="en-US" sz="2400" b="1">
                <a:solidFill>
                  <a:srgbClr val="262626"/>
                </a:solidFill>
                <a:latin typeface="微软雅黑" panose="020B0503020204020204" pitchFamily="34" charset="-122"/>
                <a:ea typeface="微软雅黑" panose="020B0503020204020204" pitchFamily="34" charset="-122"/>
              </a:rPr>
              <a:t>装设漏电保护装置</a:t>
            </a:r>
          </a:p>
        </p:txBody>
      </p:sp>
      <p:grpSp>
        <p:nvGrpSpPr>
          <p:cNvPr id="6" name="组合 4">
            <a:extLst>
              <a:ext uri="{FF2B5EF4-FFF2-40B4-BE49-F238E27FC236}">
                <a16:creationId xmlns:a16="http://schemas.microsoft.com/office/drawing/2014/main" xmlns="" id="{AEB2B8AB-00E3-8C4A-AA1D-99F3CFDC849A}"/>
              </a:ext>
            </a:extLst>
          </p:cNvPr>
          <p:cNvGrpSpPr>
            <a:grpSpLocks/>
          </p:cNvGrpSpPr>
          <p:nvPr/>
        </p:nvGrpSpPr>
        <p:grpSpPr bwMode="auto">
          <a:xfrm rot="5400000">
            <a:off x="1862248" y="938704"/>
            <a:ext cx="828675" cy="923925"/>
            <a:chOff x="-1015878" y="1776636"/>
            <a:chExt cx="2876128" cy="3203132"/>
          </a:xfrm>
        </p:grpSpPr>
        <p:sp>
          <p:nvSpPr>
            <p:cNvPr id="7" name="任意多边形 5">
              <a:extLst>
                <a:ext uri="{FF2B5EF4-FFF2-40B4-BE49-F238E27FC236}">
                  <a16:creationId xmlns:a16="http://schemas.microsoft.com/office/drawing/2014/main" xmlns="" id="{9127BB14-7B54-AF4A-B875-C7F2013A0B3E}"/>
                </a:ext>
              </a:extLst>
            </p:cNvPr>
            <p:cNvSpPr/>
            <p:nvPr/>
          </p:nvSpPr>
          <p:spPr bwMode="auto">
            <a:xfrm rot="5400000">
              <a:off x="-895925" y="2185328"/>
              <a:ext cx="2663773" cy="238575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127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任意多边形 6">
              <a:extLst>
                <a:ext uri="{FF2B5EF4-FFF2-40B4-BE49-F238E27FC236}">
                  <a16:creationId xmlns:a16="http://schemas.microsoft.com/office/drawing/2014/main" xmlns="" id="{2CAC394A-5886-634F-921C-8A91AA83E977}"/>
                </a:ext>
              </a:extLst>
            </p:cNvPr>
            <p:cNvSpPr/>
            <p:nvPr/>
          </p:nvSpPr>
          <p:spPr bwMode="auto">
            <a:xfrm rot="5400000">
              <a:off x="-1179380" y="1940138"/>
              <a:ext cx="3203132" cy="28761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99C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cxnSp>
        <p:nvCxnSpPr>
          <p:cNvPr id="9" name="直接连接符 7">
            <a:extLst>
              <a:ext uri="{FF2B5EF4-FFF2-40B4-BE49-F238E27FC236}">
                <a16:creationId xmlns:a16="http://schemas.microsoft.com/office/drawing/2014/main" xmlns="" id="{6A52F879-FB4D-5246-815A-29CC8FABBC45}"/>
              </a:ext>
            </a:extLst>
          </p:cNvPr>
          <p:cNvCxnSpPr>
            <a:stCxn id="8" idx="27"/>
          </p:cNvCxnSpPr>
          <p:nvPr/>
        </p:nvCxnSpPr>
        <p:spPr>
          <a:xfrm>
            <a:off x="2738548" y="1400667"/>
            <a:ext cx="29654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8">
            <a:extLst>
              <a:ext uri="{FF2B5EF4-FFF2-40B4-BE49-F238E27FC236}">
                <a16:creationId xmlns:a16="http://schemas.microsoft.com/office/drawing/2014/main" xmlns="" id="{532918F1-5D14-0A4E-B5E7-7F9FEC707427}"/>
              </a:ext>
            </a:extLst>
          </p:cNvPr>
          <p:cNvCxnSpPr/>
          <p:nvPr/>
        </p:nvCxnSpPr>
        <p:spPr>
          <a:xfrm flipV="1">
            <a:off x="5680185" y="1400667"/>
            <a:ext cx="2287588" cy="0"/>
          </a:xfrm>
          <a:prstGeom prst="line">
            <a:avLst/>
          </a:prstGeom>
          <a:ln w="63500">
            <a:solidFill>
              <a:srgbClr val="0099CC"/>
            </a:solidFill>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xmlns="" id="{358E14A3-DFF5-834E-966B-8286ED61410C}"/>
              </a:ext>
            </a:extLst>
          </p:cNvPr>
          <p:cNvSpPr txBox="1">
            <a:spLocks noChangeArrowheads="1"/>
          </p:cNvSpPr>
          <p:nvPr/>
        </p:nvSpPr>
        <p:spPr>
          <a:xfrm>
            <a:off x="2009885" y="1121267"/>
            <a:ext cx="520700" cy="5572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algn="ctr" eaLnBrk="1" hangingPunct="1">
              <a:buFont typeface="Wingdings" panose="05000000000000000000" pitchFamily="2" charset="2"/>
              <a:buNone/>
              <a:defRPr/>
            </a:pPr>
            <a:r>
              <a:rPr lang="en-US" altLang="zh-CN" sz="2800" b="1" kern="0" dirty="0">
                <a:solidFill>
                  <a:schemeClr val="bg1"/>
                </a:solidFill>
                <a:latin typeface="微软雅黑" panose="020B0503020204020204" pitchFamily="34" charset="-122"/>
                <a:ea typeface="微软雅黑" panose="020B0503020204020204" pitchFamily="34" charset="-122"/>
              </a:rPr>
              <a:t>3</a:t>
            </a:r>
            <a:endParaRPr lang="zh-CN" altLang="zh-CN" sz="2400" kern="0" dirty="0">
              <a:solidFill>
                <a:schemeClr val="bg1"/>
              </a:solidFill>
              <a:latin typeface="微软雅黑" panose="020B0503020204020204" pitchFamily="34" charset="-122"/>
              <a:ea typeface="微软雅黑" panose="020B0503020204020204" pitchFamily="34" charset="-122"/>
            </a:endParaRPr>
          </a:p>
        </p:txBody>
      </p:sp>
      <p:sp>
        <p:nvSpPr>
          <p:cNvPr id="12" name="图文框 11">
            <a:extLst>
              <a:ext uri="{FF2B5EF4-FFF2-40B4-BE49-F238E27FC236}">
                <a16:creationId xmlns:a16="http://schemas.microsoft.com/office/drawing/2014/main" xmlns="" id="{EECDADAF-AE8F-DB44-A4DF-1FCBC7E4B46F}"/>
              </a:ext>
            </a:extLst>
          </p:cNvPr>
          <p:cNvSpPr/>
          <p:nvPr/>
        </p:nvSpPr>
        <p:spPr>
          <a:xfrm>
            <a:off x="6419167" y="2639518"/>
            <a:ext cx="3084512" cy="3313113"/>
          </a:xfrm>
          <a:prstGeom prst="frame">
            <a:avLst>
              <a:gd name="adj1" fmla="val 257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Tree>
    <p:extLst>
      <p:ext uri="{BB962C8B-B14F-4D97-AF65-F5344CB8AC3E}">
        <p14:creationId xmlns:p14="http://schemas.microsoft.com/office/powerpoint/2010/main" val="29574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a:extLst>
              <a:ext uri="{FF2B5EF4-FFF2-40B4-BE49-F238E27FC236}">
                <a16:creationId xmlns:a16="http://schemas.microsoft.com/office/drawing/2014/main" xmlns="" id="{AB88744F-5396-754F-A1F8-F8D0FDA58C8D}"/>
              </a:ext>
            </a:extLst>
          </p:cNvPr>
          <p:cNvSpPr/>
          <p:nvPr/>
        </p:nvSpPr>
        <p:spPr>
          <a:xfrm>
            <a:off x="4641905" y="5737609"/>
            <a:ext cx="4248150" cy="579437"/>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六边形 4">
            <a:extLst>
              <a:ext uri="{FF2B5EF4-FFF2-40B4-BE49-F238E27FC236}">
                <a16:creationId xmlns:a16="http://schemas.microsoft.com/office/drawing/2014/main" xmlns="" id="{C6C13B1E-9E8A-D248-99CE-7066699FB919}"/>
              </a:ext>
            </a:extLst>
          </p:cNvPr>
          <p:cNvSpPr/>
          <p:nvPr/>
        </p:nvSpPr>
        <p:spPr>
          <a:xfrm>
            <a:off x="4646667" y="1462471"/>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六边形 5">
            <a:extLst>
              <a:ext uri="{FF2B5EF4-FFF2-40B4-BE49-F238E27FC236}">
                <a16:creationId xmlns:a16="http://schemas.microsoft.com/office/drawing/2014/main" xmlns="" id="{22D9F722-2033-2D47-9C08-DEF560DD116C}"/>
              </a:ext>
            </a:extLst>
          </p:cNvPr>
          <p:cNvSpPr/>
          <p:nvPr/>
        </p:nvSpPr>
        <p:spPr>
          <a:xfrm>
            <a:off x="4641905" y="2170496"/>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六边形 6">
            <a:extLst>
              <a:ext uri="{FF2B5EF4-FFF2-40B4-BE49-F238E27FC236}">
                <a16:creationId xmlns:a16="http://schemas.microsoft.com/office/drawing/2014/main" xmlns="" id="{0A96A0AC-726B-9B4B-B6AC-8E22484F6D9B}"/>
              </a:ext>
            </a:extLst>
          </p:cNvPr>
          <p:cNvSpPr/>
          <p:nvPr/>
        </p:nvSpPr>
        <p:spPr>
          <a:xfrm>
            <a:off x="4641905" y="2902334"/>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六边形 7">
            <a:extLst>
              <a:ext uri="{FF2B5EF4-FFF2-40B4-BE49-F238E27FC236}">
                <a16:creationId xmlns:a16="http://schemas.microsoft.com/office/drawing/2014/main" xmlns="" id="{785293A9-918D-9649-9036-929156377492}"/>
              </a:ext>
            </a:extLst>
          </p:cNvPr>
          <p:cNvSpPr/>
          <p:nvPr/>
        </p:nvSpPr>
        <p:spPr>
          <a:xfrm>
            <a:off x="4641905" y="3588134"/>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六边形 8">
            <a:extLst>
              <a:ext uri="{FF2B5EF4-FFF2-40B4-BE49-F238E27FC236}">
                <a16:creationId xmlns:a16="http://schemas.microsoft.com/office/drawing/2014/main" xmlns="" id="{467EA69C-AC38-DE4D-9970-A824BAF97599}"/>
              </a:ext>
            </a:extLst>
          </p:cNvPr>
          <p:cNvSpPr/>
          <p:nvPr/>
        </p:nvSpPr>
        <p:spPr>
          <a:xfrm>
            <a:off x="4641905" y="4312034"/>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六边形 9">
            <a:extLst>
              <a:ext uri="{FF2B5EF4-FFF2-40B4-BE49-F238E27FC236}">
                <a16:creationId xmlns:a16="http://schemas.microsoft.com/office/drawing/2014/main" xmlns="" id="{4CF96C95-A346-5146-8EA3-6DDDE36AF300}"/>
              </a:ext>
            </a:extLst>
          </p:cNvPr>
          <p:cNvSpPr/>
          <p:nvPr/>
        </p:nvSpPr>
        <p:spPr>
          <a:xfrm>
            <a:off x="4641905" y="5023234"/>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六边形 10">
            <a:extLst>
              <a:ext uri="{FF2B5EF4-FFF2-40B4-BE49-F238E27FC236}">
                <a16:creationId xmlns:a16="http://schemas.microsoft.com/office/drawing/2014/main" xmlns="" id="{070034B2-3988-FC41-86AD-F9C9B030A87B}"/>
              </a:ext>
            </a:extLst>
          </p:cNvPr>
          <p:cNvSpPr/>
          <p:nvPr/>
        </p:nvSpPr>
        <p:spPr>
          <a:xfrm>
            <a:off x="4641905" y="733809"/>
            <a:ext cx="4248150" cy="577850"/>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椭圆 11">
            <a:extLst>
              <a:ext uri="{FF2B5EF4-FFF2-40B4-BE49-F238E27FC236}">
                <a16:creationId xmlns:a16="http://schemas.microsoft.com/office/drawing/2014/main" xmlns="" id="{B16439A0-0CBA-4146-91CE-B383F5CEFA1F}"/>
              </a:ext>
            </a:extLst>
          </p:cNvPr>
          <p:cNvSpPr/>
          <p:nvPr/>
        </p:nvSpPr>
        <p:spPr>
          <a:xfrm>
            <a:off x="3957692" y="738571"/>
            <a:ext cx="596900" cy="596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椭圆 12">
            <a:extLst>
              <a:ext uri="{FF2B5EF4-FFF2-40B4-BE49-F238E27FC236}">
                <a16:creationId xmlns:a16="http://schemas.microsoft.com/office/drawing/2014/main" xmlns="" id="{28790383-98BC-DA44-A642-E2C8229277E3}"/>
              </a:ext>
            </a:extLst>
          </p:cNvPr>
          <p:cNvSpPr/>
          <p:nvPr/>
        </p:nvSpPr>
        <p:spPr>
          <a:xfrm>
            <a:off x="3935467" y="1451359"/>
            <a:ext cx="596900" cy="595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椭圆 13">
            <a:extLst>
              <a:ext uri="{FF2B5EF4-FFF2-40B4-BE49-F238E27FC236}">
                <a16:creationId xmlns:a16="http://schemas.microsoft.com/office/drawing/2014/main" xmlns="" id="{4F10BDAD-B0D7-1D4B-A6E2-784E1A03F058}"/>
              </a:ext>
            </a:extLst>
          </p:cNvPr>
          <p:cNvSpPr/>
          <p:nvPr/>
        </p:nvSpPr>
        <p:spPr>
          <a:xfrm>
            <a:off x="3938642" y="2162559"/>
            <a:ext cx="596900" cy="595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椭圆 14">
            <a:extLst>
              <a:ext uri="{FF2B5EF4-FFF2-40B4-BE49-F238E27FC236}">
                <a16:creationId xmlns:a16="http://schemas.microsoft.com/office/drawing/2014/main" xmlns="" id="{6B70BFF4-44A0-254C-A1FF-8A0806BB4495}"/>
              </a:ext>
            </a:extLst>
          </p:cNvPr>
          <p:cNvSpPr/>
          <p:nvPr/>
        </p:nvSpPr>
        <p:spPr>
          <a:xfrm>
            <a:off x="3957692" y="2873759"/>
            <a:ext cx="596900" cy="596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椭圆 15">
            <a:extLst>
              <a:ext uri="{FF2B5EF4-FFF2-40B4-BE49-F238E27FC236}">
                <a16:creationId xmlns:a16="http://schemas.microsoft.com/office/drawing/2014/main" xmlns="" id="{7B8E91E3-4719-384E-ABAD-1C38A040EE4F}"/>
              </a:ext>
            </a:extLst>
          </p:cNvPr>
          <p:cNvSpPr/>
          <p:nvPr/>
        </p:nvSpPr>
        <p:spPr>
          <a:xfrm>
            <a:off x="3935467" y="3584959"/>
            <a:ext cx="596900" cy="596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椭圆 16">
            <a:extLst>
              <a:ext uri="{FF2B5EF4-FFF2-40B4-BE49-F238E27FC236}">
                <a16:creationId xmlns:a16="http://schemas.microsoft.com/office/drawing/2014/main" xmlns="" id="{A3763A8B-3CA0-2348-8BBC-0DF2005AC82F}"/>
              </a:ext>
            </a:extLst>
          </p:cNvPr>
          <p:cNvSpPr/>
          <p:nvPr/>
        </p:nvSpPr>
        <p:spPr>
          <a:xfrm>
            <a:off x="3957692" y="4297746"/>
            <a:ext cx="596900" cy="5953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椭圆 17">
            <a:extLst>
              <a:ext uri="{FF2B5EF4-FFF2-40B4-BE49-F238E27FC236}">
                <a16:creationId xmlns:a16="http://schemas.microsoft.com/office/drawing/2014/main" xmlns="" id="{E9375D58-BA02-C64B-A92B-12FC669D5A62}"/>
              </a:ext>
            </a:extLst>
          </p:cNvPr>
          <p:cNvSpPr/>
          <p:nvPr/>
        </p:nvSpPr>
        <p:spPr>
          <a:xfrm>
            <a:off x="3935467" y="5008946"/>
            <a:ext cx="596900" cy="5953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9" name="椭圆 18">
            <a:extLst>
              <a:ext uri="{FF2B5EF4-FFF2-40B4-BE49-F238E27FC236}">
                <a16:creationId xmlns:a16="http://schemas.microsoft.com/office/drawing/2014/main" xmlns="" id="{4E1A9B83-E7C9-D04B-B450-265724244303}"/>
              </a:ext>
            </a:extLst>
          </p:cNvPr>
          <p:cNvSpPr/>
          <p:nvPr/>
        </p:nvSpPr>
        <p:spPr>
          <a:xfrm>
            <a:off x="3935467" y="5720146"/>
            <a:ext cx="596900" cy="596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0" name="文本框 23">
            <a:extLst>
              <a:ext uri="{FF2B5EF4-FFF2-40B4-BE49-F238E27FC236}">
                <a16:creationId xmlns:a16="http://schemas.microsoft.com/office/drawing/2014/main" xmlns="" id="{C55588F2-291D-8944-85EC-36603BA9873F}"/>
              </a:ext>
            </a:extLst>
          </p:cNvPr>
          <p:cNvSpPr txBox="1">
            <a:spLocks noChangeArrowheads="1"/>
          </p:cNvSpPr>
          <p:nvPr/>
        </p:nvSpPr>
        <p:spPr bwMode="auto">
          <a:xfrm>
            <a:off x="3956105" y="733809"/>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1</a:t>
            </a:r>
            <a:endParaRPr lang="zh-CN" altLang="en-US" sz="3200" b="1">
              <a:solidFill>
                <a:schemeClr val="bg1"/>
              </a:solidFill>
            </a:endParaRPr>
          </a:p>
        </p:txBody>
      </p:sp>
      <p:sp>
        <p:nvSpPr>
          <p:cNvPr id="21" name="文本框 24">
            <a:extLst>
              <a:ext uri="{FF2B5EF4-FFF2-40B4-BE49-F238E27FC236}">
                <a16:creationId xmlns:a16="http://schemas.microsoft.com/office/drawing/2014/main" xmlns="" id="{5D9DC112-8047-3343-827F-DE9F0498701D}"/>
              </a:ext>
            </a:extLst>
          </p:cNvPr>
          <p:cNvSpPr txBox="1">
            <a:spLocks noChangeArrowheads="1"/>
          </p:cNvSpPr>
          <p:nvPr/>
        </p:nvSpPr>
        <p:spPr bwMode="auto">
          <a:xfrm>
            <a:off x="3956105" y="1451359"/>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2</a:t>
            </a:r>
            <a:endParaRPr lang="zh-CN" altLang="en-US" sz="3200" b="1">
              <a:solidFill>
                <a:schemeClr val="bg1"/>
              </a:solidFill>
            </a:endParaRPr>
          </a:p>
        </p:txBody>
      </p:sp>
      <p:sp>
        <p:nvSpPr>
          <p:cNvPr id="22" name="文本框 25">
            <a:extLst>
              <a:ext uri="{FF2B5EF4-FFF2-40B4-BE49-F238E27FC236}">
                <a16:creationId xmlns:a16="http://schemas.microsoft.com/office/drawing/2014/main" xmlns="" id="{7E5A4ED3-9DCF-8944-895F-9CF1D33280E0}"/>
              </a:ext>
            </a:extLst>
          </p:cNvPr>
          <p:cNvSpPr txBox="1">
            <a:spLocks noChangeArrowheads="1"/>
          </p:cNvSpPr>
          <p:nvPr/>
        </p:nvSpPr>
        <p:spPr bwMode="auto">
          <a:xfrm>
            <a:off x="3956105" y="2173671"/>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3</a:t>
            </a:r>
            <a:endParaRPr lang="zh-CN" altLang="en-US" sz="3200" b="1">
              <a:solidFill>
                <a:schemeClr val="bg1"/>
              </a:solidFill>
            </a:endParaRPr>
          </a:p>
        </p:txBody>
      </p:sp>
      <p:sp>
        <p:nvSpPr>
          <p:cNvPr id="23" name="文本框 26">
            <a:extLst>
              <a:ext uri="{FF2B5EF4-FFF2-40B4-BE49-F238E27FC236}">
                <a16:creationId xmlns:a16="http://schemas.microsoft.com/office/drawing/2014/main" xmlns="" id="{3776E414-A94E-6D49-B7B2-2B6A5E0AB5A4}"/>
              </a:ext>
            </a:extLst>
          </p:cNvPr>
          <p:cNvSpPr txBox="1">
            <a:spLocks noChangeArrowheads="1"/>
          </p:cNvSpPr>
          <p:nvPr/>
        </p:nvSpPr>
        <p:spPr bwMode="auto">
          <a:xfrm>
            <a:off x="3968805" y="2872171"/>
            <a:ext cx="57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4</a:t>
            </a:r>
            <a:endParaRPr lang="zh-CN" altLang="en-US" sz="3200" b="1">
              <a:solidFill>
                <a:schemeClr val="bg1"/>
              </a:solidFill>
            </a:endParaRPr>
          </a:p>
        </p:txBody>
      </p:sp>
      <p:sp>
        <p:nvSpPr>
          <p:cNvPr id="24" name="文本框 27">
            <a:extLst>
              <a:ext uri="{FF2B5EF4-FFF2-40B4-BE49-F238E27FC236}">
                <a16:creationId xmlns:a16="http://schemas.microsoft.com/office/drawing/2014/main" xmlns="" id="{B1D27751-3106-1247-9735-B1821BFB806A}"/>
              </a:ext>
            </a:extLst>
          </p:cNvPr>
          <p:cNvSpPr txBox="1">
            <a:spLocks noChangeArrowheads="1"/>
          </p:cNvSpPr>
          <p:nvPr/>
        </p:nvSpPr>
        <p:spPr bwMode="auto">
          <a:xfrm>
            <a:off x="3956105" y="3577021"/>
            <a:ext cx="576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5</a:t>
            </a:r>
            <a:endParaRPr lang="zh-CN" altLang="en-US" sz="3200" b="1">
              <a:solidFill>
                <a:schemeClr val="bg1"/>
              </a:solidFill>
            </a:endParaRPr>
          </a:p>
        </p:txBody>
      </p:sp>
      <p:sp>
        <p:nvSpPr>
          <p:cNvPr id="25" name="文本框 28">
            <a:extLst>
              <a:ext uri="{FF2B5EF4-FFF2-40B4-BE49-F238E27FC236}">
                <a16:creationId xmlns:a16="http://schemas.microsoft.com/office/drawing/2014/main" xmlns="" id="{7CDFD677-9FB9-D247-BF3E-43B12D64410D}"/>
              </a:ext>
            </a:extLst>
          </p:cNvPr>
          <p:cNvSpPr txBox="1">
            <a:spLocks noChangeArrowheads="1"/>
          </p:cNvSpPr>
          <p:nvPr/>
        </p:nvSpPr>
        <p:spPr bwMode="auto">
          <a:xfrm>
            <a:off x="3956105" y="4318384"/>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6</a:t>
            </a:r>
            <a:endParaRPr lang="zh-CN" altLang="en-US" sz="3200" b="1">
              <a:solidFill>
                <a:schemeClr val="bg1"/>
              </a:solidFill>
            </a:endParaRPr>
          </a:p>
        </p:txBody>
      </p:sp>
      <p:sp>
        <p:nvSpPr>
          <p:cNvPr id="26" name="文本框 29">
            <a:extLst>
              <a:ext uri="{FF2B5EF4-FFF2-40B4-BE49-F238E27FC236}">
                <a16:creationId xmlns:a16="http://schemas.microsoft.com/office/drawing/2014/main" xmlns="" id="{74D62E31-D76B-D049-A5FD-4087E5F95C42}"/>
              </a:ext>
            </a:extLst>
          </p:cNvPr>
          <p:cNvSpPr txBox="1">
            <a:spLocks noChangeArrowheads="1"/>
          </p:cNvSpPr>
          <p:nvPr/>
        </p:nvSpPr>
        <p:spPr bwMode="auto">
          <a:xfrm>
            <a:off x="3956105" y="5020059"/>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7</a:t>
            </a:r>
            <a:endParaRPr lang="zh-CN" altLang="en-US" sz="3200" b="1">
              <a:solidFill>
                <a:schemeClr val="bg1"/>
              </a:solidFill>
            </a:endParaRPr>
          </a:p>
        </p:txBody>
      </p:sp>
      <p:sp>
        <p:nvSpPr>
          <p:cNvPr id="27" name="文本框 30">
            <a:extLst>
              <a:ext uri="{FF2B5EF4-FFF2-40B4-BE49-F238E27FC236}">
                <a16:creationId xmlns:a16="http://schemas.microsoft.com/office/drawing/2014/main" xmlns="" id="{27A79A0F-0294-F34B-811D-B006F3565728}"/>
              </a:ext>
            </a:extLst>
          </p:cNvPr>
          <p:cNvSpPr txBox="1">
            <a:spLocks noChangeArrowheads="1"/>
          </p:cNvSpPr>
          <p:nvPr/>
        </p:nvSpPr>
        <p:spPr bwMode="auto">
          <a:xfrm>
            <a:off x="3960867" y="5720146"/>
            <a:ext cx="576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rPr>
              <a:t>8</a:t>
            </a:r>
            <a:endParaRPr lang="zh-CN" altLang="en-US" sz="3200" b="1">
              <a:solidFill>
                <a:schemeClr val="bg1"/>
              </a:solidFill>
            </a:endParaRPr>
          </a:p>
        </p:txBody>
      </p:sp>
      <p:sp>
        <p:nvSpPr>
          <p:cNvPr id="28" name="矩形 31">
            <a:extLst>
              <a:ext uri="{FF2B5EF4-FFF2-40B4-BE49-F238E27FC236}">
                <a16:creationId xmlns:a16="http://schemas.microsoft.com/office/drawing/2014/main" xmlns="" id="{4D1901D5-EE97-EB40-91B8-97685142C758}"/>
              </a:ext>
            </a:extLst>
          </p:cNvPr>
          <p:cNvSpPr>
            <a:spLocks noChangeArrowheads="1"/>
          </p:cNvSpPr>
          <p:nvPr/>
        </p:nvSpPr>
        <p:spPr bwMode="auto">
          <a:xfrm>
            <a:off x="4827642" y="795721"/>
            <a:ext cx="2646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电流对人体的伤害</a:t>
            </a:r>
          </a:p>
        </p:txBody>
      </p:sp>
      <p:sp>
        <p:nvSpPr>
          <p:cNvPr id="29" name="矩形 32">
            <a:extLst>
              <a:ext uri="{FF2B5EF4-FFF2-40B4-BE49-F238E27FC236}">
                <a16:creationId xmlns:a16="http://schemas.microsoft.com/office/drawing/2014/main" xmlns="" id="{6713895B-3B13-194B-B094-F62B29790271}"/>
              </a:ext>
            </a:extLst>
          </p:cNvPr>
          <p:cNvSpPr>
            <a:spLocks noChangeArrowheads="1"/>
          </p:cNvSpPr>
          <p:nvPr/>
        </p:nvSpPr>
        <p:spPr bwMode="auto">
          <a:xfrm>
            <a:off x="4827642" y="1491046"/>
            <a:ext cx="2338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触电的四种方式</a:t>
            </a:r>
          </a:p>
        </p:txBody>
      </p:sp>
      <p:sp>
        <p:nvSpPr>
          <p:cNvPr id="30" name="矩形 33">
            <a:extLst>
              <a:ext uri="{FF2B5EF4-FFF2-40B4-BE49-F238E27FC236}">
                <a16:creationId xmlns:a16="http://schemas.microsoft.com/office/drawing/2014/main" xmlns="" id="{BE96C840-A2DD-4B4B-B49E-07D19624858E}"/>
              </a:ext>
            </a:extLst>
          </p:cNvPr>
          <p:cNvSpPr>
            <a:spLocks noChangeArrowheads="1"/>
          </p:cNvSpPr>
          <p:nvPr/>
        </p:nvSpPr>
        <p:spPr bwMode="auto">
          <a:xfrm>
            <a:off x="4827642" y="2208596"/>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触电的原因</a:t>
            </a:r>
          </a:p>
        </p:txBody>
      </p:sp>
      <p:sp>
        <p:nvSpPr>
          <p:cNvPr id="31" name="矩形 34">
            <a:extLst>
              <a:ext uri="{FF2B5EF4-FFF2-40B4-BE49-F238E27FC236}">
                <a16:creationId xmlns:a16="http://schemas.microsoft.com/office/drawing/2014/main" xmlns="" id="{CC6EB331-09D4-984C-B380-CB9C37EE8200}"/>
              </a:ext>
            </a:extLst>
          </p:cNvPr>
          <p:cNvSpPr>
            <a:spLocks noChangeArrowheads="1"/>
          </p:cNvSpPr>
          <p:nvPr/>
        </p:nvSpPr>
        <p:spPr bwMode="auto">
          <a:xfrm>
            <a:off x="4827642" y="2961071"/>
            <a:ext cx="2954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防止触电的技术措施</a:t>
            </a:r>
          </a:p>
        </p:txBody>
      </p:sp>
      <p:sp>
        <p:nvSpPr>
          <p:cNvPr id="32" name="矩形 35">
            <a:extLst>
              <a:ext uri="{FF2B5EF4-FFF2-40B4-BE49-F238E27FC236}">
                <a16:creationId xmlns:a16="http://schemas.microsoft.com/office/drawing/2014/main" xmlns="" id="{28B57321-6623-CF45-9863-FCCDA4CB0C41}"/>
              </a:ext>
            </a:extLst>
          </p:cNvPr>
          <p:cNvSpPr>
            <a:spLocks noChangeArrowheads="1"/>
          </p:cNvSpPr>
          <p:nvPr/>
        </p:nvSpPr>
        <p:spPr bwMode="auto">
          <a:xfrm>
            <a:off x="4827642" y="3638934"/>
            <a:ext cx="295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防止触电的组织措施</a:t>
            </a:r>
          </a:p>
        </p:txBody>
      </p:sp>
      <p:sp>
        <p:nvSpPr>
          <p:cNvPr id="33" name="矩形 36">
            <a:extLst>
              <a:ext uri="{FF2B5EF4-FFF2-40B4-BE49-F238E27FC236}">
                <a16:creationId xmlns:a16="http://schemas.microsoft.com/office/drawing/2014/main" xmlns="" id="{86DE88C9-FE24-ED44-992A-F1362D5B8F3A}"/>
              </a:ext>
            </a:extLst>
          </p:cNvPr>
          <p:cNvSpPr>
            <a:spLocks noChangeArrowheads="1"/>
          </p:cNvSpPr>
          <p:nvPr/>
        </p:nvSpPr>
        <p:spPr bwMode="auto">
          <a:xfrm>
            <a:off x="4827642" y="4378709"/>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临时用电管理</a:t>
            </a:r>
          </a:p>
        </p:txBody>
      </p:sp>
      <p:sp>
        <p:nvSpPr>
          <p:cNvPr id="34" name="矩形 37">
            <a:extLst>
              <a:ext uri="{FF2B5EF4-FFF2-40B4-BE49-F238E27FC236}">
                <a16:creationId xmlns:a16="http://schemas.microsoft.com/office/drawing/2014/main" xmlns="" id="{EC6E8175-52EA-3243-B126-B18744575A3E}"/>
              </a:ext>
            </a:extLst>
          </p:cNvPr>
          <p:cNvSpPr>
            <a:spLocks noChangeArrowheads="1"/>
          </p:cNvSpPr>
          <p:nvPr/>
        </p:nvSpPr>
        <p:spPr bwMode="auto">
          <a:xfrm>
            <a:off x="4827642" y="5074034"/>
            <a:ext cx="3878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办公室及生活中的用电安全</a:t>
            </a:r>
          </a:p>
        </p:txBody>
      </p:sp>
      <p:sp>
        <p:nvSpPr>
          <p:cNvPr id="35" name="矩形 38">
            <a:extLst>
              <a:ext uri="{FF2B5EF4-FFF2-40B4-BE49-F238E27FC236}">
                <a16:creationId xmlns:a16="http://schemas.microsoft.com/office/drawing/2014/main" xmlns="" id="{036DD921-CBB1-614A-AFDE-90D708DA3832}"/>
              </a:ext>
            </a:extLst>
          </p:cNvPr>
          <p:cNvSpPr>
            <a:spLocks noChangeArrowheads="1"/>
          </p:cNvSpPr>
          <p:nvPr/>
        </p:nvSpPr>
        <p:spPr bwMode="auto">
          <a:xfrm>
            <a:off x="4827642" y="5785234"/>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chemeClr val="tx1"/>
              </a:buClr>
              <a:buFont typeface="Wingdings" pitchFamily="2" charset="2"/>
              <a:buNone/>
            </a:pPr>
            <a:r>
              <a:rPr lang="zh-CN" altLang="en-US" sz="2400" b="1">
                <a:solidFill>
                  <a:schemeClr val="bg1"/>
                </a:solidFill>
                <a:latin typeface="微软雅黑" panose="020B0503020204020204" pitchFamily="34" charset="-122"/>
                <a:ea typeface="微软雅黑" panose="020B0503020204020204" pitchFamily="34" charset="-122"/>
              </a:rPr>
              <a:t>触电急救方法</a:t>
            </a:r>
          </a:p>
        </p:txBody>
      </p:sp>
    </p:spTree>
    <p:extLst>
      <p:ext uri="{BB962C8B-B14F-4D97-AF65-F5344CB8AC3E}">
        <p14:creationId xmlns:p14="http://schemas.microsoft.com/office/powerpoint/2010/main" val="141672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9F3081C5-AB95-3D4F-BE38-AA01499BF89D}"/>
              </a:ext>
            </a:extLst>
          </p:cNvPr>
          <p:cNvSpPr txBox="1">
            <a:spLocks noChangeArrowheads="1"/>
          </p:cNvSpPr>
          <p:nvPr/>
        </p:nvSpPr>
        <p:spPr>
          <a:xfrm>
            <a:off x="4360096" y="713554"/>
            <a:ext cx="2032000" cy="461962"/>
          </a:xfrm>
          <a:prstGeom prst="rect">
            <a:avLst/>
          </a:prstGeom>
        </p:spPr>
        <p:txBody>
          <a:bodyPr vert="horz" wrap="none" lIns="91440" tIns="45720" rIns="91440" bIns="45720" numCol="1" rtlCol="0" anchor="t"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采用安全电压</a:t>
            </a:r>
          </a:p>
        </p:txBody>
      </p:sp>
      <p:sp>
        <p:nvSpPr>
          <p:cNvPr id="3" name="Text Box 3">
            <a:extLst>
              <a:ext uri="{FF2B5EF4-FFF2-40B4-BE49-F238E27FC236}">
                <a16:creationId xmlns:a16="http://schemas.microsoft.com/office/drawing/2014/main" xmlns="" id="{E98DE56B-522C-AA41-89D0-73B502501910}"/>
              </a:ext>
            </a:extLst>
          </p:cNvPr>
          <p:cNvSpPr txBox="1">
            <a:spLocks noChangeArrowheads="1"/>
          </p:cNvSpPr>
          <p:nvPr/>
        </p:nvSpPr>
        <p:spPr bwMode="auto">
          <a:xfrm>
            <a:off x="3845746" y="3212279"/>
            <a:ext cx="170497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36伏，</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24伏，</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12伏</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6伏</a:t>
            </a:r>
          </a:p>
          <a:p>
            <a:pPr eaLnBrk="1" hangingPunct="1">
              <a:lnSpc>
                <a:spcPct val="150000"/>
              </a:lnSpc>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 name="Picture 4" descr="u=736256028,2148631706&amp;fm=0&amp;gp=10">
            <a:hlinkClick r:id="rId2"/>
            <a:extLst>
              <a:ext uri="{FF2B5EF4-FFF2-40B4-BE49-F238E27FC236}">
                <a16:creationId xmlns:a16="http://schemas.microsoft.com/office/drawing/2014/main" xmlns="" id="{0BF20C4A-4E8C-3644-9BD6-04D90E2E8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58" y="1874017"/>
            <a:ext cx="251936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4171123699,3063264240&amp;fm=0&amp;gp=20">
            <a:hlinkClick r:id="rId4"/>
            <a:extLst>
              <a:ext uri="{FF2B5EF4-FFF2-40B4-BE49-F238E27FC236}">
                <a16:creationId xmlns:a16="http://schemas.microsoft.com/office/drawing/2014/main" xmlns="" id="{CE580D86-91E0-AA4D-9B67-76C9FF7C2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70" t="6808" r="4959" b="8350"/>
          <a:stretch>
            <a:fillRect/>
          </a:stretch>
        </p:blipFill>
        <p:spPr bwMode="auto">
          <a:xfrm>
            <a:off x="6658796" y="4125092"/>
            <a:ext cx="20891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6">
            <a:extLst>
              <a:ext uri="{FF2B5EF4-FFF2-40B4-BE49-F238E27FC236}">
                <a16:creationId xmlns:a16="http://schemas.microsoft.com/office/drawing/2014/main" xmlns="" id="{04925AC5-D2AA-D14B-8DF9-A90A4AB3E30A}"/>
              </a:ext>
            </a:extLst>
          </p:cNvPr>
          <p:cNvGrpSpPr>
            <a:grpSpLocks/>
          </p:cNvGrpSpPr>
          <p:nvPr/>
        </p:nvGrpSpPr>
        <p:grpSpPr bwMode="auto">
          <a:xfrm rot="5400000">
            <a:off x="1988371" y="823091"/>
            <a:ext cx="828675" cy="923925"/>
            <a:chOff x="-1015878" y="1776636"/>
            <a:chExt cx="2876128" cy="3203132"/>
          </a:xfrm>
        </p:grpSpPr>
        <p:sp>
          <p:nvSpPr>
            <p:cNvPr id="7" name="任意多边形 7">
              <a:extLst>
                <a:ext uri="{FF2B5EF4-FFF2-40B4-BE49-F238E27FC236}">
                  <a16:creationId xmlns:a16="http://schemas.microsoft.com/office/drawing/2014/main" xmlns="" id="{749F4838-5B5A-AC40-9B40-49B36AEEC18A}"/>
                </a:ext>
              </a:extLst>
            </p:cNvPr>
            <p:cNvSpPr/>
            <p:nvPr/>
          </p:nvSpPr>
          <p:spPr bwMode="auto">
            <a:xfrm rot="5400000">
              <a:off x="-895925" y="2185328"/>
              <a:ext cx="2663773" cy="238575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127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任意多边形 8">
              <a:extLst>
                <a:ext uri="{FF2B5EF4-FFF2-40B4-BE49-F238E27FC236}">
                  <a16:creationId xmlns:a16="http://schemas.microsoft.com/office/drawing/2014/main" xmlns="" id="{C93C38EB-8626-B441-944D-844A1B561BBE}"/>
                </a:ext>
              </a:extLst>
            </p:cNvPr>
            <p:cNvSpPr/>
            <p:nvPr/>
          </p:nvSpPr>
          <p:spPr bwMode="auto">
            <a:xfrm rot="5400000">
              <a:off x="-1179380" y="1940138"/>
              <a:ext cx="3203132" cy="28761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99C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cxnSp>
        <p:nvCxnSpPr>
          <p:cNvPr id="9" name="直接连接符 9">
            <a:extLst>
              <a:ext uri="{FF2B5EF4-FFF2-40B4-BE49-F238E27FC236}">
                <a16:creationId xmlns:a16="http://schemas.microsoft.com/office/drawing/2014/main" xmlns="" id="{A132D16E-0D37-0744-96F6-9F3FF1F76C00}"/>
              </a:ext>
            </a:extLst>
          </p:cNvPr>
          <p:cNvCxnSpPr>
            <a:stCxn id="8" idx="27"/>
          </p:cNvCxnSpPr>
          <p:nvPr/>
        </p:nvCxnSpPr>
        <p:spPr>
          <a:xfrm>
            <a:off x="2864671" y="1285054"/>
            <a:ext cx="29654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10">
            <a:extLst>
              <a:ext uri="{FF2B5EF4-FFF2-40B4-BE49-F238E27FC236}">
                <a16:creationId xmlns:a16="http://schemas.microsoft.com/office/drawing/2014/main" xmlns="" id="{18E86FC2-3FA3-2E40-808C-2B6D68C9159E}"/>
              </a:ext>
            </a:extLst>
          </p:cNvPr>
          <p:cNvCxnSpPr/>
          <p:nvPr/>
        </p:nvCxnSpPr>
        <p:spPr>
          <a:xfrm flipV="1">
            <a:off x="5806308" y="1285054"/>
            <a:ext cx="2287588" cy="0"/>
          </a:xfrm>
          <a:prstGeom prst="line">
            <a:avLst/>
          </a:prstGeom>
          <a:ln w="63500">
            <a:solidFill>
              <a:srgbClr val="0099CC"/>
            </a:solidFill>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xmlns="" id="{21BCD630-C9F4-3C4A-8CC5-02F17BCE765C}"/>
              </a:ext>
            </a:extLst>
          </p:cNvPr>
          <p:cNvSpPr txBox="1">
            <a:spLocks noChangeArrowheads="1"/>
          </p:cNvSpPr>
          <p:nvPr/>
        </p:nvSpPr>
        <p:spPr>
          <a:xfrm>
            <a:off x="2136008" y="1005654"/>
            <a:ext cx="520700" cy="5572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algn="ctr" eaLnBrk="1" hangingPunct="1">
              <a:buFont typeface="Wingdings" panose="05000000000000000000" pitchFamily="2" charset="2"/>
              <a:buNone/>
              <a:defRPr/>
            </a:pPr>
            <a:r>
              <a:rPr lang="en-US" altLang="zh-CN" sz="2800" b="1" kern="0" dirty="0">
                <a:solidFill>
                  <a:schemeClr val="bg1"/>
                </a:solidFill>
                <a:latin typeface="微软雅黑" panose="020B0503020204020204" pitchFamily="34" charset="-122"/>
                <a:ea typeface="微软雅黑" panose="020B0503020204020204" pitchFamily="34" charset="-122"/>
              </a:rPr>
              <a:t>4</a:t>
            </a:r>
            <a:endParaRPr lang="zh-CN" altLang="zh-CN" sz="2400" kern="0" dirty="0">
              <a:solidFill>
                <a:schemeClr val="bg1"/>
              </a:solidFill>
              <a:latin typeface="微软雅黑" panose="020B0503020204020204" pitchFamily="34" charset="-122"/>
              <a:ea typeface="微软雅黑" panose="020B0503020204020204" pitchFamily="34" charset="-122"/>
            </a:endParaRPr>
          </a:p>
        </p:txBody>
      </p:sp>
      <p:sp>
        <p:nvSpPr>
          <p:cNvPr id="12" name="图文框 12">
            <a:extLst>
              <a:ext uri="{FF2B5EF4-FFF2-40B4-BE49-F238E27FC236}">
                <a16:creationId xmlns:a16="http://schemas.microsoft.com/office/drawing/2014/main" xmlns="" id="{99D87E70-FA34-2247-ABFC-054AE97E2F59}"/>
              </a:ext>
            </a:extLst>
          </p:cNvPr>
          <p:cNvSpPr/>
          <p:nvPr/>
        </p:nvSpPr>
        <p:spPr>
          <a:xfrm>
            <a:off x="6161908" y="1632717"/>
            <a:ext cx="3084513" cy="4724400"/>
          </a:xfrm>
          <a:prstGeom prst="frame">
            <a:avLst>
              <a:gd name="adj1" fmla="val 257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图文框 14">
            <a:extLst>
              <a:ext uri="{FF2B5EF4-FFF2-40B4-BE49-F238E27FC236}">
                <a16:creationId xmlns:a16="http://schemas.microsoft.com/office/drawing/2014/main" xmlns="" id="{6485E369-852A-1147-9C98-8EE0605AECB5}"/>
              </a:ext>
            </a:extLst>
          </p:cNvPr>
          <p:cNvSpPr/>
          <p:nvPr/>
        </p:nvSpPr>
        <p:spPr>
          <a:xfrm>
            <a:off x="2959920" y="2490952"/>
            <a:ext cx="3084513" cy="3228318"/>
          </a:xfrm>
          <a:prstGeom prst="frame">
            <a:avLst>
              <a:gd name="adj1" fmla="val 25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Tree>
    <p:extLst>
      <p:ext uri="{BB962C8B-B14F-4D97-AF65-F5344CB8AC3E}">
        <p14:creationId xmlns:p14="http://schemas.microsoft.com/office/powerpoint/2010/main" val="90596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A4780C91-9A17-6243-8476-AA03A5128218}"/>
              </a:ext>
            </a:extLst>
          </p:cNvPr>
          <p:cNvSpPr>
            <a:spLocks/>
          </p:cNvSpPr>
          <p:nvPr/>
        </p:nvSpPr>
        <p:spPr bwMode="auto">
          <a:xfrm>
            <a:off x="3609921" y="2317531"/>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F24010E0-311C-504B-A9D3-AC326C49E471}"/>
              </a:ext>
            </a:extLst>
          </p:cNvPr>
          <p:cNvSpPr>
            <a:spLocks/>
          </p:cNvSpPr>
          <p:nvPr/>
        </p:nvSpPr>
        <p:spPr bwMode="auto">
          <a:xfrm>
            <a:off x="3516258" y="2246094"/>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69554602-01E9-4946-89DD-82DFABEE2761}"/>
              </a:ext>
            </a:extLst>
          </p:cNvPr>
          <p:cNvSpPr/>
          <p:nvPr/>
        </p:nvSpPr>
        <p:spPr>
          <a:xfrm>
            <a:off x="3419421" y="3322419"/>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1DC90C6E-9229-1D49-A982-4621391C7D63}"/>
              </a:ext>
            </a:extLst>
          </p:cNvPr>
          <p:cNvSpPr/>
          <p:nvPr/>
        </p:nvSpPr>
        <p:spPr>
          <a:xfrm>
            <a:off x="8678808" y="3322419"/>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6">
            <a:extLst>
              <a:ext uri="{FF2B5EF4-FFF2-40B4-BE49-F238E27FC236}">
                <a16:creationId xmlns:a16="http://schemas.microsoft.com/office/drawing/2014/main" xmlns="" id="{0B68C925-9B2A-804B-AC07-5F2D744EDC16}"/>
              </a:ext>
            </a:extLst>
          </p:cNvPr>
          <p:cNvCxnSpPr>
            <a:cxnSpLocks/>
            <a:endCxn id="4" idx="2"/>
          </p:cNvCxnSpPr>
          <p:nvPr/>
        </p:nvCxnSpPr>
        <p:spPr>
          <a:xfrm>
            <a:off x="0" y="3466881"/>
            <a:ext cx="3419421"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7">
            <a:extLst>
              <a:ext uri="{FF2B5EF4-FFF2-40B4-BE49-F238E27FC236}">
                <a16:creationId xmlns:a16="http://schemas.microsoft.com/office/drawing/2014/main" xmlns="" id="{C15AE6B6-9992-6F4E-AA3A-48340BC2A0CB}"/>
              </a:ext>
            </a:extLst>
          </p:cNvPr>
          <p:cNvCxnSpPr>
            <a:cxnSpLocks/>
          </p:cNvCxnSpPr>
          <p:nvPr/>
        </p:nvCxnSpPr>
        <p:spPr>
          <a:xfrm>
            <a:off x="8966146" y="3460531"/>
            <a:ext cx="322585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矩形 3">
            <a:extLst>
              <a:ext uri="{FF2B5EF4-FFF2-40B4-BE49-F238E27FC236}">
                <a16:creationId xmlns:a16="http://schemas.microsoft.com/office/drawing/2014/main" xmlns="" id="{D37A51C4-706B-874C-8A12-8077C8C80D8F}"/>
              </a:ext>
            </a:extLst>
          </p:cNvPr>
          <p:cNvSpPr>
            <a:spLocks noChangeArrowheads="1"/>
          </p:cNvSpPr>
          <p:nvPr/>
        </p:nvSpPr>
        <p:spPr bwMode="auto">
          <a:xfrm>
            <a:off x="4075058" y="2889031"/>
            <a:ext cx="43402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buFont typeface="Wingdings" pitchFamily="2" charset="2"/>
              <a:buNone/>
            </a:pPr>
            <a:r>
              <a:rPr lang="zh-CN" altLang="zh-CN" sz="3600" b="1">
                <a:solidFill>
                  <a:schemeClr val="bg1"/>
                </a:solidFill>
                <a:latin typeface="微软雅黑" panose="020B0503020204020204" pitchFamily="34" charset="-122"/>
                <a:ea typeface="微软雅黑" panose="020B0503020204020204" pitchFamily="34" charset="-122"/>
              </a:rPr>
              <a:t>防止触电的组织措施</a:t>
            </a:r>
          </a:p>
        </p:txBody>
      </p:sp>
    </p:spTree>
    <p:extLst>
      <p:ext uri="{BB962C8B-B14F-4D97-AF65-F5344CB8AC3E}">
        <p14:creationId xmlns:p14="http://schemas.microsoft.com/office/powerpoint/2010/main" val="149519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8863F8A-8645-FB4D-A7A9-3DBF716C9EA7}"/>
              </a:ext>
            </a:extLst>
          </p:cNvPr>
          <p:cNvSpPr/>
          <p:nvPr/>
        </p:nvSpPr>
        <p:spPr>
          <a:xfrm>
            <a:off x="2919522" y="932629"/>
            <a:ext cx="3600450" cy="5327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3" name="Picture 3" descr="DSC04498">
            <a:extLst>
              <a:ext uri="{FF2B5EF4-FFF2-40B4-BE49-F238E27FC236}">
                <a16:creationId xmlns:a16="http://schemas.microsoft.com/office/drawing/2014/main" xmlns="" id="{DBE4410D-0F08-7C4D-925F-9D08527B2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984" y="1077091"/>
            <a:ext cx="33337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C04500">
            <a:extLst>
              <a:ext uri="{FF2B5EF4-FFF2-40B4-BE49-F238E27FC236}">
                <a16:creationId xmlns:a16="http://schemas.microsoft.com/office/drawing/2014/main" xmlns="" id="{4B383285-FC88-4C4F-B4F7-51EBDCBEB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984" y="3112266"/>
            <a:ext cx="33337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泪滴形 2">
            <a:extLst>
              <a:ext uri="{FF2B5EF4-FFF2-40B4-BE49-F238E27FC236}">
                <a16:creationId xmlns:a16="http://schemas.microsoft.com/office/drawing/2014/main" xmlns="" id="{C1EE3F47-EAC6-9D40-BADE-E292A4F017DC}"/>
              </a:ext>
            </a:extLst>
          </p:cNvPr>
          <p:cNvSpPr/>
          <p:nvPr/>
        </p:nvSpPr>
        <p:spPr>
          <a:xfrm rot="13565425">
            <a:off x="6615222" y="1427929"/>
            <a:ext cx="577850" cy="577850"/>
          </a:xfrm>
          <a:prstGeom prst="teardrop">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泪滴形 6">
            <a:extLst>
              <a:ext uri="{FF2B5EF4-FFF2-40B4-BE49-F238E27FC236}">
                <a16:creationId xmlns:a16="http://schemas.microsoft.com/office/drawing/2014/main" xmlns="" id="{D70CA693-20E6-7042-A5E8-F4E395B0059B}"/>
              </a:ext>
            </a:extLst>
          </p:cNvPr>
          <p:cNvSpPr/>
          <p:nvPr/>
        </p:nvSpPr>
        <p:spPr>
          <a:xfrm rot="13565425">
            <a:off x="6616016" y="2662210"/>
            <a:ext cx="576262" cy="577850"/>
          </a:xfrm>
          <a:prstGeom prst="teardrop">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泪滴形 7">
            <a:extLst>
              <a:ext uri="{FF2B5EF4-FFF2-40B4-BE49-F238E27FC236}">
                <a16:creationId xmlns:a16="http://schemas.microsoft.com/office/drawing/2014/main" xmlns="" id="{A35F3D99-6CB0-6644-9EB0-B5103F913865}"/>
              </a:ext>
            </a:extLst>
          </p:cNvPr>
          <p:cNvSpPr/>
          <p:nvPr/>
        </p:nvSpPr>
        <p:spPr>
          <a:xfrm rot="13565425">
            <a:off x="6615222" y="3896491"/>
            <a:ext cx="577850" cy="577850"/>
          </a:xfrm>
          <a:prstGeom prst="teardrop">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泪滴形 8">
            <a:extLst>
              <a:ext uri="{FF2B5EF4-FFF2-40B4-BE49-F238E27FC236}">
                <a16:creationId xmlns:a16="http://schemas.microsoft.com/office/drawing/2014/main" xmlns="" id="{F9312A74-B2EA-8D4D-8583-A062805DDEE0}"/>
              </a:ext>
            </a:extLst>
          </p:cNvPr>
          <p:cNvSpPr/>
          <p:nvPr/>
        </p:nvSpPr>
        <p:spPr>
          <a:xfrm rot="13565425">
            <a:off x="6615222" y="5131566"/>
            <a:ext cx="577850" cy="577850"/>
          </a:xfrm>
          <a:prstGeom prst="teardrop">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矩形 8">
            <a:extLst>
              <a:ext uri="{FF2B5EF4-FFF2-40B4-BE49-F238E27FC236}">
                <a16:creationId xmlns:a16="http://schemas.microsoft.com/office/drawing/2014/main" xmlns="" id="{9244E58E-2392-4B4C-80AE-8F007C2D4950}"/>
              </a:ext>
            </a:extLst>
          </p:cNvPr>
          <p:cNvSpPr/>
          <p:nvPr/>
        </p:nvSpPr>
        <p:spPr>
          <a:xfrm>
            <a:off x="7474059" y="1475554"/>
            <a:ext cx="2235200" cy="477837"/>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20000"/>
              </a:spcBef>
              <a:buClr>
                <a:schemeClr val="bg2"/>
              </a:buClr>
              <a:buSzPct val="75000"/>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遵守用电规章制度</a:t>
            </a:r>
          </a:p>
        </p:txBody>
      </p:sp>
      <p:sp>
        <p:nvSpPr>
          <p:cNvPr id="10" name="矩形 9">
            <a:extLst>
              <a:ext uri="{FF2B5EF4-FFF2-40B4-BE49-F238E27FC236}">
                <a16:creationId xmlns:a16="http://schemas.microsoft.com/office/drawing/2014/main" xmlns="" id="{592958A5-149B-EF41-8BA8-535B020C69E9}"/>
              </a:ext>
            </a:extLst>
          </p:cNvPr>
          <p:cNvSpPr/>
          <p:nvPr/>
        </p:nvSpPr>
        <p:spPr>
          <a:xfrm>
            <a:off x="7474059" y="2713804"/>
            <a:ext cx="1979613" cy="47466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20000"/>
              </a:spcBef>
              <a:buClr>
                <a:schemeClr val="bg2"/>
              </a:buClr>
              <a:buSzPct val="75000"/>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良好的用电习惯</a:t>
            </a:r>
            <a:endParaRPr lang="zh-CN" altLang="en-US" sz="2000" b="1">
              <a:solidFill>
                <a:srgbClr val="262626"/>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9C76E921-5B22-E541-9AF7-98059CDF1ACB}"/>
              </a:ext>
            </a:extLst>
          </p:cNvPr>
          <p:cNvSpPr/>
          <p:nvPr/>
        </p:nvSpPr>
        <p:spPr>
          <a:xfrm>
            <a:off x="7474059" y="3948879"/>
            <a:ext cx="2749550" cy="4762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20000"/>
              </a:spcBef>
              <a:buClr>
                <a:schemeClr val="bg2"/>
              </a:buClr>
              <a:buSzPct val="75000"/>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杜绝不安全的用电行为</a:t>
            </a:r>
            <a:endParaRPr lang="zh-CN" altLang="en-US" sz="2000" b="1">
              <a:solidFill>
                <a:srgbClr val="262626"/>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B52EEEA2-0BB6-FC4B-AB73-90841FA2AE2F}"/>
              </a:ext>
            </a:extLst>
          </p:cNvPr>
          <p:cNvSpPr/>
          <p:nvPr/>
        </p:nvSpPr>
        <p:spPr>
          <a:xfrm>
            <a:off x="7474059" y="5182366"/>
            <a:ext cx="1658938" cy="4762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20000"/>
              </a:spcBef>
              <a:buClr>
                <a:schemeClr val="bg2"/>
              </a:buClr>
              <a:buSzPct val="75000"/>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sym typeface="Arial" panose="020B0604020202020204" pitchFamily="34" charset="0"/>
              </a:rPr>
              <a:t>LTT挂锁程序</a:t>
            </a:r>
          </a:p>
        </p:txBody>
      </p:sp>
      <p:sp>
        <p:nvSpPr>
          <p:cNvPr id="13" name="泪滴形 13">
            <a:extLst>
              <a:ext uri="{FF2B5EF4-FFF2-40B4-BE49-F238E27FC236}">
                <a16:creationId xmlns:a16="http://schemas.microsoft.com/office/drawing/2014/main" xmlns="" id="{E66BCA48-08CA-7648-8D69-94D052953E11}"/>
              </a:ext>
            </a:extLst>
          </p:cNvPr>
          <p:cNvSpPr/>
          <p:nvPr/>
        </p:nvSpPr>
        <p:spPr>
          <a:xfrm rot="13565425">
            <a:off x="6775559" y="1573979"/>
            <a:ext cx="280987" cy="28098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泪滴形 14">
            <a:extLst>
              <a:ext uri="{FF2B5EF4-FFF2-40B4-BE49-F238E27FC236}">
                <a16:creationId xmlns:a16="http://schemas.microsoft.com/office/drawing/2014/main" xmlns="" id="{72F3D077-42FB-5A4D-9C1E-72BECB51BE08}"/>
              </a:ext>
            </a:extLst>
          </p:cNvPr>
          <p:cNvSpPr/>
          <p:nvPr/>
        </p:nvSpPr>
        <p:spPr>
          <a:xfrm rot="13565425">
            <a:off x="6775559" y="2810641"/>
            <a:ext cx="280988" cy="28098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泪滴形 15">
            <a:extLst>
              <a:ext uri="{FF2B5EF4-FFF2-40B4-BE49-F238E27FC236}">
                <a16:creationId xmlns:a16="http://schemas.microsoft.com/office/drawing/2014/main" xmlns="" id="{B893092B-F217-634B-BE32-EEDBDAD4765B}"/>
              </a:ext>
            </a:extLst>
          </p:cNvPr>
          <p:cNvSpPr/>
          <p:nvPr/>
        </p:nvSpPr>
        <p:spPr>
          <a:xfrm rot="13565425">
            <a:off x="6768416" y="4044922"/>
            <a:ext cx="280988" cy="28257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泪滴形 16">
            <a:extLst>
              <a:ext uri="{FF2B5EF4-FFF2-40B4-BE49-F238E27FC236}">
                <a16:creationId xmlns:a16="http://schemas.microsoft.com/office/drawing/2014/main" xmlns="" id="{1CA0C39E-114E-BD42-9874-101750062BFB}"/>
              </a:ext>
            </a:extLst>
          </p:cNvPr>
          <p:cNvSpPr/>
          <p:nvPr/>
        </p:nvSpPr>
        <p:spPr>
          <a:xfrm rot="13565425">
            <a:off x="6761272" y="5279204"/>
            <a:ext cx="282575" cy="28257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23539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a:extLst>
              <a:ext uri="{FF2B5EF4-FFF2-40B4-BE49-F238E27FC236}">
                <a16:creationId xmlns:a16="http://schemas.microsoft.com/office/drawing/2014/main" xmlns="" id="{FC9C208A-3DCB-F244-BDD8-33E36DE4F1E7}"/>
              </a:ext>
            </a:extLst>
          </p:cNvPr>
          <p:cNvSpPr/>
          <p:nvPr/>
        </p:nvSpPr>
        <p:spPr>
          <a:xfrm>
            <a:off x="6729632" y="5106112"/>
            <a:ext cx="3228975" cy="177800"/>
          </a:xfrm>
          <a:prstGeom prst="parallelogram">
            <a:avLst>
              <a:gd name="adj" fmla="val 32794"/>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矩形 2">
            <a:extLst>
              <a:ext uri="{FF2B5EF4-FFF2-40B4-BE49-F238E27FC236}">
                <a16:creationId xmlns:a16="http://schemas.microsoft.com/office/drawing/2014/main" xmlns="" id="{44F9EE2F-6EE5-7944-9BB9-4BCFD79865E7}"/>
              </a:ext>
            </a:extLst>
          </p:cNvPr>
          <p:cNvSpPr/>
          <p:nvPr/>
        </p:nvSpPr>
        <p:spPr>
          <a:xfrm>
            <a:off x="6729632" y="5283912"/>
            <a:ext cx="3167062" cy="719137"/>
          </a:xfrm>
          <a:prstGeom prst="rect">
            <a:avLst/>
          </a:prstGeom>
          <a:solidFill>
            <a:srgbClr val="00BB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Picture 2" descr="live_20070524100927">
            <a:extLst>
              <a:ext uri="{FF2B5EF4-FFF2-40B4-BE49-F238E27FC236}">
                <a16:creationId xmlns:a16="http://schemas.microsoft.com/office/drawing/2014/main" xmlns="" id="{1593A917-A560-9D4F-A944-48D1BD020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6"/>
          <a:stretch>
            <a:fillRect/>
          </a:stretch>
        </p:blipFill>
        <p:spPr bwMode="auto">
          <a:xfrm>
            <a:off x="2757707" y="2504199"/>
            <a:ext cx="3433762" cy="2601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20080508155213945">
            <a:extLst>
              <a:ext uri="{FF2B5EF4-FFF2-40B4-BE49-F238E27FC236}">
                <a16:creationId xmlns:a16="http://schemas.microsoft.com/office/drawing/2014/main" xmlns="" id="{D3547F00-9291-834B-B371-0714DD964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957" y="2504199"/>
            <a:ext cx="31686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xmlns="" id="{E688B8DD-AAA1-1A40-A3FE-B52936591048}"/>
              </a:ext>
            </a:extLst>
          </p:cNvPr>
          <p:cNvSpPr txBox="1">
            <a:spLocks noChangeArrowheads="1"/>
          </p:cNvSpPr>
          <p:nvPr/>
        </p:nvSpPr>
        <p:spPr bwMode="auto">
          <a:xfrm>
            <a:off x="6872507" y="5428374"/>
            <a:ext cx="302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电缆捆扎使用不安全</a:t>
            </a:r>
          </a:p>
        </p:txBody>
      </p:sp>
      <p:sp>
        <p:nvSpPr>
          <p:cNvPr id="7" name="Text Box 7">
            <a:extLst>
              <a:ext uri="{FF2B5EF4-FFF2-40B4-BE49-F238E27FC236}">
                <a16:creationId xmlns:a16="http://schemas.microsoft.com/office/drawing/2014/main" xmlns="" id="{878FCCC9-E476-6143-A09F-9EAD14B84DEB}"/>
              </a:ext>
            </a:extLst>
          </p:cNvPr>
          <p:cNvSpPr txBox="1">
            <a:spLocks noChangeArrowheads="1"/>
          </p:cNvSpPr>
          <p:nvPr/>
        </p:nvSpPr>
        <p:spPr bwMode="auto">
          <a:xfrm>
            <a:off x="4527387" y="1201354"/>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262626"/>
                </a:solidFill>
                <a:latin typeface="微软雅黑" panose="020B0503020204020204" pitchFamily="34" charset="-122"/>
                <a:ea typeface="微软雅黑" panose="020B0503020204020204" pitchFamily="34" charset="-122"/>
              </a:rPr>
              <a:t>不安全用电行为</a:t>
            </a:r>
          </a:p>
        </p:txBody>
      </p:sp>
      <p:sp>
        <p:nvSpPr>
          <p:cNvPr id="8" name="平行四边形 7">
            <a:extLst>
              <a:ext uri="{FF2B5EF4-FFF2-40B4-BE49-F238E27FC236}">
                <a16:creationId xmlns:a16="http://schemas.microsoft.com/office/drawing/2014/main" xmlns="" id="{767FF8D2-7F99-714F-8051-2A06E60A1C84}"/>
              </a:ext>
            </a:extLst>
          </p:cNvPr>
          <p:cNvSpPr/>
          <p:nvPr/>
        </p:nvSpPr>
        <p:spPr>
          <a:xfrm>
            <a:off x="2700557" y="5106112"/>
            <a:ext cx="3490912" cy="177800"/>
          </a:xfrm>
          <a:prstGeom prst="parallelogram">
            <a:avLst>
              <a:gd name="adj" fmla="val 32794"/>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矩形 8">
            <a:extLst>
              <a:ext uri="{FF2B5EF4-FFF2-40B4-BE49-F238E27FC236}">
                <a16:creationId xmlns:a16="http://schemas.microsoft.com/office/drawing/2014/main" xmlns="" id="{E7069B46-D935-8846-A489-70A027F4E31D}"/>
              </a:ext>
            </a:extLst>
          </p:cNvPr>
          <p:cNvSpPr/>
          <p:nvPr/>
        </p:nvSpPr>
        <p:spPr>
          <a:xfrm>
            <a:off x="2700557" y="5283912"/>
            <a:ext cx="3432175" cy="719137"/>
          </a:xfrm>
          <a:prstGeom prst="rect">
            <a:avLst/>
          </a:prstGeom>
          <a:solidFill>
            <a:srgbClr val="00BB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Text Box 6">
            <a:extLst>
              <a:ext uri="{FF2B5EF4-FFF2-40B4-BE49-F238E27FC236}">
                <a16:creationId xmlns:a16="http://schemas.microsoft.com/office/drawing/2014/main" xmlns="" id="{7E745C7F-A0E6-6E49-B18D-549436E574B6}"/>
              </a:ext>
            </a:extLst>
          </p:cNvPr>
          <p:cNvSpPr txBox="1">
            <a:spLocks noChangeArrowheads="1"/>
          </p:cNvSpPr>
          <p:nvPr/>
        </p:nvSpPr>
        <p:spPr bwMode="auto">
          <a:xfrm>
            <a:off x="3024407" y="5191837"/>
            <a:ext cx="270986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线头裸露未包扎、接线箱未加保护盖板</a:t>
            </a:r>
          </a:p>
        </p:txBody>
      </p:sp>
    </p:spTree>
    <p:extLst>
      <p:ext uri="{BB962C8B-B14F-4D97-AF65-F5344CB8AC3E}">
        <p14:creationId xmlns:p14="http://schemas.microsoft.com/office/powerpoint/2010/main" val="5758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10"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204EE41-969A-FE4A-A25D-174EBD3EFE8B}"/>
              </a:ext>
            </a:extLst>
          </p:cNvPr>
          <p:cNvSpPr txBox="1">
            <a:spLocks noChangeArrowheads="1"/>
          </p:cNvSpPr>
          <p:nvPr/>
        </p:nvSpPr>
        <p:spPr bwMode="auto">
          <a:xfrm>
            <a:off x="1784788" y="504224"/>
            <a:ext cx="4103688" cy="1871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buFont typeface="Wingdings" pitchFamily="2" charset="2"/>
              <a:buNone/>
            </a:pPr>
            <a:endParaRPr lang="zh-CN" altLang="en-US" b="1">
              <a:solidFill>
                <a:srgbClr val="0000FF"/>
              </a:solidFill>
              <a:latin typeface="仿宋_GB2312" pitchFamily="49" charset="-122"/>
              <a:ea typeface="仿宋_GB2312" pitchFamily="49" charset="-122"/>
            </a:endParaRPr>
          </a:p>
          <a:p>
            <a:pPr>
              <a:buFont typeface="Wingdings" pitchFamily="2" charset="2"/>
              <a:buNone/>
            </a:pPr>
            <a:endParaRPr lang="zh-CN" altLang="en-US" b="1">
              <a:solidFill>
                <a:srgbClr val="0000FF"/>
              </a:solidFill>
              <a:latin typeface="仿宋_GB2312" pitchFamily="49" charset="-122"/>
              <a:ea typeface="仿宋_GB2312" pitchFamily="49" charset="-122"/>
            </a:endParaRPr>
          </a:p>
          <a:p>
            <a:pPr>
              <a:buFont typeface="Wingdings" pitchFamily="2" charset="2"/>
              <a:buNone/>
            </a:pPr>
            <a:endParaRPr lang="zh-CN" altLang="en-US" b="1">
              <a:solidFill>
                <a:srgbClr val="0000FF"/>
              </a:solidFill>
              <a:latin typeface="仿宋_GB2312" pitchFamily="49" charset="-122"/>
              <a:ea typeface="仿宋_GB2312" pitchFamily="49" charset="-122"/>
            </a:endParaRPr>
          </a:p>
        </p:txBody>
      </p:sp>
      <p:sp>
        <p:nvSpPr>
          <p:cNvPr id="3" name="Rectangle 3">
            <a:extLst>
              <a:ext uri="{FF2B5EF4-FFF2-40B4-BE49-F238E27FC236}">
                <a16:creationId xmlns:a16="http://schemas.microsoft.com/office/drawing/2014/main" xmlns="" id="{8C4E7305-95C2-8A49-8D6D-B324F638E640}"/>
              </a:ext>
            </a:extLst>
          </p:cNvPr>
          <p:cNvSpPr>
            <a:spLocks noChangeArrowheads="1"/>
          </p:cNvSpPr>
          <p:nvPr/>
        </p:nvSpPr>
        <p:spPr bwMode="auto">
          <a:xfrm>
            <a:off x="4712138" y="1201930"/>
            <a:ext cx="2787650" cy="476250"/>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262626"/>
                </a:solidFill>
                <a:latin typeface="微软雅黑" panose="020B0503020204020204" pitchFamily="34" charset="-122"/>
                <a:ea typeface="微软雅黑" panose="020B0503020204020204" pitchFamily="34" charset="-122"/>
              </a:rPr>
              <a:t>LTT</a:t>
            </a:r>
            <a:r>
              <a:rPr lang="zh-CN" altLang="zh-CN" sz="2400" b="1" dirty="0">
                <a:solidFill>
                  <a:srgbClr val="262626"/>
                </a:solidFill>
                <a:latin typeface="微软雅黑" panose="020B0503020204020204" pitchFamily="34" charset="-122"/>
                <a:ea typeface="微软雅黑" panose="020B0503020204020204" pitchFamily="34" charset="-122"/>
              </a:rPr>
              <a:t>挂锁程序</a:t>
            </a:r>
          </a:p>
        </p:txBody>
      </p:sp>
      <p:pic>
        <p:nvPicPr>
          <p:cNvPr id="4" name="Picture 4" descr="DSC04472">
            <a:extLst>
              <a:ext uri="{FF2B5EF4-FFF2-40B4-BE49-F238E27FC236}">
                <a16:creationId xmlns:a16="http://schemas.microsoft.com/office/drawing/2014/main" xmlns="" id="{471DCC11-D1F8-D04B-9623-AF87914C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51" y="3691924"/>
            <a:ext cx="3311525" cy="2349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04473">
            <a:extLst>
              <a:ext uri="{FF2B5EF4-FFF2-40B4-BE49-F238E27FC236}">
                <a16:creationId xmlns:a16="http://schemas.microsoft.com/office/drawing/2014/main" xmlns="" id="{4524C05D-F6E1-C542-B4D7-E27158695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201" y="3691924"/>
            <a:ext cx="276066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xmlns="" id="{2CE21FAE-1502-B644-87D7-4C4483BA2E60}"/>
              </a:ext>
            </a:extLst>
          </p:cNvPr>
          <p:cNvSpPr txBox="1">
            <a:spLocks noChangeArrowheads="1"/>
          </p:cNvSpPr>
          <p:nvPr/>
        </p:nvSpPr>
        <p:spPr bwMode="auto">
          <a:xfrm>
            <a:off x="2146738" y="2132999"/>
            <a:ext cx="79184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传动设备无论检修电气部分还是检修机械部分时都要实施</a:t>
            </a:r>
            <a:r>
              <a:rPr lang="en-US" altLang="zh-CN" sz="2000" dirty="0">
                <a:solidFill>
                  <a:srgbClr val="262626"/>
                </a:solidFill>
                <a:latin typeface="微软雅黑" panose="020B0503020204020204" pitchFamily="34" charset="-122"/>
                <a:ea typeface="微软雅黑" panose="020B0503020204020204" pitchFamily="34" charset="-122"/>
              </a:rPr>
              <a:t>LTT</a:t>
            </a:r>
            <a:r>
              <a:rPr lang="zh-CN" altLang="en-US" sz="2000" dirty="0">
                <a:solidFill>
                  <a:srgbClr val="262626"/>
                </a:solidFill>
                <a:latin typeface="微软雅黑" panose="020B0503020204020204" pitchFamily="34" charset="-122"/>
                <a:ea typeface="微软雅黑" panose="020B0503020204020204" pitchFamily="34" charset="-122"/>
              </a:rPr>
              <a:t>挂锁程序，与传动设备相连的工艺管道和容器检修时也要实施</a:t>
            </a:r>
            <a:r>
              <a:rPr lang="en-US" altLang="zh-CN" sz="2000" dirty="0">
                <a:solidFill>
                  <a:srgbClr val="262626"/>
                </a:solidFill>
                <a:latin typeface="微软雅黑" panose="020B0503020204020204" pitchFamily="34" charset="-122"/>
                <a:ea typeface="微软雅黑" panose="020B0503020204020204" pitchFamily="34" charset="-122"/>
              </a:rPr>
              <a:t>LTT</a:t>
            </a:r>
            <a:r>
              <a:rPr lang="zh-CN" altLang="en-US" sz="2000" dirty="0">
                <a:solidFill>
                  <a:srgbClr val="262626"/>
                </a:solidFill>
                <a:latin typeface="微软雅黑" panose="020B0503020204020204" pitchFamily="34" charset="-122"/>
                <a:ea typeface="微软雅黑" panose="020B0503020204020204" pitchFamily="34" charset="-122"/>
              </a:rPr>
              <a:t>挂锁程序。</a:t>
            </a:r>
          </a:p>
        </p:txBody>
      </p:sp>
    </p:spTree>
    <p:extLst>
      <p:ext uri="{BB962C8B-B14F-4D97-AF65-F5344CB8AC3E}">
        <p14:creationId xmlns:p14="http://schemas.microsoft.com/office/powerpoint/2010/main" val="41344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49860D2A-406A-034F-AAC6-8C524786B173}"/>
              </a:ext>
            </a:extLst>
          </p:cNvPr>
          <p:cNvSpPr>
            <a:spLocks/>
          </p:cNvSpPr>
          <p:nvPr/>
        </p:nvSpPr>
        <p:spPr bwMode="auto">
          <a:xfrm>
            <a:off x="3420735" y="2349062"/>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1FDCA2B1-6119-9B46-85DF-10214B308CDF}"/>
              </a:ext>
            </a:extLst>
          </p:cNvPr>
          <p:cNvSpPr>
            <a:spLocks/>
          </p:cNvSpPr>
          <p:nvPr/>
        </p:nvSpPr>
        <p:spPr bwMode="auto">
          <a:xfrm>
            <a:off x="3327072" y="2277625"/>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3F6C654F-D647-C448-A0E5-E1D1F0315FA8}"/>
              </a:ext>
            </a:extLst>
          </p:cNvPr>
          <p:cNvSpPr/>
          <p:nvPr/>
        </p:nvSpPr>
        <p:spPr>
          <a:xfrm>
            <a:off x="3230235" y="3353950"/>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E279227B-EFA2-F04D-B822-2E37F2D04B4E}"/>
              </a:ext>
            </a:extLst>
          </p:cNvPr>
          <p:cNvSpPr/>
          <p:nvPr/>
        </p:nvSpPr>
        <p:spPr>
          <a:xfrm>
            <a:off x="8489622" y="3353950"/>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6">
            <a:extLst>
              <a:ext uri="{FF2B5EF4-FFF2-40B4-BE49-F238E27FC236}">
                <a16:creationId xmlns:a16="http://schemas.microsoft.com/office/drawing/2014/main" xmlns="" id="{8FC02FF1-5CF3-5D4E-9CD2-59D2DCB49FB6}"/>
              </a:ext>
            </a:extLst>
          </p:cNvPr>
          <p:cNvCxnSpPr>
            <a:cxnSpLocks/>
            <a:endCxn id="4" idx="2"/>
          </p:cNvCxnSpPr>
          <p:nvPr/>
        </p:nvCxnSpPr>
        <p:spPr>
          <a:xfrm>
            <a:off x="0" y="3498412"/>
            <a:ext cx="3230235"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7">
            <a:extLst>
              <a:ext uri="{FF2B5EF4-FFF2-40B4-BE49-F238E27FC236}">
                <a16:creationId xmlns:a16="http://schemas.microsoft.com/office/drawing/2014/main" xmlns="" id="{B97609DA-7A11-134D-9CB2-00ED0ADE786F}"/>
              </a:ext>
            </a:extLst>
          </p:cNvPr>
          <p:cNvCxnSpPr>
            <a:cxnSpLocks/>
          </p:cNvCxnSpPr>
          <p:nvPr/>
        </p:nvCxnSpPr>
        <p:spPr>
          <a:xfrm>
            <a:off x="8776960" y="3492062"/>
            <a:ext cx="341504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xmlns="" id="{D4A73D7F-DD38-0743-B762-F4D554876CC1}"/>
              </a:ext>
            </a:extLst>
          </p:cNvPr>
          <p:cNvSpPr>
            <a:spLocks noGrp="1" noChangeArrowheads="1"/>
          </p:cNvSpPr>
          <p:nvPr>
            <p:ph type="title" idx="4294967295"/>
          </p:nvPr>
        </p:nvSpPr>
        <p:spPr bwMode="auto">
          <a:xfrm>
            <a:off x="4585960" y="2865000"/>
            <a:ext cx="2955925" cy="979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eaLnBrk="1" hangingPunct="1">
              <a:lnSpc>
                <a:spcPct val="160000"/>
              </a:lnSpc>
              <a:buFont typeface="Wingdings" pitchFamily="2" charset="2"/>
              <a:buNone/>
            </a:pPr>
            <a:r>
              <a:rPr lang="zh-CN" altLang="en-US" sz="3600" b="1">
                <a:solidFill>
                  <a:schemeClr val="bg1"/>
                </a:solidFill>
                <a:latin typeface="微软雅黑" panose="020B0503020204020204" pitchFamily="34" charset="-122"/>
                <a:ea typeface="微软雅黑" panose="020B0503020204020204" pitchFamily="34" charset="-122"/>
              </a:rPr>
              <a:t>临时用电管理</a:t>
            </a:r>
          </a:p>
        </p:txBody>
      </p:sp>
    </p:spTree>
    <p:extLst>
      <p:ext uri="{BB962C8B-B14F-4D97-AF65-F5344CB8AC3E}">
        <p14:creationId xmlns:p14="http://schemas.microsoft.com/office/powerpoint/2010/main" val="236936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761823581038">
            <a:hlinkClick r:id="rId2"/>
            <a:extLst>
              <a:ext uri="{FF2B5EF4-FFF2-40B4-BE49-F238E27FC236}">
                <a16:creationId xmlns:a16="http://schemas.microsoft.com/office/drawing/2014/main" xmlns="" id="{33BAC7E3-B36A-5B44-874B-805F6A065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52"/>
          <a:stretch>
            <a:fillRect/>
          </a:stretch>
        </p:blipFill>
        <p:spPr bwMode="auto">
          <a:xfrm>
            <a:off x="5763665" y="1125921"/>
            <a:ext cx="465613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200185492-001">
            <a:hlinkClick r:id="rId4"/>
            <a:extLst>
              <a:ext uri="{FF2B5EF4-FFF2-40B4-BE49-F238E27FC236}">
                <a16:creationId xmlns:a16="http://schemas.microsoft.com/office/drawing/2014/main" xmlns="" id="{C6EAF40B-0BCC-9C4D-A771-1869B0625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561"/>
          <a:stretch>
            <a:fillRect/>
          </a:stretch>
        </p:blipFill>
        <p:spPr bwMode="auto">
          <a:xfrm>
            <a:off x="2380702" y="1125921"/>
            <a:ext cx="32099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xmlns="" id="{9542EB30-2691-5E40-8E42-14B961AF6DB2}"/>
              </a:ext>
            </a:extLst>
          </p:cNvPr>
          <p:cNvSpPr>
            <a:spLocks noChangeArrowheads="1"/>
          </p:cNvSpPr>
          <p:nvPr/>
        </p:nvSpPr>
        <p:spPr bwMode="auto">
          <a:xfrm>
            <a:off x="4844502" y="5878896"/>
            <a:ext cx="328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262626"/>
                </a:solidFill>
                <a:latin typeface="微软雅黑" panose="020B0503020204020204" pitchFamily="34" charset="-122"/>
                <a:ea typeface="微软雅黑" panose="020B0503020204020204" pitchFamily="34" charset="-122"/>
              </a:rPr>
              <a:t>从事用电作业必须有电工证</a:t>
            </a:r>
          </a:p>
        </p:txBody>
      </p:sp>
      <p:sp>
        <p:nvSpPr>
          <p:cNvPr id="5" name="矩形 4">
            <a:extLst>
              <a:ext uri="{FF2B5EF4-FFF2-40B4-BE49-F238E27FC236}">
                <a16:creationId xmlns:a16="http://schemas.microsoft.com/office/drawing/2014/main" xmlns="" id="{06416077-4703-2547-84FD-BBD4D36CBB97}"/>
              </a:ext>
            </a:extLst>
          </p:cNvPr>
          <p:cNvSpPr/>
          <p:nvPr/>
        </p:nvSpPr>
        <p:spPr>
          <a:xfrm>
            <a:off x="2380702" y="767146"/>
            <a:ext cx="8039100" cy="358775"/>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a:extLst>
              <a:ext uri="{FF2B5EF4-FFF2-40B4-BE49-F238E27FC236}">
                <a16:creationId xmlns:a16="http://schemas.microsoft.com/office/drawing/2014/main" xmlns="" id="{801A081C-E0D9-034B-B0B6-0B9CAADBBA79}"/>
              </a:ext>
            </a:extLst>
          </p:cNvPr>
          <p:cNvSpPr/>
          <p:nvPr/>
        </p:nvSpPr>
        <p:spPr>
          <a:xfrm>
            <a:off x="2380702" y="5321684"/>
            <a:ext cx="8039100" cy="360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5612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u=1170045281,3391521911&amp;fm=0&amp;gp=32">
            <a:hlinkClick r:id="rId2"/>
            <a:extLst>
              <a:ext uri="{FF2B5EF4-FFF2-40B4-BE49-F238E27FC236}">
                <a16:creationId xmlns:a16="http://schemas.microsoft.com/office/drawing/2014/main" xmlns="" id="{B4EF94E0-6E3A-D44A-BF8B-6BFE80897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723" y="2050064"/>
            <a:ext cx="1333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u=2870256838,1208223490&amp;fm=0&amp;gp=10">
            <a:hlinkClick r:id="rId4"/>
            <a:extLst>
              <a:ext uri="{FF2B5EF4-FFF2-40B4-BE49-F238E27FC236}">
                <a16:creationId xmlns:a16="http://schemas.microsoft.com/office/drawing/2014/main" xmlns="" id="{8D3095D7-C679-5F4A-8D04-CDFAEAC53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473" y="1905602"/>
            <a:ext cx="106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3365509840,2368460213&amp;fm=0&amp;gp=20">
            <a:hlinkClick r:id="rId6"/>
            <a:extLst>
              <a:ext uri="{FF2B5EF4-FFF2-40B4-BE49-F238E27FC236}">
                <a16:creationId xmlns:a16="http://schemas.microsoft.com/office/drawing/2014/main" xmlns="" id="{684E437C-CAEB-6544-9B59-6317962649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473" y="4426552"/>
            <a:ext cx="1323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u=338862959,518196861&amp;fm=0&amp;gp=30">
            <a:hlinkClick r:id="rId8"/>
            <a:extLst>
              <a:ext uri="{FF2B5EF4-FFF2-40B4-BE49-F238E27FC236}">
                <a16:creationId xmlns:a16="http://schemas.microsoft.com/office/drawing/2014/main" xmlns="" id="{BC8C0017-4BC5-C74E-A6BD-7265980D44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2623" y="4066189"/>
            <a:ext cx="771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u=2586876881,1776621744&amp;fm=0&amp;gp=40">
            <a:hlinkClick r:id="rId10"/>
            <a:extLst>
              <a:ext uri="{FF2B5EF4-FFF2-40B4-BE49-F238E27FC236}">
                <a16:creationId xmlns:a16="http://schemas.microsoft.com/office/drawing/2014/main" xmlns="" id="{0F3B5D3B-0E6B-7E48-AB37-B16C6ECC4A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5148" y="3274027"/>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u=1941020557,2608920784&amp;fm=0&amp;gp=26">
            <a:hlinkClick r:id="rId12"/>
            <a:extLst>
              <a:ext uri="{FF2B5EF4-FFF2-40B4-BE49-F238E27FC236}">
                <a16:creationId xmlns:a16="http://schemas.microsoft.com/office/drawing/2014/main" xmlns="" id="{82FE4B84-C8A2-C649-B886-E21EB1003F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7523" y="1826227"/>
            <a:ext cx="23304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xmlns="" id="{B937C2E4-DAE9-BE44-995F-968311C78D0C}"/>
              </a:ext>
            </a:extLst>
          </p:cNvPr>
          <p:cNvSpPr>
            <a:spLocks noChangeArrowheads="1"/>
          </p:cNvSpPr>
          <p:nvPr/>
        </p:nvSpPr>
        <p:spPr bwMode="auto">
          <a:xfrm>
            <a:off x="7895186" y="5848952"/>
            <a:ext cx="17414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功率≥ </a:t>
            </a:r>
            <a:r>
              <a:rPr lang="en-US" altLang="zh-CN" sz="2000" b="1">
                <a:solidFill>
                  <a:srgbClr val="262626"/>
                </a:solidFill>
                <a:latin typeface="微软雅黑" panose="020B0503020204020204" pitchFamily="34" charset="-122"/>
                <a:ea typeface="微软雅黑" panose="020B0503020204020204" pitchFamily="34" charset="-122"/>
              </a:rPr>
              <a:t>50KW</a:t>
            </a:r>
          </a:p>
        </p:txBody>
      </p:sp>
      <p:sp>
        <p:nvSpPr>
          <p:cNvPr id="9" name="Rectangle 10">
            <a:extLst>
              <a:ext uri="{FF2B5EF4-FFF2-40B4-BE49-F238E27FC236}">
                <a16:creationId xmlns:a16="http://schemas.microsoft.com/office/drawing/2014/main" xmlns="" id="{507B10F9-136D-EF42-818E-E19D655EFED8}"/>
              </a:ext>
            </a:extLst>
          </p:cNvPr>
          <p:cNvSpPr>
            <a:spLocks noChangeArrowheads="1"/>
          </p:cNvSpPr>
          <p:nvPr/>
        </p:nvSpPr>
        <p:spPr bwMode="auto">
          <a:xfrm>
            <a:off x="3345411" y="5804502"/>
            <a:ext cx="23955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用电设备在</a:t>
            </a:r>
            <a:r>
              <a:rPr lang="en-US" altLang="zh-CN" sz="2000" b="1">
                <a:solidFill>
                  <a:srgbClr val="262626"/>
                </a:solidFill>
                <a:latin typeface="微软雅黑" panose="020B0503020204020204" pitchFamily="34" charset="-122"/>
                <a:ea typeface="微软雅黑" panose="020B0503020204020204" pitchFamily="34" charset="-122"/>
              </a:rPr>
              <a:t>5</a:t>
            </a:r>
            <a:r>
              <a:rPr lang="zh-CN" altLang="en-US" sz="2000" b="1">
                <a:solidFill>
                  <a:srgbClr val="262626"/>
                </a:solidFill>
                <a:latin typeface="微软雅黑" panose="020B0503020204020204" pitchFamily="34" charset="-122"/>
                <a:ea typeface="微软雅黑" panose="020B0503020204020204" pitchFamily="34" charset="-122"/>
              </a:rPr>
              <a:t>台以上</a:t>
            </a:r>
          </a:p>
        </p:txBody>
      </p:sp>
      <p:sp>
        <p:nvSpPr>
          <p:cNvPr id="10" name="Rectangle 11">
            <a:extLst>
              <a:ext uri="{FF2B5EF4-FFF2-40B4-BE49-F238E27FC236}">
                <a16:creationId xmlns:a16="http://schemas.microsoft.com/office/drawing/2014/main" xmlns="" id="{B5285B4D-78A2-1847-934F-9BD796705939}"/>
              </a:ext>
            </a:extLst>
          </p:cNvPr>
          <p:cNvSpPr>
            <a:spLocks noChangeArrowheads="1"/>
          </p:cNvSpPr>
          <p:nvPr/>
        </p:nvSpPr>
        <p:spPr bwMode="auto">
          <a:xfrm>
            <a:off x="4874173" y="602264"/>
            <a:ext cx="2736850" cy="460375"/>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262626"/>
                </a:solidFill>
                <a:latin typeface="微软雅黑" panose="020B0503020204020204" pitchFamily="34" charset="-122"/>
                <a:ea typeface="微软雅黑" panose="020B0503020204020204" pitchFamily="34" charset="-122"/>
              </a:rPr>
              <a:t>编制用电组织设计 </a:t>
            </a:r>
          </a:p>
        </p:txBody>
      </p:sp>
      <p:sp>
        <p:nvSpPr>
          <p:cNvPr id="11" name="矩形 10">
            <a:extLst>
              <a:ext uri="{FF2B5EF4-FFF2-40B4-BE49-F238E27FC236}">
                <a16:creationId xmlns:a16="http://schemas.microsoft.com/office/drawing/2014/main" xmlns="" id="{218DBABA-9D4D-4346-B066-2351A7103C06}"/>
              </a:ext>
            </a:extLst>
          </p:cNvPr>
          <p:cNvSpPr/>
          <p:nvPr/>
        </p:nvSpPr>
        <p:spPr>
          <a:xfrm rot="5400000">
            <a:off x="-124071" y="3441508"/>
            <a:ext cx="4670425" cy="160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矩形 11">
            <a:extLst>
              <a:ext uri="{FF2B5EF4-FFF2-40B4-BE49-F238E27FC236}">
                <a16:creationId xmlns:a16="http://schemas.microsoft.com/office/drawing/2014/main" xmlns="" id="{09BD8970-E9F1-DB48-A0A9-60A90D97DF28}"/>
              </a:ext>
            </a:extLst>
          </p:cNvPr>
          <p:cNvSpPr/>
          <p:nvPr/>
        </p:nvSpPr>
        <p:spPr>
          <a:xfrm>
            <a:off x="2189711" y="5704489"/>
            <a:ext cx="5264150" cy="160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矩形 12">
            <a:extLst>
              <a:ext uri="{FF2B5EF4-FFF2-40B4-BE49-F238E27FC236}">
                <a16:creationId xmlns:a16="http://schemas.microsoft.com/office/drawing/2014/main" xmlns="" id="{5C8F18C9-FE14-8747-AAA6-12FAAE95A15F}"/>
              </a:ext>
            </a:extLst>
          </p:cNvPr>
          <p:cNvSpPr/>
          <p:nvPr/>
        </p:nvSpPr>
        <p:spPr>
          <a:xfrm rot="5400000">
            <a:off x="5037685" y="3448652"/>
            <a:ext cx="4672013" cy="16033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矩形 13">
            <a:extLst>
              <a:ext uri="{FF2B5EF4-FFF2-40B4-BE49-F238E27FC236}">
                <a16:creationId xmlns:a16="http://schemas.microsoft.com/office/drawing/2014/main" xmlns="" id="{DA50B4A2-BB3A-654D-8FD6-F82BA490E79B}"/>
              </a:ext>
            </a:extLst>
          </p:cNvPr>
          <p:cNvSpPr/>
          <p:nvPr/>
        </p:nvSpPr>
        <p:spPr>
          <a:xfrm>
            <a:off x="7293523" y="1186464"/>
            <a:ext cx="2763838" cy="16033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矩形 14">
            <a:extLst>
              <a:ext uri="{FF2B5EF4-FFF2-40B4-BE49-F238E27FC236}">
                <a16:creationId xmlns:a16="http://schemas.microsoft.com/office/drawing/2014/main" xmlns="" id="{20B4E1FF-986F-0D4A-BABC-8D1DC1EB049A}"/>
              </a:ext>
            </a:extLst>
          </p:cNvPr>
          <p:cNvSpPr/>
          <p:nvPr/>
        </p:nvSpPr>
        <p:spPr>
          <a:xfrm rot="5400000">
            <a:off x="7739610" y="3448652"/>
            <a:ext cx="4672013" cy="16033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91635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E27484C-5C4B-AC40-B0BA-42FD591A7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234" y="860862"/>
            <a:ext cx="4378325" cy="452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照片 002">
            <a:extLst>
              <a:ext uri="{FF2B5EF4-FFF2-40B4-BE49-F238E27FC236}">
                <a16:creationId xmlns:a16="http://schemas.microsoft.com/office/drawing/2014/main" xmlns="" id="{E6F9C50E-8811-AA4B-A107-B399869E6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584" y="813237"/>
            <a:ext cx="35877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xmlns="" id="{BF41B5EE-624A-9545-ABCB-C15F56C52F63}"/>
              </a:ext>
            </a:extLst>
          </p:cNvPr>
          <p:cNvSpPr txBox="1">
            <a:spLocks noChangeArrowheads="1"/>
          </p:cNvSpPr>
          <p:nvPr/>
        </p:nvSpPr>
        <p:spPr bwMode="auto">
          <a:xfrm>
            <a:off x="2620197" y="5886887"/>
            <a:ext cx="762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262626"/>
                </a:solidFill>
                <a:latin typeface="微软雅黑" panose="020B0503020204020204" pitchFamily="34" charset="-122"/>
                <a:ea typeface="微软雅黑" panose="020B0503020204020204" pitchFamily="34" charset="-122"/>
              </a:rPr>
              <a:t>在生产区域临时用电在办理临时用电证的同时必须同时办理动火证</a:t>
            </a:r>
          </a:p>
        </p:txBody>
      </p:sp>
      <p:sp>
        <p:nvSpPr>
          <p:cNvPr id="5" name="矩形 4">
            <a:extLst>
              <a:ext uri="{FF2B5EF4-FFF2-40B4-BE49-F238E27FC236}">
                <a16:creationId xmlns:a16="http://schemas.microsoft.com/office/drawing/2014/main" xmlns="" id="{337C37FE-6A64-A749-943D-C25D01BCB0B0}"/>
              </a:ext>
            </a:extLst>
          </p:cNvPr>
          <p:cNvSpPr/>
          <p:nvPr/>
        </p:nvSpPr>
        <p:spPr>
          <a:xfrm>
            <a:off x="2412234" y="683062"/>
            <a:ext cx="8039100" cy="358775"/>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a:extLst>
              <a:ext uri="{FF2B5EF4-FFF2-40B4-BE49-F238E27FC236}">
                <a16:creationId xmlns:a16="http://schemas.microsoft.com/office/drawing/2014/main" xmlns="" id="{8E784063-772F-D24E-A92E-7044092B0CA2}"/>
              </a:ext>
            </a:extLst>
          </p:cNvPr>
          <p:cNvSpPr/>
          <p:nvPr/>
        </p:nvSpPr>
        <p:spPr>
          <a:xfrm>
            <a:off x="2412234" y="5237600"/>
            <a:ext cx="8039100" cy="360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407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u=785243675,2381907584&amp;fm=0&amp;gp=-8">
            <a:hlinkClick r:id="rId2"/>
            <a:extLst>
              <a:ext uri="{FF2B5EF4-FFF2-40B4-BE49-F238E27FC236}">
                <a16:creationId xmlns:a16="http://schemas.microsoft.com/office/drawing/2014/main" xmlns="" id="{1B736E02-1922-DD4C-91F2-DE0BE4BC2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813" y="1021693"/>
            <a:ext cx="18923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u=1665660658,2594872428&amp;fm=0&amp;gp=20">
            <a:hlinkClick r:id="rId4"/>
            <a:extLst>
              <a:ext uri="{FF2B5EF4-FFF2-40B4-BE49-F238E27FC236}">
                <a16:creationId xmlns:a16="http://schemas.microsoft.com/office/drawing/2014/main" xmlns="" id="{9A4BF394-214A-9F40-884E-5494864D2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151" y="1004231"/>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3408260106,4231363832&amp;fm=0&amp;gp=-12">
            <a:hlinkClick r:id="rId6"/>
            <a:extLst>
              <a:ext uri="{FF2B5EF4-FFF2-40B4-BE49-F238E27FC236}">
                <a16:creationId xmlns:a16="http://schemas.microsoft.com/office/drawing/2014/main" xmlns="" id="{702C4183-C283-AC41-B583-A556E56DDF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9813" y="3215618"/>
            <a:ext cx="19446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便携式强光灯">
            <a:hlinkClick r:id="rId8"/>
            <a:extLst>
              <a:ext uri="{FF2B5EF4-FFF2-40B4-BE49-F238E27FC236}">
                <a16:creationId xmlns:a16="http://schemas.microsoft.com/office/drawing/2014/main" xmlns="" id="{42B8F347-1F35-9C49-8ABA-9971D9C5E3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1713" y="2931456"/>
            <a:ext cx="22352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xmlns="" id="{2F727D67-2B37-EF40-B4BD-7B0B06779977}"/>
              </a:ext>
            </a:extLst>
          </p:cNvPr>
          <p:cNvSpPr>
            <a:spLocks noChangeArrowheads="1"/>
          </p:cNvSpPr>
          <p:nvPr/>
        </p:nvSpPr>
        <p:spPr bwMode="auto">
          <a:xfrm>
            <a:off x="3116701" y="5304768"/>
            <a:ext cx="655161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行灯电压不得超过</a:t>
            </a:r>
            <a:r>
              <a:rPr lang="en-US" altLang="zh-CN" sz="2000" b="1">
                <a:solidFill>
                  <a:srgbClr val="262626"/>
                </a:solidFill>
                <a:latin typeface="微软雅黑" panose="020B0503020204020204" pitchFamily="34" charset="-122"/>
                <a:ea typeface="微软雅黑" panose="020B0503020204020204" pitchFamily="34" charset="-122"/>
              </a:rPr>
              <a:t>36</a:t>
            </a:r>
            <a:r>
              <a:rPr lang="zh-CN" altLang="en-US" sz="2000" b="1">
                <a:solidFill>
                  <a:srgbClr val="262626"/>
                </a:solidFill>
                <a:latin typeface="微软雅黑" panose="020B0503020204020204" pitchFamily="34" charset="-122"/>
                <a:ea typeface="微软雅黑" panose="020B0503020204020204" pitchFamily="34" charset="-122"/>
              </a:rPr>
              <a:t>伏；在金属容器内或潮湿的场所工作时，行灯电压不得超过</a:t>
            </a:r>
            <a:r>
              <a:rPr lang="en-US" altLang="zh-CN" sz="2000" b="1">
                <a:solidFill>
                  <a:srgbClr val="262626"/>
                </a:solidFill>
                <a:latin typeface="微软雅黑" panose="020B0503020204020204" pitchFamily="34" charset="-122"/>
                <a:ea typeface="微软雅黑" panose="020B0503020204020204" pitchFamily="34" charset="-122"/>
              </a:rPr>
              <a:t>12</a:t>
            </a:r>
            <a:r>
              <a:rPr lang="zh-CN" altLang="en-US" sz="2000" b="1">
                <a:solidFill>
                  <a:srgbClr val="262626"/>
                </a:solidFill>
                <a:latin typeface="微软雅黑" panose="020B0503020204020204" pitchFamily="34" charset="-122"/>
                <a:ea typeface="微软雅黑" panose="020B0503020204020204" pitchFamily="34" charset="-122"/>
              </a:rPr>
              <a:t>伏 </a:t>
            </a:r>
          </a:p>
        </p:txBody>
      </p:sp>
      <p:sp>
        <p:nvSpPr>
          <p:cNvPr id="7" name="矩形 6">
            <a:extLst>
              <a:ext uri="{FF2B5EF4-FFF2-40B4-BE49-F238E27FC236}">
                <a16:creationId xmlns:a16="http://schemas.microsoft.com/office/drawing/2014/main" xmlns="" id="{FC2B9B2C-104D-2040-9BCC-856A6EE76D17}"/>
              </a:ext>
            </a:extLst>
          </p:cNvPr>
          <p:cNvSpPr/>
          <p:nvPr/>
        </p:nvSpPr>
        <p:spPr>
          <a:xfrm>
            <a:off x="3384988" y="754993"/>
            <a:ext cx="5264150" cy="160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矩形 7">
            <a:extLst>
              <a:ext uri="{FF2B5EF4-FFF2-40B4-BE49-F238E27FC236}">
                <a16:creationId xmlns:a16="http://schemas.microsoft.com/office/drawing/2014/main" xmlns="" id="{B3894890-4A0B-D644-ACF8-E08BB2C9537C}"/>
              </a:ext>
            </a:extLst>
          </p:cNvPr>
          <p:cNvSpPr/>
          <p:nvPr/>
        </p:nvSpPr>
        <p:spPr>
          <a:xfrm rot="5400000">
            <a:off x="2326920" y="1798774"/>
            <a:ext cx="2247900" cy="160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矩形 8">
            <a:extLst>
              <a:ext uri="{FF2B5EF4-FFF2-40B4-BE49-F238E27FC236}">
                <a16:creationId xmlns:a16="http://schemas.microsoft.com/office/drawing/2014/main" xmlns="" id="{0804C238-7A89-9F4B-B712-3DD72C253DFD}"/>
              </a:ext>
            </a:extLst>
          </p:cNvPr>
          <p:cNvSpPr/>
          <p:nvPr/>
        </p:nvSpPr>
        <p:spPr>
          <a:xfrm>
            <a:off x="3384988" y="2839381"/>
            <a:ext cx="2773363" cy="160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矩形 9">
            <a:extLst>
              <a:ext uri="{FF2B5EF4-FFF2-40B4-BE49-F238E27FC236}">
                <a16:creationId xmlns:a16="http://schemas.microsoft.com/office/drawing/2014/main" xmlns="" id="{AC277609-0CBE-6247-A2C7-25E1813D6ABA}"/>
              </a:ext>
            </a:extLst>
          </p:cNvPr>
          <p:cNvSpPr/>
          <p:nvPr/>
        </p:nvSpPr>
        <p:spPr>
          <a:xfrm rot="5400000">
            <a:off x="7761726" y="3883956"/>
            <a:ext cx="2249487" cy="160337"/>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矩形 10">
            <a:extLst>
              <a:ext uri="{FF2B5EF4-FFF2-40B4-BE49-F238E27FC236}">
                <a16:creationId xmlns:a16="http://schemas.microsoft.com/office/drawing/2014/main" xmlns="" id="{639A55D7-1697-C24C-8856-AFA97964DA2D}"/>
              </a:ext>
            </a:extLst>
          </p:cNvPr>
          <p:cNvSpPr/>
          <p:nvPr/>
        </p:nvSpPr>
        <p:spPr>
          <a:xfrm>
            <a:off x="3704076" y="5019018"/>
            <a:ext cx="5262562" cy="16033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矩形 11">
            <a:extLst>
              <a:ext uri="{FF2B5EF4-FFF2-40B4-BE49-F238E27FC236}">
                <a16:creationId xmlns:a16="http://schemas.microsoft.com/office/drawing/2014/main" xmlns="" id="{99334ABB-8671-2349-9BD9-3A5F96759775}"/>
              </a:ext>
            </a:extLst>
          </p:cNvPr>
          <p:cNvSpPr/>
          <p:nvPr/>
        </p:nvSpPr>
        <p:spPr>
          <a:xfrm>
            <a:off x="6161526" y="2839381"/>
            <a:ext cx="2809875" cy="160337"/>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2128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xmlns="" id="{7C22C755-A313-D24D-80C9-80ECC3CA19D6}"/>
              </a:ext>
            </a:extLst>
          </p:cNvPr>
          <p:cNvSpPr>
            <a:spLocks/>
          </p:cNvSpPr>
          <p:nvPr/>
        </p:nvSpPr>
        <p:spPr bwMode="auto">
          <a:xfrm>
            <a:off x="3399714" y="2107325"/>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6" name="矩形 5">
            <a:extLst>
              <a:ext uri="{FF2B5EF4-FFF2-40B4-BE49-F238E27FC236}">
                <a16:creationId xmlns:a16="http://schemas.microsoft.com/office/drawing/2014/main" xmlns="" id="{0369DF00-A768-9E49-B3BE-E4E12DAE6985}"/>
              </a:ext>
            </a:extLst>
          </p:cNvPr>
          <p:cNvSpPr>
            <a:spLocks noChangeArrowheads="1"/>
          </p:cNvSpPr>
          <p:nvPr/>
        </p:nvSpPr>
        <p:spPr bwMode="auto">
          <a:xfrm>
            <a:off x="4104564" y="2623263"/>
            <a:ext cx="38766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buFont typeface="Wingdings" pitchFamily="2" charset="2"/>
              <a:buNone/>
            </a:pPr>
            <a:r>
              <a:rPr lang="zh-CN" altLang="zh-CN" sz="3600" b="1">
                <a:solidFill>
                  <a:schemeClr val="bg1"/>
                </a:solidFill>
                <a:latin typeface="微软雅黑" panose="020B0503020204020204" pitchFamily="34" charset="-122"/>
                <a:ea typeface="微软雅黑" panose="020B0503020204020204" pitchFamily="34" charset="-122"/>
              </a:rPr>
              <a:t>电流对人体的伤害</a:t>
            </a:r>
          </a:p>
        </p:txBody>
      </p:sp>
      <p:sp>
        <p:nvSpPr>
          <p:cNvPr id="7" name="Freeform 9">
            <a:extLst>
              <a:ext uri="{FF2B5EF4-FFF2-40B4-BE49-F238E27FC236}">
                <a16:creationId xmlns:a16="http://schemas.microsoft.com/office/drawing/2014/main" xmlns="" id="{5E598698-3230-284B-8AAC-0227EFCC4DC7}"/>
              </a:ext>
            </a:extLst>
          </p:cNvPr>
          <p:cNvSpPr>
            <a:spLocks/>
          </p:cNvSpPr>
          <p:nvPr/>
        </p:nvSpPr>
        <p:spPr bwMode="auto">
          <a:xfrm>
            <a:off x="3306051" y="2035888"/>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椭圆 7">
            <a:extLst>
              <a:ext uri="{FF2B5EF4-FFF2-40B4-BE49-F238E27FC236}">
                <a16:creationId xmlns:a16="http://schemas.microsoft.com/office/drawing/2014/main" xmlns="" id="{1CBEC6A4-EA95-4143-8F8D-A5F124A91D82}"/>
              </a:ext>
            </a:extLst>
          </p:cNvPr>
          <p:cNvSpPr/>
          <p:nvPr/>
        </p:nvSpPr>
        <p:spPr>
          <a:xfrm>
            <a:off x="3209214" y="3112213"/>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a:extLst>
              <a:ext uri="{FF2B5EF4-FFF2-40B4-BE49-F238E27FC236}">
                <a16:creationId xmlns:a16="http://schemas.microsoft.com/office/drawing/2014/main" xmlns="" id="{D2CB4E67-D2D3-4643-BBA6-8962DE4EA366}"/>
              </a:ext>
            </a:extLst>
          </p:cNvPr>
          <p:cNvSpPr/>
          <p:nvPr/>
        </p:nvSpPr>
        <p:spPr>
          <a:xfrm>
            <a:off x="8468601" y="3112213"/>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直接连接符 6">
            <a:extLst>
              <a:ext uri="{FF2B5EF4-FFF2-40B4-BE49-F238E27FC236}">
                <a16:creationId xmlns:a16="http://schemas.microsoft.com/office/drawing/2014/main" xmlns="" id="{BD7A96FC-38B1-C748-B12F-EAC531FFDDA3}"/>
              </a:ext>
            </a:extLst>
          </p:cNvPr>
          <p:cNvCxnSpPr>
            <a:cxnSpLocks/>
            <a:endCxn id="8" idx="2"/>
          </p:cNvCxnSpPr>
          <p:nvPr/>
        </p:nvCxnSpPr>
        <p:spPr>
          <a:xfrm>
            <a:off x="0" y="3256675"/>
            <a:ext cx="3209214"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8">
            <a:extLst>
              <a:ext uri="{FF2B5EF4-FFF2-40B4-BE49-F238E27FC236}">
                <a16:creationId xmlns:a16="http://schemas.microsoft.com/office/drawing/2014/main" xmlns="" id="{BA6B3B32-EFD0-EE4B-B24C-975D5A6CDCA1}"/>
              </a:ext>
            </a:extLst>
          </p:cNvPr>
          <p:cNvCxnSpPr>
            <a:cxnSpLocks/>
          </p:cNvCxnSpPr>
          <p:nvPr/>
        </p:nvCxnSpPr>
        <p:spPr>
          <a:xfrm>
            <a:off x="8755939" y="3250325"/>
            <a:ext cx="343606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1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7">
            <a:extLst>
              <a:ext uri="{FF2B5EF4-FFF2-40B4-BE49-F238E27FC236}">
                <a16:creationId xmlns:a16="http://schemas.microsoft.com/office/drawing/2014/main" xmlns="" id="{F99237AA-60B9-7149-804D-E739B5D82736}"/>
              </a:ext>
            </a:extLst>
          </p:cNvPr>
          <p:cNvSpPr/>
          <p:nvPr/>
        </p:nvSpPr>
        <p:spPr bwMode="auto">
          <a:xfrm rot="16200000">
            <a:off x="7823144" y="2387764"/>
            <a:ext cx="3495675" cy="1873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任意多边形 6">
            <a:extLst>
              <a:ext uri="{FF2B5EF4-FFF2-40B4-BE49-F238E27FC236}">
                <a16:creationId xmlns:a16="http://schemas.microsoft.com/office/drawing/2014/main" xmlns="" id="{C55C4D45-EF40-0745-8E59-C0AC471EE24F}"/>
              </a:ext>
            </a:extLst>
          </p:cNvPr>
          <p:cNvSpPr/>
          <p:nvPr/>
        </p:nvSpPr>
        <p:spPr bwMode="auto">
          <a:xfrm rot="16200000">
            <a:off x="1095319" y="2395702"/>
            <a:ext cx="3497263" cy="18716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99CC"/>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Rectangle 2">
            <a:extLst>
              <a:ext uri="{FF2B5EF4-FFF2-40B4-BE49-F238E27FC236}">
                <a16:creationId xmlns:a16="http://schemas.microsoft.com/office/drawing/2014/main" xmlns="" id="{4EF947C8-E9B2-9D4B-8126-536B4808873E}"/>
              </a:ext>
            </a:extLst>
          </p:cNvPr>
          <p:cNvSpPr>
            <a:spLocks noChangeArrowheads="1"/>
          </p:cNvSpPr>
          <p:nvPr/>
        </p:nvSpPr>
        <p:spPr bwMode="auto">
          <a:xfrm>
            <a:off x="5201593" y="776451"/>
            <a:ext cx="2032000" cy="460375"/>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262626"/>
                </a:solidFill>
                <a:latin typeface="微软雅黑" panose="020B0503020204020204" pitchFamily="34" charset="-122"/>
                <a:ea typeface="微软雅黑" panose="020B0503020204020204" pitchFamily="34" charset="-122"/>
              </a:rPr>
              <a:t>橡胶护套电缆</a:t>
            </a:r>
          </a:p>
        </p:txBody>
      </p:sp>
      <p:grpSp>
        <p:nvGrpSpPr>
          <p:cNvPr id="5" name="Group 3">
            <a:extLst>
              <a:ext uri="{FF2B5EF4-FFF2-40B4-BE49-F238E27FC236}">
                <a16:creationId xmlns:a16="http://schemas.microsoft.com/office/drawing/2014/main" xmlns="" id="{CF2BBA81-3CE5-5941-982C-E4393119149B}"/>
              </a:ext>
            </a:extLst>
          </p:cNvPr>
          <p:cNvGrpSpPr>
            <a:grpSpLocks noChangeAspect="1"/>
          </p:cNvGrpSpPr>
          <p:nvPr/>
        </p:nvGrpSpPr>
        <p:grpSpPr bwMode="auto">
          <a:xfrm>
            <a:off x="2844745" y="1582901"/>
            <a:ext cx="6769100" cy="3497263"/>
            <a:chOff x="0" y="0"/>
            <a:chExt cx="4917" cy="2540"/>
          </a:xfrm>
        </p:grpSpPr>
        <p:pic>
          <p:nvPicPr>
            <p:cNvPr id="6" name="Picture 4" descr="照片 004">
              <a:extLst>
                <a:ext uri="{FF2B5EF4-FFF2-40B4-BE49-F238E27FC236}">
                  <a16:creationId xmlns:a16="http://schemas.microsoft.com/office/drawing/2014/main" xmlns="" id="{E92F00CB-F0BE-AF4A-9592-006416E79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0"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2398337852,2516889693&amp;fm=0&amp;gp=-6">
              <a:hlinkClick r:id="rId3"/>
              <a:extLst>
                <a:ext uri="{FF2B5EF4-FFF2-40B4-BE49-F238E27FC236}">
                  <a16:creationId xmlns:a16="http://schemas.microsoft.com/office/drawing/2014/main" xmlns="" id="{88E885B8-089D-FC4F-8E20-7EE603CAC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 y="0"/>
              <a:ext cx="2377"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6">
            <a:extLst>
              <a:ext uri="{FF2B5EF4-FFF2-40B4-BE49-F238E27FC236}">
                <a16:creationId xmlns:a16="http://schemas.microsoft.com/office/drawing/2014/main" xmlns="" id="{0BA72F40-8866-4D48-B160-3FA83CCADC38}"/>
              </a:ext>
            </a:extLst>
          </p:cNvPr>
          <p:cNvSpPr>
            <a:spLocks noChangeArrowheads="1"/>
          </p:cNvSpPr>
          <p:nvPr/>
        </p:nvSpPr>
        <p:spPr bwMode="auto">
          <a:xfrm>
            <a:off x="2204982" y="5426239"/>
            <a:ext cx="80962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临时用电电缆中必须包含全部工作芯线和用作保护零线或保护线的芯线。</a:t>
            </a:r>
          </a:p>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需要三相四线制配电的电缆线路必须采用五芯电缆</a:t>
            </a:r>
          </a:p>
        </p:txBody>
      </p:sp>
    </p:spTree>
    <p:extLst>
      <p:ext uri="{BB962C8B-B14F-4D97-AF65-F5344CB8AC3E}">
        <p14:creationId xmlns:p14="http://schemas.microsoft.com/office/powerpoint/2010/main" val="213964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DFF3F77-9466-0945-B3E1-E2D43FEE35CA}"/>
              </a:ext>
            </a:extLst>
          </p:cNvPr>
          <p:cNvSpPr>
            <a:spLocks noChangeArrowheads="1"/>
          </p:cNvSpPr>
          <p:nvPr/>
        </p:nvSpPr>
        <p:spPr bwMode="auto">
          <a:xfrm>
            <a:off x="5401606" y="940841"/>
            <a:ext cx="1724025" cy="461962"/>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262626"/>
                </a:solidFill>
                <a:latin typeface="微软雅黑" panose="020B0503020204020204" pitchFamily="34" charset="-122"/>
                <a:ea typeface="微软雅黑" panose="020B0503020204020204" pitchFamily="34" charset="-122"/>
              </a:rPr>
              <a:t>箱式变压器</a:t>
            </a:r>
          </a:p>
        </p:txBody>
      </p:sp>
      <p:sp>
        <p:nvSpPr>
          <p:cNvPr id="3" name="任意多边形 5">
            <a:extLst>
              <a:ext uri="{FF2B5EF4-FFF2-40B4-BE49-F238E27FC236}">
                <a16:creationId xmlns:a16="http://schemas.microsoft.com/office/drawing/2014/main" xmlns="" id="{5936BC23-9A1F-7743-ABA1-18E0676935AD}"/>
              </a:ext>
            </a:extLst>
          </p:cNvPr>
          <p:cNvSpPr/>
          <p:nvPr/>
        </p:nvSpPr>
        <p:spPr bwMode="auto">
          <a:xfrm rot="16200000">
            <a:off x="7670937" y="3205409"/>
            <a:ext cx="3549650" cy="19002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任意多边形 6">
            <a:extLst>
              <a:ext uri="{FF2B5EF4-FFF2-40B4-BE49-F238E27FC236}">
                <a16:creationId xmlns:a16="http://schemas.microsoft.com/office/drawing/2014/main" xmlns="" id="{B7EE1263-92AF-1845-865E-D7DD8D9C662E}"/>
              </a:ext>
            </a:extLst>
          </p:cNvPr>
          <p:cNvSpPr/>
          <p:nvPr/>
        </p:nvSpPr>
        <p:spPr bwMode="auto">
          <a:xfrm rot="16200000">
            <a:off x="1188381" y="3339553"/>
            <a:ext cx="3375025" cy="180657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99CC"/>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5" name="Group 3">
            <a:extLst>
              <a:ext uri="{FF2B5EF4-FFF2-40B4-BE49-F238E27FC236}">
                <a16:creationId xmlns:a16="http://schemas.microsoft.com/office/drawing/2014/main" xmlns="" id="{4BB0FE2E-DFCA-5448-8B61-1DEABF04DAEB}"/>
              </a:ext>
            </a:extLst>
          </p:cNvPr>
          <p:cNvGrpSpPr>
            <a:grpSpLocks noChangeAspect="1"/>
          </p:cNvGrpSpPr>
          <p:nvPr/>
        </p:nvGrpSpPr>
        <p:grpSpPr bwMode="auto">
          <a:xfrm>
            <a:off x="2855256" y="2380703"/>
            <a:ext cx="6575425" cy="3551238"/>
            <a:chOff x="0" y="0"/>
            <a:chExt cx="5125" cy="2767"/>
          </a:xfrm>
        </p:grpSpPr>
        <p:pic>
          <p:nvPicPr>
            <p:cNvPr id="6" name="Picture 4" descr="照片 009">
              <a:extLst>
                <a:ext uri="{FF2B5EF4-FFF2-40B4-BE49-F238E27FC236}">
                  <a16:creationId xmlns:a16="http://schemas.microsoft.com/office/drawing/2014/main" xmlns="" id="{0D8040E3-C49B-3A40-9FCE-4D6EB9AC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
              <a:ext cx="2541" cy="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照片 010">
              <a:extLst>
                <a:ext uri="{FF2B5EF4-FFF2-40B4-BE49-F238E27FC236}">
                  <a16:creationId xmlns:a16="http://schemas.microsoft.com/office/drawing/2014/main" xmlns="" id="{217A6FAC-C1FF-4246-A588-1F0E1F1E1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 y="0"/>
              <a:ext cx="2449"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6939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4">
            <a:extLst>
              <a:ext uri="{FF2B5EF4-FFF2-40B4-BE49-F238E27FC236}">
                <a16:creationId xmlns:a16="http://schemas.microsoft.com/office/drawing/2014/main" xmlns="" id="{33793584-CA2C-8D42-AE0A-6892EA703F33}"/>
              </a:ext>
            </a:extLst>
          </p:cNvPr>
          <p:cNvSpPr/>
          <p:nvPr/>
        </p:nvSpPr>
        <p:spPr bwMode="auto">
          <a:xfrm rot="16200000">
            <a:off x="7412257" y="2581768"/>
            <a:ext cx="3497262" cy="18716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任意多边形 5">
            <a:extLst>
              <a:ext uri="{FF2B5EF4-FFF2-40B4-BE49-F238E27FC236}">
                <a16:creationId xmlns:a16="http://schemas.microsoft.com/office/drawing/2014/main" xmlns="" id="{89BF1AC6-5F62-D94F-BCA0-188DA496EC7A}"/>
              </a:ext>
            </a:extLst>
          </p:cNvPr>
          <p:cNvSpPr/>
          <p:nvPr/>
        </p:nvSpPr>
        <p:spPr bwMode="auto">
          <a:xfrm rot="16200000">
            <a:off x="1267044" y="2583355"/>
            <a:ext cx="3497263" cy="187166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99CC"/>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4" name="Group 2">
            <a:extLst>
              <a:ext uri="{FF2B5EF4-FFF2-40B4-BE49-F238E27FC236}">
                <a16:creationId xmlns:a16="http://schemas.microsoft.com/office/drawing/2014/main" xmlns="" id="{9B337A02-29C0-D044-A1FD-A83F46CD4BED}"/>
              </a:ext>
            </a:extLst>
          </p:cNvPr>
          <p:cNvGrpSpPr>
            <a:grpSpLocks noChangeAspect="1"/>
          </p:cNvGrpSpPr>
          <p:nvPr/>
        </p:nvGrpSpPr>
        <p:grpSpPr bwMode="auto">
          <a:xfrm>
            <a:off x="3014882" y="1780080"/>
            <a:ext cx="6145212" cy="3487738"/>
            <a:chOff x="0" y="0"/>
            <a:chExt cx="5035" cy="2858"/>
          </a:xfrm>
        </p:grpSpPr>
        <p:pic>
          <p:nvPicPr>
            <p:cNvPr id="5" name="Picture 3" descr="照片 011">
              <a:extLst>
                <a:ext uri="{FF2B5EF4-FFF2-40B4-BE49-F238E27FC236}">
                  <a16:creationId xmlns:a16="http://schemas.microsoft.com/office/drawing/2014/main" xmlns="" id="{5EBF40CB-C0AF-7D4E-AA15-2C88A753D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95"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照片 025">
              <a:extLst>
                <a:ext uri="{FF2B5EF4-FFF2-40B4-BE49-F238E27FC236}">
                  <a16:creationId xmlns:a16="http://schemas.microsoft.com/office/drawing/2014/main" xmlns="" id="{97E6A1F4-B0F9-9241-8FBD-7066FA65D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 y="0"/>
              <a:ext cx="2450"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890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255FFDB-4D31-A54B-A6FF-152ADBBFAB05}"/>
              </a:ext>
            </a:extLst>
          </p:cNvPr>
          <p:cNvSpPr>
            <a:spLocks noGrp="1" noChangeArrowheads="1"/>
          </p:cNvSpPr>
          <p:nvPr>
            <p:ph type="title" idx="4294967295"/>
          </p:nvPr>
        </p:nvSpPr>
        <p:spPr>
          <a:xfrm>
            <a:off x="2064735" y="5785015"/>
            <a:ext cx="8229600" cy="5540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      一级（总）配电箱要有防水及隔离措施</a:t>
            </a:r>
          </a:p>
        </p:txBody>
      </p:sp>
      <p:pic>
        <p:nvPicPr>
          <p:cNvPr id="3" name="Picture 3" descr="230039">
            <a:extLst>
              <a:ext uri="{FF2B5EF4-FFF2-40B4-BE49-F238E27FC236}">
                <a16:creationId xmlns:a16="http://schemas.microsoft.com/office/drawing/2014/main" xmlns="" id="{D68BF70E-E31F-4845-804F-432CC6A19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73" y="1064994"/>
            <a:ext cx="6913562" cy="442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a:extLst>
              <a:ext uri="{FF2B5EF4-FFF2-40B4-BE49-F238E27FC236}">
                <a16:creationId xmlns:a16="http://schemas.microsoft.com/office/drawing/2014/main" xmlns="" id="{40735CE8-80B0-1149-99E9-61D21EDC42B1}"/>
              </a:ext>
            </a:extLst>
          </p:cNvPr>
          <p:cNvGrpSpPr>
            <a:grpSpLocks/>
          </p:cNvGrpSpPr>
          <p:nvPr/>
        </p:nvGrpSpPr>
        <p:grpSpPr bwMode="auto">
          <a:xfrm>
            <a:off x="2506060" y="885606"/>
            <a:ext cx="7345363" cy="4824413"/>
            <a:chOff x="971601" y="548680"/>
            <a:chExt cx="7345259" cy="4824536"/>
          </a:xfrm>
        </p:grpSpPr>
        <p:sp>
          <p:nvSpPr>
            <p:cNvPr id="5" name="任意多边形 5">
              <a:extLst>
                <a:ext uri="{FF2B5EF4-FFF2-40B4-BE49-F238E27FC236}">
                  <a16:creationId xmlns:a16="http://schemas.microsoft.com/office/drawing/2014/main" xmlns="" id="{09456786-A068-E147-B08C-86A2BDA52A4E}"/>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任意多边形 6">
              <a:extLst>
                <a:ext uri="{FF2B5EF4-FFF2-40B4-BE49-F238E27FC236}">
                  <a16:creationId xmlns:a16="http://schemas.microsoft.com/office/drawing/2014/main" xmlns="" id="{8FBBAEB4-DC9D-514A-A5FD-FBD788FEE2D4}"/>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27970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照片 014">
            <a:extLst>
              <a:ext uri="{FF2B5EF4-FFF2-40B4-BE49-F238E27FC236}">
                <a16:creationId xmlns:a16="http://schemas.microsoft.com/office/drawing/2014/main" xmlns="" id="{42F0E1DE-AA61-8A48-8809-D7FD12F14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29"/>
          <a:stretch>
            <a:fillRect/>
          </a:stretch>
        </p:blipFill>
        <p:spPr bwMode="auto">
          <a:xfrm>
            <a:off x="2729296" y="1069975"/>
            <a:ext cx="69215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xmlns="" id="{9E5A5055-A100-7E49-8DF3-DDA0F60FB58A}"/>
              </a:ext>
            </a:extLst>
          </p:cNvPr>
          <p:cNvSpPr>
            <a:spLocks noChangeArrowheads="1"/>
          </p:cNvSpPr>
          <p:nvPr/>
        </p:nvSpPr>
        <p:spPr bwMode="auto">
          <a:xfrm>
            <a:off x="2245109" y="5894388"/>
            <a:ext cx="788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dirty="0">
                <a:solidFill>
                  <a:srgbClr val="262626"/>
                </a:solidFill>
                <a:latin typeface="微软雅黑" panose="020B0503020204020204" pitchFamily="34" charset="-122"/>
                <a:ea typeface="微软雅黑" panose="020B0503020204020204" pitchFamily="34" charset="-122"/>
              </a:rPr>
              <a:t>室外使用的临时用电设备须有防水措施和防止被高空落物砸伤的措施</a:t>
            </a:r>
          </a:p>
        </p:txBody>
      </p:sp>
      <p:grpSp>
        <p:nvGrpSpPr>
          <p:cNvPr id="4" name="组合 3">
            <a:extLst>
              <a:ext uri="{FF2B5EF4-FFF2-40B4-BE49-F238E27FC236}">
                <a16:creationId xmlns:a16="http://schemas.microsoft.com/office/drawing/2014/main" xmlns="" id="{E4709F78-B246-0341-BB2B-A131D06304C1}"/>
              </a:ext>
            </a:extLst>
          </p:cNvPr>
          <p:cNvGrpSpPr>
            <a:grpSpLocks/>
          </p:cNvGrpSpPr>
          <p:nvPr/>
        </p:nvGrpSpPr>
        <p:grpSpPr bwMode="auto">
          <a:xfrm>
            <a:off x="2513396" y="923925"/>
            <a:ext cx="7345363" cy="4824413"/>
            <a:chOff x="971601" y="548680"/>
            <a:chExt cx="7345259" cy="4824536"/>
          </a:xfrm>
        </p:grpSpPr>
        <p:sp>
          <p:nvSpPr>
            <p:cNvPr id="5" name="任意多边形 4">
              <a:extLst>
                <a:ext uri="{FF2B5EF4-FFF2-40B4-BE49-F238E27FC236}">
                  <a16:creationId xmlns:a16="http://schemas.microsoft.com/office/drawing/2014/main" xmlns="" id="{CACF7B0E-F694-DF47-A05C-5FB1BE6F3A6A}"/>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任意多边形 5">
              <a:extLst>
                <a:ext uri="{FF2B5EF4-FFF2-40B4-BE49-F238E27FC236}">
                  <a16:creationId xmlns:a16="http://schemas.microsoft.com/office/drawing/2014/main" xmlns="" id="{E5BCB396-06CF-0041-9DEA-855E67C4FA34}"/>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26257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4">
            <a:extLst>
              <a:ext uri="{FF2B5EF4-FFF2-40B4-BE49-F238E27FC236}">
                <a16:creationId xmlns:a16="http://schemas.microsoft.com/office/drawing/2014/main" xmlns="" id="{3D4B8995-4B4A-FA4F-8EDF-CB40BAFF91E1}"/>
              </a:ext>
            </a:extLst>
          </p:cNvPr>
          <p:cNvSpPr/>
          <p:nvPr/>
        </p:nvSpPr>
        <p:spPr bwMode="auto">
          <a:xfrm rot="16200000">
            <a:off x="7753732" y="2229618"/>
            <a:ext cx="3495675" cy="1873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任意多边形 5">
            <a:extLst>
              <a:ext uri="{FF2B5EF4-FFF2-40B4-BE49-F238E27FC236}">
                <a16:creationId xmlns:a16="http://schemas.microsoft.com/office/drawing/2014/main" xmlns="" id="{931E244D-7D70-334E-A6CE-8473E781E9E4}"/>
              </a:ext>
            </a:extLst>
          </p:cNvPr>
          <p:cNvSpPr/>
          <p:nvPr/>
        </p:nvSpPr>
        <p:spPr bwMode="auto">
          <a:xfrm rot="16200000">
            <a:off x="1026701" y="2236762"/>
            <a:ext cx="3495675" cy="18716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99CC"/>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Text Box 4">
            <a:extLst>
              <a:ext uri="{FF2B5EF4-FFF2-40B4-BE49-F238E27FC236}">
                <a16:creationId xmlns:a16="http://schemas.microsoft.com/office/drawing/2014/main" xmlns="" id="{F046302B-EA19-8C42-9E9C-36CAA2316213}"/>
              </a:ext>
            </a:extLst>
          </p:cNvPr>
          <p:cNvSpPr txBox="1">
            <a:spLocks noChangeArrowheads="1"/>
          </p:cNvSpPr>
          <p:nvPr/>
        </p:nvSpPr>
        <p:spPr bwMode="auto">
          <a:xfrm>
            <a:off x="2445133" y="5398267"/>
            <a:ext cx="7704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262626"/>
                </a:solidFill>
                <a:latin typeface="微软雅黑" panose="020B0503020204020204" pitchFamily="34" charset="-122"/>
                <a:ea typeface="微软雅黑" panose="020B0503020204020204" pitchFamily="34" charset="-122"/>
              </a:rPr>
              <a:t>临时用电线路不得直接绑在金属构件上</a:t>
            </a:r>
          </a:p>
        </p:txBody>
      </p:sp>
      <p:grpSp>
        <p:nvGrpSpPr>
          <p:cNvPr id="5" name="组合 1">
            <a:extLst>
              <a:ext uri="{FF2B5EF4-FFF2-40B4-BE49-F238E27FC236}">
                <a16:creationId xmlns:a16="http://schemas.microsoft.com/office/drawing/2014/main" xmlns="" id="{E7CB601F-BCF6-234D-9C85-C96B2D1D1B70}"/>
              </a:ext>
            </a:extLst>
          </p:cNvPr>
          <p:cNvGrpSpPr>
            <a:grpSpLocks/>
          </p:cNvGrpSpPr>
          <p:nvPr/>
        </p:nvGrpSpPr>
        <p:grpSpPr bwMode="auto">
          <a:xfrm>
            <a:off x="2775333" y="1418405"/>
            <a:ext cx="6719887" cy="3521075"/>
            <a:chOff x="900113" y="1341438"/>
            <a:chExt cx="7559675" cy="3960812"/>
          </a:xfrm>
        </p:grpSpPr>
        <p:pic>
          <p:nvPicPr>
            <p:cNvPr id="6" name="Picture 2" descr="照片 019">
              <a:extLst>
                <a:ext uri="{FF2B5EF4-FFF2-40B4-BE49-F238E27FC236}">
                  <a16:creationId xmlns:a16="http://schemas.microsoft.com/office/drawing/2014/main" xmlns="" id="{11A33EAA-DAAA-6B47-9CAE-89C6336BA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352901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照片 020">
              <a:extLst>
                <a:ext uri="{FF2B5EF4-FFF2-40B4-BE49-F238E27FC236}">
                  <a16:creationId xmlns:a16="http://schemas.microsoft.com/office/drawing/2014/main" xmlns="" id="{A12C0A6B-1493-6843-A996-840733C35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8877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768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照片 021">
            <a:extLst>
              <a:ext uri="{FF2B5EF4-FFF2-40B4-BE49-F238E27FC236}">
                <a16:creationId xmlns:a16="http://schemas.microsoft.com/office/drawing/2014/main" xmlns="" id="{0E131BAF-BBAE-6745-B06C-AF23CB6F2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814"/>
          <a:stretch>
            <a:fillRect/>
          </a:stretch>
        </p:blipFill>
        <p:spPr bwMode="auto">
          <a:xfrm>
            <a:off x="2874415" y="1025799"/>
            <a:ext cx="698182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xmlns="" id="{61162279-E627-3847-A0DA-A546B33B8016}"/>
              </a:ext>
            </a:extLst>
          </p:cNvPr>
          <p:cNvSpPr txBox="1">
            <a:spLocks noChangeArrowheads="1"/>
          </p:cNvSpPr>
          <p:nvPr/>
        </p:nvSpPr>
        <p:spPr bwMode="auto">
          <a:xfrm>
            <a:off x="3838027" y="5756549"/>
            <a:ext cx="5114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dirty="0">
                <a:solidFill>
                  <a:srgbClr val="262626"/>
                </a:solidFill>
                <a:latin typeface="微软雅黑" panose="020B0503020204020204" pitchFamily="34" charset="-122"/>
                <a:ea typeface="微软雅黑" panose="020B0503020204020204" pitchFamily="34" charset="-122"/>
              </a:rPr>
              <a:t>配电箱周围太乱、门应该关上</a:t>
            </a:r>
          </a:p>
        </p:txBody>
      </p:sp>
      <p:grpSp>
        <p:nvGrpSpPr>
          <p:cNvPr id="4" name="组合 3">
            <a:extLst>
              <a:ext uri="{FF2B5EF4-FFF2-40B4-BE49-F238E27FC236}">
                <a16:creationId xmlns:a16="http://schemas.microsoft.com/office/drawing/2014/main" xmlns="" id="{CFE2D4F7-2002-274D-8836-96F401567475}"/>
              </a:ext>
            </a:extLst>
          </p:cNvPr>
          <p:cNvGrpSpPr>
            <a:grpSpLocks/>
          </p:cNvGrpSpPr>
          <p:nvPr/>
        </p:nvGrpSpPr>
        <p:grpSpPr bwMode="auto">
          <a:xfrm>
            <a:off x="2723602" y="808311"/>
            <a:ext cx="7345363" cy="4824413"/>
            <a:chOff x="971601" y="548680"/>
            <a:chExt cx="7345259" cy="4824536"/>
          </a:xfrm>
        </p:grpSpPr>
        <p:sp>
          <p:nvSpPr>
            <p:cNvPr id="5" name="任意多边形 4">
              <a:extLst>
                <a:ext uri="{FF2B5EF4-FFF2-40B4-BE49-F238E27FC236}">
                  <a16:creationId xmlns:a16="http://schemas.microsoft.com/office/drawing/2014/main" xmlns="" id="{20804D45-93B3-164F-8338-0283416A3E87}"/>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任意多边形 5">
              <a:extLst>
                <a:ext uri="{FF2B5EF4-FFF2-40B4-BE49-F238E27FC236}">
                  <a16:creationId xmlns:a16="http://schemas.microsoft.com/office/drawing/2014/main" xmlns="" id="{52DB9DB9-AA83-AE48-B3F4-D20618450157}"/>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3575794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照片 022">
            <a:extLst>
              <a:ext uri="{FF2B5EF4-FFF2-40B4-BE49-F238E27FC236}">
                <a16:creationId xmlns:a16="http://schemas.microsoft.com/office/drawing/2014/main" xmlns="" id="{0A1E8B78-507E-FC4F-8B5B-1D57545C0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403" b="8093"/>
          <a:stretch>
            <a:fillRect/>
          </a:stretch>
        </p:blipFill>
        <p:spPr bwMode="auto">
          <a:xfrm>
            <a:off x="2802649" y="944398"/>
            <a:ext cx="69850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xmlns="" id="{88A20CC5-0123-DA4E-AAB5-5A12ADE84D0F}"/>
              </a:ext>
            </a:extLst>
          </p:cNvPr>
          <p:cNvSpPr>
            <a:spLocks noChangeArrowheads="1"/>
          </p:cNvSpPr>
          <p:nvPr/>
        </p:nvSpPr>
        <p:spPr bwMode="auto">
          <a:xfrm>
            <a:off x="2572271" y="5800341"/>
            <a:ext cx="74152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dirty="0">
                <a:solidFill>
                  <a:srgbClr val="262626"/>
                </a:solidFill>
                <a:latin typeface="微软雅黑" panose="020B0503020204020204" pitchFamily="34" charset="-122"/>
                <a:ea typeface="微软雅黑" panose="020B0503020204020204" pitchFamily="34" charset="-122"/>
              </a:rPr>
              <a:t>配电箱、开关箱必须装设漏电保护器，做到一机一闸一漏一保护</a:t>
            </a:r>
          </a:p>
        </p:txBody>
      </p:sp>
      <p:grpSp>
        <p:nvGrpSpPr>
          <p:cNvPr id="4" name="组合 3">
            <a:extLst>
              <a:ext uri="{FF2B5EF4-FFF2-40B4-BE49-F238E27FC236}">
                <a16:creationId xmlns:a16="http://schemas.microsoft.com/office/drawing/2014/main" xmlns="" id="{E4E5B569-7334-B54F-B845-5D55D7D93EA7}"/>
              </a:ext>
            </a:extLst>
          </p:cNvPr>
          <p:cNvGrpSpPr>
            <a:grpSpLocks/>
          </p:cNvGrpSpPr>
          <p:nvPr/>
        </p:nvGrpSpPr>
        <p:grpSpPr bwMode="auto">
          <a:xfrm>
            <a:off x="2618499" y="871373"/>
            <a:ext cx="7345363" cy="4824413"/>
            <a:chOff x="971601" y="548680"/>
            <a:chExt cx="7345259" cy="4824536"/>
          </a:xfrm>
        </p:grpSpPr>
        <p:sp>
          <p:nvSpPr>
            <p:cNvPr id="5" name="任意多边形 4">
              <a:extLst>
                <a:ext uri="{FF2B5EF4-FFF2-40B4-BE49-F238E27FC236}">
                  <a16:creationId xmlns:a16="http://schemas.microsoft.com/office/drawing/2014/main" xmlns="" id="{735D0104-9FB7-4842-A3BD-45F6E5E52058}"/>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任意多边形 5">
              <a:extLst>
                <a:ext uri="{FF2B5EF4-FFF2-40B4-BE49-F238E27FC236}">
                  <a16:creationId xmlns:a16="http://schemas.microsoft.com/office/drawing/2014/main" xmlns="" id="{0DBF79C6-A434-0644-B2C6-5C6A5E758B3E}"/>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41884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照片 023">
            <a:extLst>
              <a:ext uri="{FF2B5EF4-FFF2-40B4-BE49-F238E27FC236}">
                <a16:creationId xmlns:a16="http://schemas.microsoft.com/office/drawing/2014/main" xmlns="" id="{8A28561D-F2BD-1C41-A373-D2B3B0184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74" y="1152799"/>
            <a:ext cx="69659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xmlns="" id="{9EA333D9-DDE9-0642-B881-0884C517AB01}"/>
              </a:ext>
            </a:extLst>
          </p:cNvPr>
          <p:cNvGrpSpPr>
            <a:grpSpLocks/>
          </p:cNvGrpSpPr>
          <p:nvPr/>
        </p:nvGrpSpPr>
        <p:grpSpPr bwMode="auto">
          <a:xfrm>
            <a:off x="2623262" y="1009924"/>
            <a:ext cx="7345362" cy="4824412"/>
            <a:chOff x="971601" y="548680"/>
            <a:chExt cx="7345259" cy="4824536"/>
          </a:xfrm>
        </p:grpSpPr>
        <p:sp>
          <p:nvSpPr>
            <p:cNvPr id="4" name="任意多边形 3">
              <a:extLst>
                <a:ext uri="{FF2B5EF4-FFF2-40B4-BE49-F238E27FC236}">
                  <a16:creationId xmlns:a16="http://schemas.microsoft.com/office/drawing/2014/main" xmlns="" id="{7590DAB9-D0F3-314B-B998-05EACA6B2477}"/>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任意多边形 4">
              <a:extLst>
                <a:ext uri="{FF2B5EF4-FFF2-40B4-BE49-F238E27FC236}">
                  <a16:creationId xmlns:a16="http://schemas.microsoft.com/office/drawing/2014/main" xmlns="" id="{25FB8F4C-60CA-AB4F-8EF9-27E82DE5E7F1}"/>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2254524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8D0E623-993B-7A43-AE5C-379968746351}"/>
              </a:ext>
            </a:extLst>
          </p:cNvPr>
          <p:cNvSpPr txBox="1">
            <a:spLocks noChangeArrowheads="1"/>
          </p:cNvSpPr>
          <p:nvPr/>
        </p:nvSpPr>
        <p:spPr bwMode="auto">
          <a:xfrm>
            <a:off x="1971292" y="717988"/>
            <a:ext cx="8229600" cy="5360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zh-CN" altLang="en-US" sz="1900"/>
              <a:t> </a:t>
            </a:r>
          </a:p>
        </p:txBody>
      </p:sp>
      <p:pic>
        <p:nvPicPr>
          <p:cNvPr id="3" name="Picture 3" descr="229822s">
            <a:extLst>
              <a:ext uri="{FF2B5EF4-FFF2-40B4-BE49-F238E27FC236}">
                <a16:creationId xmlns:a16="http://schemas.microsoft.com/office/drawing/2014/main" xmlns="" id="{4EB39480-D93D-1E49-AEA4-365F393C5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46" r="11238"/>
          <a:stretch>
            <a:fillRect/>
          </a:stretch>
        </p:blipFill>
        <p:spPr bwMode="auto">
          <a:xfrm>
            <a:off x="2618992" y="1078351"/>
            <a:ext cx="70088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xmlns="" id="{9036B881-D09B-504F-9F86-8DF4AE07CCFF}"/>
              </a:ext>
            </a:extLst>
          </p:cNvPr>
          <p:cNvSpPr>
            <a:spLocks noChangeArrowheads="1"/>
          </p:cNvSpPr>
          <p:nvPr/>
        </p:nvSpPr>
        <p:spPr bwMode="auto">
          <a:xfrm>
            <a:off x="2207829" y="5781867"/>
            <a:ext cx="7870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dirty="0">
                <a:solidFill>
                  <a:srgbClr val="262626"/>
                </a:solidFill>
                <a:latin typeface="微软雅黑" panose="020B0503020204020204" pitchFamily="34" charset="-122"/>
                <a:ea typeface="微软雅黑" panose="020B0503020204020204" pitchFamily="34" charset="-122"/>
              </a:rPr>
              <a:t>配电箱四周不得堆放杂物、存有积水，必须保持整洁、干燥、畅通</a:t>
            </a:r>
          </a:p>
        </p:txBody>
      </p:sp>
      <p:grpSp>
        <p:nvGrpSpPr>
          <p:cNvPr id="5" name="组合 4">
            <a:extLst>
              <a:ext uri="{FF2B5EF4-FFF2-40B4-BE49-F238E27FC236}">
                <a16:creationId xmlns:a16="http://schemas.microsoft.com/office/drawing/2014/main" xmlns="" id="{EBD0B982-2B69-3B44-BEBD-ADCD4AE03CA3}"/>
              </a:ext>
            </a:extLst>
          </p:cNvPr>
          <p:cNvGrpSpPr>
            <a:grpSpLocks/>
          </p:cNvGrpSpPr>
          <p:nvPr/>
        </p:nvGrpSpPr>
        <p:grpSpPr bwMode="auto">
          <a:xfrm>
            <a:off x="2471354" y="860863"/>
            <a:ext cx="7345363" cy="4824413"/>
            <a:chOff x="971601" y="548680"/>
            <a:chExt cx="7345259" cy="4824536"/>
          </a:xfrm>
        </p:grpSpPr>
        <p:sp>
          <p:nvSpPr>
            <p:cNvPr id="6" name="任意多边形 5">
              <a:extLst>
                <a:ext uri="{FF2B5EF4-FFF2-40B4-BE49-F238E27FC236}">
                  <a16:creationId xmlns:a16="http://schemas.microsoft.com/office/drawing/2014/main" xmlns="" id="{FAC92B15-8C88-CD4C-8C58-32CCFF5831EC}"/>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任意多边形 6">
              <a:extLst>
                <a:ext uri="{FF2B5EF4-FFF2-40B4-BE49-F238E27FC236}">
                  <a16:creationId xmlns:a16="http://schemas.microsoft.com/office/drawing/2014/main" xmlns="" id="{EBFF4E53-4550-A942-9261-917ACA13A065}"/>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207991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0E1ED8CB-2066-BF46-A438-55DE80A9CC9F}"/>
              </a:ext>
            </a:extLst>
          </p:cNvPr>
          <p:cNvSpPr/>
          <p:nvPr/>
        </p:nvSpPr>
        <p:spPr>
          <a:xfrm>
            <a:off x="2614996" y="4710989"/>
            <a:ext cx="936625" cy="935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椭圆 2">
            <a:extLst>
              <a:ext uri="{FF2B5EF4-FFF2-40B4-BE49-F238E27FC236}">
                <a16:creationId xmlns:a16="http://schemas.microsoft.com/office/drawing/2014/main" xmlns="" id="{DCE27726-E4C5-344A-97E2-2B92C92D901D}"/>
              </a:ext>
            </a:extLst>
          </p:cNvPr>
          <p:cNvSpPr/>
          <p:nvPr/>
        </p:nvSpPr>
        <p:spPr>
          <a:xfrm>
            <a:off x="2614996" y="3437814"/>
            <a:ext cx="936625" cy="935037"/>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椭圆 3">
            <a:extLst>
              <a:ext uri="{FF2B5EF4-FFF2-40B4-BE49-F238E27FC236}">
                <a16:creationId xmlns:a16="http://schemas.microsoft.com/office/drawing/2014/main" xmlns="" id="{1FD4BB96-4166-B848-A842-8541A4D82E93}"/>
              </a:ext>
            </a:extLst>
          </p:cNvPr>
          <p:cNvSpPr/>
          <p:nvPr/>
        </p:nvSpPr>
        <p:spPr>
          <a:xfrm>
            <a:off x="2614996" y="2164639"/>
            <a:ext cx="936625" cy="9366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Rectangle 2">
            <a:extLst>
              <a:ext uri="{FF2B5EF4-FFF2-40B4-BE49-F238E27FC236}">
                <a16:creationId xmlns:a16="http://schemas.microsoft.com/office/drawing/2014/main" xmlns="" id="{5A262A45-7466-A74A-A1A2-3F6B4AFED46D}"/>
              </a:ext>
            </a:extLst>
          </p:cNvPr>
          <p:cNvSpPr txBox="1">
            <a:spLocks noChangeArrowheads="1"/>
          </p:cNvSpPr>
          <p:nvPr/>
        </p:nvSpPr>
        <p:spPr>
          <a:xfrm>
            <a:off x="1341383" y="863600"/>
            <a:ext cx="4787900" cy="790575"/>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1、电流对人体的伤害类别</a:t>
            </a:r>
          </a:p>
        </p:txBody>
      </p:sp>
      <p:sp>
        <p:nvSpPr>
          <p:cNvPr id="6" name="矩形 5">
            <a:extLst>
              <a:ext uri="{FF2B5EF4-FFF2-40B4-BE49-F238E27FC236}">
                <a16:creationId xmlns:a16="http://schemas.microsoft.com/office/drawing/2014/main" xmlns="" id="{FC439F75-53F5-E846-9253-4342409FD085}"/>
              </a:ext>
            </a:extLst>
          </p:cNvPr>
          <p:cNvSpPr/>
          <p:nvPr/>
        </p:nvSpPr>
        <p:spPr>
          <a:xfrm>
            <a:off x="3691321" y="2085264"/>
            <a:ext cx="6518275" cy="1016000"/>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电击是指电流通过人体，破坏人体心脏、肺及神经系统的正常功能。</a:t>
            </a:r>
          </a:p>
        </p:txBody>
      </p:sp>
      <p:sp>
        <p:nvSpPr>
          <p:cNvPr id="7" name="矩形 2">
            <a:extLst>
              <a:ext uri="{FF2B5EF4-FFF2-40B4-BE49-F238E27FC236}">
                <a16:creationId xmlns:a16="http://schemas.microsoft.com/office/drawing/2014/main" xmlns="" id="{DB2C7D2C-B55C-0548-848C-D5EA5C307B41}"/>
              </a:ext>
            </a:extLst>
          </p:cNvPr>
          <p:cNvSpPr>
            <a:spLocks noChangeArrowheads="1"/>
          </p:cNvSpPr>
          <p:nvPr/>
        </p:nvSpPr>
        <p:spPr bwMode="auto">
          <a:xfrm>
            <a:off x="2680084" y="2432926"/>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chemeClr val="bg1"/>
                </a:solidFill>
                <a:latin typeface="微软雅黑" panose="020B0503020204020204" pitchFamily="34" charset="-122"/>
                <a:ea typeface="微软雅黑" panose="020B0503020204020204" pitchFamily="34" charset="-122"/>
              </a:rPr>
              <a:t> </a:t>
            </a:r>
            <a:r>
              <a:rPr lang="zh-CN" altLang="zh-CN" sz="2000" b="1">
                <a:solidFill>
                  <a:schemeClr val="bg1"/>
                </a:solidFill>
                <a:latin typeface="微软雅黑" panose="020B0503020204020204" pitchFamily="34" charset="-122"/>
                <a:ea typeface="微软雅黑" panose="020B0503020204020204" pitchFamily="34" charset="-122"/>
              </a:rPr>
              <a:t>电击</a:t>
            </a:r>
            <a:endParaRPr lang="zh-CN" altLang="en-US" sz="2000">
              <a:solidFill>
                <a:schemeClr val="bg1"/>
              </a:solidFill>
            </a:endParaRPr>
          </a:p>
        </p:txBody>
      </p:sp>
      <p:sp>
        <p:nvSpPr>
          <p:cNvPr id="8" name="矩形 3">
            <a:extLst>
              <a:ext uri="{FF2B5EF4-FFF2-40B4-BE49-F238E27FC236}">
                <a16:creationId xmlns:a16="http://schemas.microsoft.com/office/drawing/2014/main" xmlns="" id="{D4DD55E7-2874-9141-8377-EAB5FEA49339}"/>
              </a:ext>
            </a:extLst>
          </p:cNvPr>
          <p:cNvSpPr>
            <a:spLocks noChangeArrowheads="1"/>
          </p:cNvSpPr>
          <p:nvPr/>
        </p:nvSpPr>
        <p:spPr bwMode="auto">
          <a:xfrm>
            <a:off x="2734059" y="3660064"/>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a:solidFill>
                  <a:schemeClr val="bg1"/>
                </a:solidFill>
                <a:latin typeface="微软雅黑" panose="020B0503020204020204" pitchFamily="34" charset="-122"/>
                <a:ea typeface="微软雅黑" panose="020B0503020204020204" pitchFamily="34" charset="-122"/>
              </a:rPr>
              <a:t>电伤</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9" name="矩形 4">
            <a:extLst>
              <a:ext uri="{FF2B5EF4-FFF2-40B4-BE49-F238E27FC236}">
                <a16:creationId xmlns:a16="http://schemas.microsoft.com/office/drawing/2014/main" xmlns="" id="{F41A3788-3017-C24C-AE0C-E929297B47E9}"/>
              </a:ext>
            </a:extLst>
          </p:cNvPr>
          <p:cNvSpPr>
            <a:spLocks noChangeArrowheads="1"/>
          </p:cNvSpPr>
          <p:nvPr/>
        </p:nvSpPr>
        <p:spPr bwMode="auto">
          <a:xfrm>
            <a:off x="2599121" y="4855451"/>
            <a:ext cx="96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b="1">
                <a:solidFill>
                  <a:schemeClr val="bg1"/>
                </a:solidFill>
                <a:latin typeface="微软雅黑" panose="020B0503020204020204" pitchFamily="34" charset="-122"/>
                <a:ea typeface="微软雅黑" panose="020B0503020204020204" pitchFamily="34" charset="-122"/>
              </a:rPr>
              <a:t>电磁场伤害</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8F07E793-2D7E-AF44-84D3-04798E112F85}"/>
              </a:ext>
            </a:extLst>
          </p:cNvPr>
          <p:cNvSpPr/>
          <p:nvPr/>
        </p:nvSpPr>
        <p:spPr>
          <a:xfrm>
            <a:off x="3691321" y="3398126"/>
            <a:ext cx="6518275" cy="1016000"/>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电伤是指电流的热效应、化学效用和机械效应对人体的伤害；主要是指电弧烧伤、熔化金属溅出烫伤等。</a:t>
            </a:r>
          </a:p>
        </p:txBody>
      </p:sp>
      <p:sp>
        <p:nvSpPr>
          <p:cNvPr id="11" name="矩形 10">
            <a:extLst>
              <a:ext uri="{FF2B5EF4-FFF2-40B4-BE49-F238E27FC236}">
                <a16:creationId xmlns:a16="http://schemas.microsoft.com/office/drawing/2014/main" xmlns="" id="{7B590567-F59A-644D-9937-86F422D054C8}"/>
              </a:ext>
            </a:extLst>
          </p:cNvPr>
          <p:cNvSpPr/>
          <p:nvPr/>
        </p:nvSpPr>
        <p:spPr>
          <a:xfrm>
            <a:off x="3691321" y="4671301"/>
            <a:ext cx="6337300" cy="1016000"/>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电磁场生理伤害是指在高频磁场的作用下，人会出现头晕、乏力、记忆力减退、失眠、多梦等神经系统的症状。</a:t>
            </a:r>
          </a:p>
        </p:txBody>
      </p:sp>
    </p:spTree>
    <p:extLst>
      <p:ext uri="{BB962C8B-B14F-4D97-AF65-F5344CB8AC3E}">
        <p14:creationId xmlns:p14="http://schemas.microsoft.com/office/powerpoint/2010/main" val="1913483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B80F260F-A920-AE40-B676-358909626DC4}"/>
              </a:ext>
            </a:extLst>
          </p:cNvPr>
          <p:cNvSpPr>
            <a:spLocks/>
          </p:cNvSpPr>
          <p:nvPr/>
        </p:nvSpPr>
        <p:spPr bwMode="auto">
          <a:xfrm>
            <a:off x="3599410" y="2243959"/>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5CE0BE53-D91E-F945-95E9-40AC3FECBBDF}"/>
              </a:ext>
            </a:extLst>
          </p:cNvPr>
          <p:cNvSpPr>
            <a:spLocks/>
          </p:cNvSpPr>
          <p:nvPr/>
        </p:nvSpPr>
        <p:spPr bwMode="auto">
          <a:xfrm>
            <a:off x="3505747" y="2172522"/>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CD9A79BA-E158-AA48-9A51-F24FA2F40071}"/>
              </a:ext>
            </a:extLst>
          </p:cNvPr>
          <p:cNvSpPr/>
          <p:nvPr/>
        </p:nvSpPr>
        <p:spPr>
          <a:xfrm>
            <a:off x="3408910" y="3248847"/>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E3A96F6A-C572-3443-BF5C-33BC7767DD6E}"/>
              </a:ext>
            </a:extLst>
          </p:cNvPr>
          <p:cNvSpPr/>
          <p:nvPr/>
        </p:nvSpPr>
        <p:spPr>
          <a:xfrm>
            <a:off x="8668297" y="3248847"/>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8">
            <a:extLst>
              <a:ext uri="{FF2B5EF4-FFF2-40B4-BE49-F238E27FC236}">
                <a16:creationId xmlns:a16="http://schemas.microsoft.com/office/drawing/2014/main" xmlns="" id="{A44DA0D1-A907-8449-9555-F6B3BEE8F49A}"/>
              </a:ext>
            </a:extLst>
          </p:cNvPr>
          <p:cNvCxnSpPr>
            <a:cxnSpLocks/>
            <a:endCxn id="4" idx="2"/>
          </p:cNvCxnSpPr>
          <p:nvPr/>
        </p:nvCxnSpPr>
        <p:spPr>
          <a:xfrm>
            <a:off x="0" y="3393309"/>
            <a:ext cx="340891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9">
            <a:extLst>
              <a:ext uri="{FF2B5EF4-FFF2-40B4-BE49-F238E27FC236}">
                <a16:creationId xmlns:a16="http://schemas.microsoft.com/office/drawing/2014/main" xmlns="" id="{CA392C31-6B7E-484D-94A8-CAE5C3B0DADD}"/>
              </a:ext>
            </a:extLst>
          </p:cNvPr>
          <p:cNvCxnSpPr>
            <a:cxnSpLocks/>
          </p:cNvCxnSpPr>
          <p:nvPr/>
        </p:nvCxnSpPr>
        <p:spPr>
          <a:xfrm>
            <a:off x="8955635" y="3386959"/>
            <a:ext cx="323636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 Box 3">
            <a:extLst>
              <a:ext uri="{FF2B5EF4-FFF2-40B4-BE49-F238E27FC236}">
                <a16:creationId xmlns:a16="http://schemas.microsoft.com/office/drawing/2014/main" xmlns="" id="{86CB9968-8CBE-F148-9E3E-FF6BC83E1614}"/>
              </a:ext>
            </a:extLst>
          </p:cNvPr>
          <p:cNvSpPr txBox="1">
            <a:spLocks noChangeArrowheads="1"/>
          </p:cNvSpPr>
          <p:nvPr/>
        </p:nvSpPr>
        <p:spPr bwMode="auto">
          <a:xfrm>
            <a:off x="4269335" y="2424934"/>
            <a:ext cx="3922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60000"/>
              </a:lnSpc>
              <a:buFont typeface="Wingdings" pitchFamily="2" charset="2"/>
              <a:buNone/>
            </a:pPr>
            <a:r>
              <a:rPr lang="zh-CN" altLang="en-US" sz="3600" b="1">
                <a:solidFill>
                  <a:schemeClr val="bg1"/>
                </a:solidFill>
                <a:latin typeface="微软雅黑" panose="020B0503020204020204" pitchFamily="34" charset="-122"/>
                <a:ea typeface="微软雅黑" panose="020B0503020204020204" pitchFamily="34" charset="-122"/>
              </a:rPr>
              <a:t>办公室及生活中的用电安全</a:t>
            </a:r>
          </a:p>
        </p:txBody>
      </p:sp>
      <p:sp>
        <p:nvSpPr>
          <p:cNvPr id="9" name="Rectangle 4">
            <a:extLst>
              <a:ext uri="{FF2B5EF4-FFF2-40B4-BE49-F238E27FC236}">
                <a16:creationId xmlns:a16="http://schemas.microsoft.com/office/drawing/2014/main" xmlns="" id="{65609539-5F2A-894E-81BC-5C2CFCA5C452}"/>
              </a:ext>
            </a:extLst>
          </p:cNvPr>
          <p:cNvSpPr>
            <a:spLocks noChangeArrowheads="1"/>
          </p:cNvSpPr>
          <p:nvPr/>
        </p:nvSpPr>
        <p:spPr bwMode="auto">
          <a:xfrm>
            <a:off x="2353222" y="3386959"/>
            <a:ext cx="77041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bg2"/>
              </a:buClr>
              <a:buSzPct val="75000"/>
              <a:buFont typeface="Wingdings" pitchFamily="2" charset="2"/>
              <a:buNone/>
            </a:pPr>
            <a:endParaRPr lang="zh-CN" altLang="en-US" sz="3200" b="1">
              <a:solidFill>
                <a:srgbClr val="FF0000"/>
              </a:solidFill>
            </a:endParaRPr>
          </a:p>
        </p:txBody>
      </p:sp>
    </p:spTree>
    <p:extLst>
      <p:ext uri="{BB962C8B-B14F-4D97-AF65-F5344CB8AC3E}">
        <p14:creationId xmlns:p14="http://schemas.microsoft.com/office/powerpoint/2010/main" val="2370485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5F143654-BEF0-3C4E-9910-47791EDFC291}"/>
              </a:ext>
            </a:extLst>
          </p:cNvPr>
          <p:cNvGrpSpPr>
            <a:grpSpLocks/>
          </p:cNvGrpSpPr>
          <p:nvPr/>
        </p:nvGrpSpPr>
        <p:grpSpPr bwMode="auto">
          <a:xfrm>
            <a:off x="3155696" y="1566040"/>
            <a:ext cx="6825353" cy="4655263"/>
            <a:chOff x="-76" y="0"/>
            <a:chExt cx="5748" cy="3920"/>
          </a:xfrm>
        </p:grpSpPr>
        <p:pic>
          <p:nvPicPr>
            <p:cNvPr id="3" name="Picture 3">
              <a:extLst>
                <a:ext uri="{FF2B5EF4-FFF2-40B4-BE49-F238E27FC236}">
                  <a16:creationId xmlns:a16="http://schemas.microsoft.com/office/drawing/2014/main" xmlns="" id="{16D0F10B-8378-DF43-883C-A16BCA286C68}"/>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11" y="2495"/>
              <a:ext cx="759"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xmlns="" id="{4A71AF23-7522-D74E-B06E-BEF3A7AB6A3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4" y="2359"/>
              <a:ext cx="73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xmlns="" id="{203D3AE5-DC76-A343-B512-7F390CEC3FA5}"/>
                </a:ext>
              </a:extLst>
            </p:cNvPr>
            <p:cNvSpPr txBox="1">
              <a:spLocks noChangeArrowheads="1"/>
            </p:cNvSpPr>
            <p:nvPr/>
          </p:nvSpPr>
          <p:spPr bwMode="auto">
            <a:xfrm>
              <a:off x="3789" y="3305"/>
              <a:ext cx="122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TW" altLang="zh-CN" sz="1400">
                  <a:solidFill>
                    <a:srgbClr val="262626"/>
                  </a:solidFill>
                  <a:latin typeface="微软雅黑" panose="020B0503020204020204" pitchFamily="34" charset="-122"/>
                  <a:ea typeface="微软雅黑" panose="020B0503020204020204" pitchFamily="34" charset="-122"/>
                </a:rPr>
                <a:t>不</a:t>
              </a:r>
              <a:r>
                <a:rPr lang="zh-CN" altLang="zh-CN" sz="1400">
                  <a:solidFill>
                    <a:srgbClr val="262626"/>
                  </a:solidFill>
                  <a:latin typeface="微软雅黑" panose="020B0503020204020204" pitchFamily="34" charset="-122"/>
                  <a:ea typeface="微软雅黑" panose="020B0503020204020204" pitchFamily="34" charset="-122"/>
                </a:rPr>
                <a:t>使用电器时要关断电源</a:t>
              </a:r>
              <a:endParaRPr lang="zh-TW" altLang="zh-CN" sz="1400">
                <a:solidFill>
                  <a:srgbClr val="262626"/>
                </a:solidFill>
                <a:latin typeface="微软雅黑" panose="020B0503020204020204" pitchFamily="34" charset="-122"/>
                <a:ea typeface="微软雅黑" panose="020B0503020204020204" pitchFamily="34" charset="-122"/>
              </a:endParaRPr>
            </a:p>
          </p:txBody>
        </p:sp>
        <p:sp>
          <p:nvSpPr>
            <p:cNvPr id="6" name="Text Box 6">
              <a:extLst>
                <a:ext uri="{FF2B5EF4-FFF2-40B4-BE49-F238E27FC236}">
                  <a16:creationId xmlns:a16="http://schemas.microsoft.com/office/drawing/2014/main" xmlns="" id="{C558D44F-5A54-C34D-8F04-59E48678CC16}"/>
                </a:ext>
              </a:extLst>
            </p:cNvPr>
            <p:cNvSpPr txBox="1">
              <a:spLocks noChangeArrowheads="1"/>
            </p:cNvSpPr>
            <p:nvPr/>
          </p:nvSpPr>
          <p:spPr bwMode="auto">
            <a:xfrm>
              <a:off x="-76" y="1700"/>
              <a:ext cx="104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rPr>
                <a:t>电线有破损必须更换</a:t>
              </a:r>
            </a:p>
          </p:txBody>
        </p:sp>
        <p:pic>
          <p:nvPicPr>
            <p:cNvPr id="7" name="Picture 7">
              <a:extLst>
                <a:ext uri="{FF2B5EF4-FFF2-40B4-BE49-F238E27FC236}">
                  <a16:creationId xmlns:a16="http://schemas.microsoft.com/office/drawing/2014/main" xmlns="" id="{CF54923D-2520-0243-ACB1-FEB8264D32B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56" y="998"/>
              <a:ext cx="745"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xmlns="" id="{48A0AAEC-1D98-1E42-A1D5-DDC2C52F852A}"/>
                </a:ext>
              </a:extLst>
            </p:cNvPr>
            <p:cNvSpPr txBox="1">
              <a:spLocks noChangeArrowheads="1"/>
            </p:cNvSpPr>
            <p:nvPr/>
          </p:nvSpPr>
          <p:spPr bwMode="auto">
            <a:xfrm>
              <a:off x="4352" y="1626"/>
              <a:ext cx="132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rPr>
                <a:t>手湿时切勿触摸带电设备</a:t>
              </a:r>
            </a:p>
          </p:txBody>
        </p:sp>
        <p:sp>
          <p:nvSpPr>
            <p:cNvPr id="9" name="Text Box 9">
              <a:extLst>
                <a:ext uri="{FF2B5EF4-FFF2-40B4-BE49-F238E27FC236}">
                  <a16:creationId xmlns:a16="http://schemas.microsoft.com/office/drawing/2014/main" xmlns="" id="{DC0DC30B-265A-7448-BC72-1594FBBA2E24}"/>
                </a:ext>
              </a:extLst>
            </p:cNvPr>
            <p:cNvSpPr txBox="1">
              <a:spLocks noChangeArrowheads="1"/>
            </p:cNvSpPr>
            <p:nvPr/>
          </p:nvSpPr>
          <p:spPr bwMode="auto">
            <a:xfrm>
              <a:off x="2969" y="51"/>
              <a:ext cx="1259"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TW" altLang="zh-CN" sz="1400" dirty="0">
                  <a:solidFill>
                    <a:srgbClr val="262626"/>
                  </a:solidFill>
                  <a:latin typeface="微软雅黑" panose="020B0503020204020204" pitchFamily="34" charset="-122"/>
                  <a:ea typeface="微软雅黑" panose="020B0503020204020204" pitchFamily="34" charset="-122"/>
                </a:rPr>
                <a:t>不可</a:t>
              </a:r>
              <a:r>
                <a:rPr lang="zh-CN" altLang="zh-CN" sz="1400" dirty="0">
                  <a:solidFill>
                    <a:srgbClr val="262626"/>
                  </a:solidFill>
                  <a:latin typeface="微软雅黑" panose="020B0503020204020204" pitchFamily="34" charset="-122"/>
                  <a:ea typeface="微软雅黑" panose="020B0503020204020204" pitchFamily="34" charset="-122"/>
                </a:rPr>
                <a:t>用电致负荷过重</a:t>
              </a:r>
              <a:endParaRPr lang="zh-TW" altLang="zh-CN" sz="1400" dirty="0">
                <a:solidFill>
                  <a:srgbClr val="262626"/>
                </a:solidFill>
                <a:latin typeface="微软雅黑" panose="020B0503020204020204" pitchFamily="34" charset="-122"/>
                <a:ea typeface="微软雅黑" panose="020B0503020204020204" pitchFamily="34" charset="-122"/>
              </a:endParaRPr>
            </a:p>
          </p:txBody>
        </p:sp>
        <p:pic>
          <p:nvPicPr>
            <p:cNvPr id="10" name="Picture 10">
              <a:extLst>
                <a:ext uri="{FF2B5EF4-FFF2-40B4-BE49-F238E27FC236}">
                  <a16:creationId xmlns:a16="http://schemas.microsoft.com/office/drawing/2014/main" xmlns="" id="{840FBEC5-3599-794B-B430-274CB71050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 y="0"/>
              <a:ext cx="753"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xmlns="" id="{859E1CE3-A1A8-9140-9564-59D530CBDEE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 y="862"/>
              <a:ext cx="776"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a:extLst>
                <a:ext uri="{FF2B5EF4-FFF2-40B4-BE49-F238E27FC236}">
                  <a16:creationId xmlns:a16="http://schemas.microsoft.com/office/drawing/2014/main" xmlns="" id="{165FB878-564B-ED4C-8987-C3605C239A45}"/>
                </a:ext>
              </a:extLst>
            </p:cNvPr>
            <p:cNvSpPr txBox="1">
              <a:spLocks noChangeArrowheads="1"/>
            </p:cNvSpPr>
            <p:nvPr/>
          </p:nvSpPr>
          <p:spPr bwMode="auto">
            <a:xfrm>
              <a:off x="0" y="167"/>
              <a:ext cx="183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zh-CN" sz="1400" dirty="0">
                  <a:solidFill>
                    <a:srgbClr val="262626"/>
                  </a:solidFill>
                  <a:latin typeface="微软雅黑" panose="020B0503020204020204" pitchFamily="34" charset="-122"/>
                  <a:ea typeface="微软雅黑" panose="020B0503020204020204" pitchFamily="34" charset="-122"/>
                </a:rPr>
                <a:t>选择</a:t>
              </a:r>
              <a:r>
                <a:rPr lang="zh-TW" altLang="zh-CN" sz="1400" dirty="0">
                  <a:solidFill>
                    <a:srgbClr val="262626"/>
                  </a:solidFill>
                  <a:latin typeface="微软雅黑" panose="020B0503020204020204" pitchFamily="34" charset="-122"/>
                  <a:ea typeface="微软雅黑" panose="020B0503020204020204" pitchFamily="34" charset="-122"/>
                </a:rPr>
                <a:t>有</a:t>
              </a:r>
              <a:r>
                <a:rPr lang="zh-CN" altLang="zh-CN" sz="1400" dirty="0">
                  <a:solidFill>
                    <a:srgbClr val="262626"/>
                  </a:solidFill>
                  <a:latin typeface="微软雅黑" panose="020B0503020204020204" pitchFamily="34" charset="-122"/>
                  <a:ea typeface="微软雅黑" panose="020B0503020204020204" pitchFamily="34" charset="-122"/>
                </a:rPr>
                <a:t>安全标识</a:t>
              </a:r>
              <a:r>
                <a:rPr lang="zh-TW" altLang="zh-CN" sz="1400" dirty="0">
                  <a:solidFill>
                    <a:srgbClr val="262626"/>
                  </a:solidFill>
                  <a:latin typeface="微软雅黑" panose="020B0503020204020204" pitchFamily="34" charset="-122"/>
                  <a:ea typeface="微软雅黑" panose="020B0503020204020204" pitchFamily="34" charset="-122"/>
                </a:rPr>
                <a:t>及符合</a:t>
              </a:r>
              <a:r>
                <a:rPr lang="zh-CN" altLang="zh-CN" sz="1400" dirty="0">
                  <a:solidFill>
                    <a:srgbClr val="262626"/>
                  </a:solidFill>
                  <a:latin typeface="微软雅黑" panose="020B0503020204020204" pitchFamily="34" charset="-122"/>
                  <a:ea typeface="微软雅黑" panose="020B0503020204020204" pitchFamily="34" charset="-122"/>
                </a:rPr>
                <a:t>安全标准的电器</a:t>
              </a:r>
              <a:endParaRPr lang="zh-TW" altLang="zh-CN" sz="1400" dirty="0">
                <a:solidFill>
                  <a:srgbClr val="262626"/>
                </a:solidFill>
                <a:latin typeface="微软雅黑" panose="020B0503020204020204" pitchFamily="34" charset="-122"/>
                <a:ea typeface="微软雅黑" panose="020B0503020204020204" pitchFamily="34" charset="-122"/>
              </a:endParaRPr>
            </a:p>
          </p:txBody>
        </p:sp>
        <p:pic>
          <p:nvPicPr>
            <p:cNvPr id="13" name="Picture 13">
              <a:extLst>
                <a:ext uri="{FF2B5EF4-FFF2-40B4-BE49-F238E27FC236}">
                  <a16:creationId xmlns:a16="http://schemas.microsoft.com/office/drawing/2014/main" xmlns="" id="{5C0C9723-0BE8-734F-9055-D49091E18A19}"/>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78" y="3175"/>
              <a:ext cx="73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xmlns="" id="{9BC5D4CE-5F66-B74D-BD3A-C90309C5164E}"/>
                </a:ext>
              </a:extLst>
            </p:cNvPr>
            <p:cNvSpPr txBox="1">
              <a:spLocks noChangeArrowheads="1"/>
            </p:cNvSpPr>
            <p:nvPr/>
          </p:nvSpPr>
          <p:spPr bwMode="auto">
            <a:xfrm>
              <a:off x="843" y="3311"/>
              <a:ext cx="1354"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rPr>
                <a:t>总开关要带有漏电保护功能</a:t>
              </a:r>
            </a:p>
          </p:txBody>
        </p:sp>
        <p:pic>
          <p:nvPicPr>
            <p:cNvPr id="15" name="Picture 15" descr="W020080625590488082261">
              <a:extLst>
                <a:ext uri="{FF2B5EF4-FFF2-40B4-BE49-F238E27FC236}">
                  <a16:creationId xmlns:a16="http://schemas.microsoft.com/office/drawing/2014/main" xmlns="" id="{1B76B671-5FE6-DA4F-9C39-4B6BF71EE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 y="864"/>
              <a:ext cx="2540"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6">
              <a:extLst>
                <a:ext uri="{FF2B5EF4-FFF2-40B4-BE49-F238E27FC236}">
                  <a16:creationId xmlns:a16="http://schemas.microsoft.com/office/drawing/2014/main" xmlns="" id="{BF994FB0-5601-2F46-83C0-F1FE8025430F}"/>
                </a:ext>
              </a:extLst>
            </p:cNvPr>
            <p:cNvSpPr>
              <a:spLocks noChangeArrowheads="1"/>
            </p:cNvSpPr>
            <p:nvPr/>
          </p:nvSpPr>
          <p:spPr bwMode="auto">
            <a:xfrm>
              <a:off x="908" y="635"/>
              <a:ext cx="3266" cy="26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7" name="Rectangle 17">
            <a:extLst>
              <a:ext uri="{FF2B5EF4-FFF2-40B4-BE49-F238E27FC236}">
                <a16:creationId xmlns:a16="http://schemas.microsoft.com/office/drawing/2014/main" xmlns="" id="{A1D51B9D-FC70-C74B-B0AF-E65443A17C12}"/>
              </a:ext>
            </a:extLst>
          </p:cNvPr>
          <p:cNvSpPr>
            <a:spLocks noChangeArrowheads="1"/>
          </p:cNvSpPr>
          <p:nvPr/>
        </p:nvSpPr>
        <p:spPr bwMode="auto">
          <a:xfrm>
            <a:off x="1497665" y="1025708"/>
            <a:ext cx="2088990" cy="412412"/>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b="1" dirty="0">
                <a:solidFill>
                  <a:srgbClr val="262626"/>
                </a:solidFill>
                <a:latin typeface="微软雅黑" panose="020B0503020204020204" pitchFamily="34" charset="-122"/>
                <a:ea typeface="微软雅黑" panose="020B0503020204020204" pitchFamily="34" charset="-122"/>
              </a:rPr>
              <a:t>预防触电</a:t>
            </a:r>
            <a:r>
              <a:rPr lang="zh-CN" altLang="en-US" sz="2400" b="1" dirty="0">
                <a:solidFill>
                  <a:srgbClr val="262626"/>
                </a:solidFill>
                <a:latin typeface="微软雅黑" panose="020B0503020204020204" pitchFamily="34" charset="-122"/>
                <a:ea typeface="微软雅黑" panose="020B0503020204020204" pitchFamily="34" charset="-122"/>
              </a:rPr>
              <a:t>（一）</a:t>
            </a:r>
          </a:p>
        </p:txBody>
      </p:sp>
    </p:spTree>
    <p:extLst>
      <p:ext uri="{BB962C8B-B14F-4D97-AF65-F5344CB8AC3E}">
        <p14:creationId xmlns:p14="http://schemas.microsoft.com/office/powerpoint/2010/main" val="3954375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8F51B88-58DD-CA49-BFB9-580EF77F90E7}"/>
              </a:ext>
            </a:extLst>
          </p:cNvPr>
          <p:cNvGrpSpPr>
            <a:grpSpLocks/>
          </p:cNvGrpSpPr>
          <p:nvPr/>
        </p:nvGrpSpPr>
        <p:grpSpPr bwMode="auto">
          <a:xfrm>
            <a:off x="2755080" y="1794259"/>
            <a:ext cx="6911975" cy="3513137"/>
            <a:chOff x="1187624" y="1816152"/>
            <a:chExt cx="6912769" cy="3513782"/>
          </a:xfrm>
        </p:grpSpPr>
        <p:pic>
          <p:nvPicPr>
            <p:cNvPr id="3" name="Picture 3" descr="nt">
              <a:hlinkClick r:id="rId2"/>
              <a:extLst>
                <a:ext uri="{FF2B5EF4-FFF2-40B4-BE49-F238E27FC236}">
                  <a16:creationId xmlns:a16="http://schemas.microsoft.com/office/drawing/2014/main" xmlns="" id="{71A4E950-5388-2243-B707-E81F14686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9" r="7217"/>
            <a:stretch>
              <a:fillRect/>
            </a:stretch>
          </p:blipFill>
          <p:spPr bwMode="auto">
            <a:xfrm>
              <a:off x="1187624" y="1816152"/>
              <a:ext cx="3312368" cy="35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t">
              <a:hlinkClick r:id="rId2"/>
              <a:extLst>
                <a:ext uri="{FF2B5EF4-FFF2-40B4-BE49-F238E27FC236}">
                  <a16:creationId xmlns:a16="http://schemas.microsoft.com/office/drawing/2014/main" xmlns="" id="{1962AFE4-073C-F041-A81C-F93A9FDC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36" r="7568"/>
            <a:stretch>
              <a:fillRect/>
            </a:stretch>
          </p:blipFill>
          <p:spPr bwMode="auto">
            <a:xfrm>
              <a:off x="4499992" y="1844824"/>
              <a:ext cx="3600401" cy="34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xmlns="" id="{B4C45194-4FC5-0948-A1DF-1A756B29D969}"/>
              </a:ext>
            </a:extLst>
          </p:cNvPr>
          <p:cNvGrpSpPr>
            <a:grpSpLocks/>
          </p:cNvGrpSpPr>
          <p:nvPr/>
        </p:nvGrpSpPr>
        <p:grpSpPr bwMode="auto">
          <a:xfrm>
            <a:off x="2539180" y="1606934"/>
            <a:ext cx="7345362" cy="3816350"/>
            <a:chOff x="971601" y="548680"/>
            <a:chExt cx="7345259" cy="4824536"/>
          </a:xfrm>
        </p:grpSpPr>
        <p:sp>
          <p:nvSpPr>
            <p:cNvPr id="6" name="任意多边形 5">
              <a:extLst>
                <a:ext uri="{FF2B5EF4-FFF2-40B4-BE49-F238E27FC236}">
                  <a16:creationId xmlns:a16="http://schemas.microsoft.com/office/drawing/2014/main" xmlns="" id="{E2EDA955-7496-F74A-BDA0-55D3585B0FF5}"/>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任意多边形 6">
              <a:extLst>
                <a:ext uri="{FF2B5EF4-FFF2-40B4-BE49-F238E27FC236}">
                  <a16:creationId xmlns:a16="http://schemas.microsoft.com/office/drawing/2014/main" xmlns="" id="{DCA9CFA1-5DE7-2447-AF8C-0B388CC0516E}"/>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635602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59121094341">
            <a:hlinkClick r:id="rId2"/>
            <a:extLst>
              <a:ext uri="{FF2B5EF4-FFF2-40B4-BE49-F238E27FC236}">
                <a16:creationId xmlns:a16="http://schemas.microsoft.com/office/drawing/2014/main" xmlns="" id="{CD23B279-C50E-4E4A-AE6D-6117C199E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82" y="947081"/>
            <a:ext cx="6480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xmlns="" id="{2FAFF27E-133A-B741-81FA-4176949E9EC6}"/>
              </a:ext>
            </a:extLst>
          </p:cNvPr>
          <p:cNvGrpSpPr>
            <a:grpSpLocks/>
          </p:cNvGrpSpPr>
          <p:nvPr/>
        </p:nvGrpSpPr>
        <p:grpSpPr bwMode="auto">
          <a:xfrm>
            <a:off x="2644282" y="859768"/>
            <a:ext cx="7345362" cy="5327650"/>
            <a:chOff x="971601" y="548680"/>
            <a:chExt cx="7345259" cy="4824536"/>
          </a:xfrm>
        </p:grpSpPr>
        <p:sp>
          <p:nvSpPr>
            <p:cNvPr id="4" name="任意多边形 3">
              <a:extLst>
                <a:ext uri="{FF2B5EF4-FFF2-40B4-BE49-F238E27FC236}">
                  <a16:creationId xmlns:a16="http://schemas.microsoft.com/office/drawing/2014/main" xmlns="" id="{1C3B9D97-3351-EE4F-92F8-513C4A77FB42}"/>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任意多边形 4">
              <a:extLst>
                <a:ext uri="{FF2B5EF4-FFF2-40B4-BE49-F238E27FC236}">
                  <a16:creationId xmlns:a16="http://schemas.microsoft.com/office/drawing/2014/main" xmlns="" id="{A276E129-EC26-0142-BA27-254F610C553E}"/>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483569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EEE96DD-E7EF-344D-836B-D7C347711F28}"/>
              </a:ext>
            </a:extLst>
          </p:cNvPr>
          <p:cNvSpPr txBox="1">
            <a:spLocks noChangeArrowheads="1"/>
          </p:cNvSpPr>
          <p:nvPr/>
        </p:nvSpPr>
        <p:spPr>
          <a:xfrm>
            <a:off x="171998" y="1052484"/>
            <a:ext cx="4826000" cy="592138"/>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itchFamily="2" charset="2"/>
              <a:buNone/>
            </a:pPr>
            <a:r>
              <a:rPr lang="zh-CN" altLang="en-US" sz="2400" b="1">
                <a:solidFill>
                  <a:srgbClr val="262626"/>
                </a:solidFill>
                <a:latin typeface="微软雅黑" panose="020B0503020204020204" pitchFamily="34" charset="-122"/>
                <a:ea typeface="微软雅黑" panose="020B0503020204020204" pitchFamily="34" charset="-122"/>
              </a:rPr>
              <a:t>预防触电（二）</a:t>
            </a:r>
          </a:p>
          <a:p>
            <a:pPr marL="0" indent="0" algn="ctr">
              <a:spcBef>
                <a:spcPct val="0"/>
              </a:spcBef>
            </a:pP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Rectangle 3">
            <a:extLst>
              <a:ext uri="{FF2B5EF4-FFF2-40B4-BE49-F238E27FC236}">
                <a16:creationId xmlns:a16="http://schemas.microsoft.com/office/drawing/2014/main" xmlns="" id="{293693AB-0A01-094D-82C0-556D8EC48845}"/>
              </a:ext>
            </a:extLst>
          </p:cNvPr>
          <p:cNvSpPr>
            <a:spLocks noChangeArrowheads="1"/>
          </p:cNvSpPr>
          <p:nvPr/>
        </p:nvSpPr>
        <p:spPr bwMode="auto">
          <a:xfrm>
            <a:off x="3238938" y="5255391"/>
            <a:ext cx="6400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zh-CN" sz="2000" b="1">
                <a:solidFill>
                  <a:srgbClr val="262626"/>
                </a:solidFill>
                <a:latin typeface="微软雅黑" panose="020B0503020204020204" pitchFamily="34" charset="-122"/>
                <a:ea typeface="微软雅黑" panose="020B0503020204020204" pitchFamily="34" charset="-122"/>
              </a:rPr>
              <a:t>清洁电器时应先将插头拔掉</a:t>
            </a:r>
            <a:r>
              <a:rPr lang="zh-TW" altLang="zh-CN" sz="2000" b="1">
                <a:solidFill>
                  <a:srgbClr val="262626"/>
                </a:solidFill>
                <a:latin typeface="微软雅黑" panose="020B0503020204020204" pitchFamily="34" charset="-122"/>
                <a:ea typeface="微软雅黑" panose="020B0503020204020204" pitchFamily="34" charset="-122"/>
              </a:rPr>
              <a:t>及不能</a:t>
            </a:r>
            <a:r>
              <a:rPr lang="zh-CN" altLang="zh-CN" sz="2000" b="1">
                <a:solidFill>
                  <a:srgbClr val="262626"/>
                </a:solidFill>
                <a:latin typeface="微软雅黑" panose="020B0503020204020204" pitchFamily="34" charset="-122"/>
                <a:ea typeface="微软雅黑" panose="020B0503020204020204" pitchFamily="34" charset="-122"/>
              </a:rPr>
              <a:t>沾湿电路</a:t>
            </a:r>
            <a:r>
              <a:rPr lang="zh-TW" altLang="zh-CN" sz="2000" b="1">
                <a:solidFill>
                  <a:srgbClr val="262626"/>
                </a:solidFill>
                <a:latin typeface="微软雅黑" panose="020B0503020204020204" pitchFamily="34" charset="-122"/>
                <a:ea typeface="微软雅黑" panose="020B0503020204020204" pitchFamily="34" charset="-122"/>
              </a:rPr>
              <a:t>部分；</a:t>
            </a:r>
          </a:p>
        </p:txBody>
      </p:sp>
      <p:graphicFrame>
        <p:nvGraphicFramePr>
          <p:cNvPr id="4" name="Object 4">
            <a:extLst>
              <a:ext uri="{FF2B5EF4-FFF2-40B4-BE49-F238E27FC236}">
                <a16:creationId xmlns:a16="http://schemas.microsoft.com/office/drawing/2014/main" xmlns="" id="{7CC6F8C2-B5A8-6E4A-A028-05E824F3C863}"/>
              </a:ext>
            </a:extLst>
          </p:cNvPr>
          <p:cNvGraphicFramePr>
            <a:graphicFrameLocks noChangeAspect="1"/>
          </p:cNvGraphicFramePr>
          <p:nvPr>
            <p:extLst>
              <p:ext uri="{D42A27DB-BD31-4B8C-83A1-F6EECF244321}">
                <p14:modId xmlns:p14="http://schemas.microsoft.com/office/powerpoint/2010/main" val="4258557008"/>
              </p:ext>
            </p:extLst>
          </p:nvPr>
        </p:nvGraphicFramePr>
        <p:xfrm>
          <a:off x="2767451" y="2102616"/>
          <a:ext cx="7286625" cy="2476500"/>
        </p:xfrm>
        <a:graphic>
          <a:graphicData uri="http://schemas.openxmlformats.org/presentationml/2006/ole">
            <mc:AlternateContent xmlns:mc="http://schemas.openxmlformats.org/markup-compatibility/2006">
              <mc:Choice xmlns:v="urn:schemas-microsoft-com:vml" Requires="v">
                <p:oleObj spid="_x0000_s45058" r:id="rId5" imgW="5010150" imgH="1701800" progId="MSPhotoEdScan.3">
                  <p:embed/>
                </p:oleObj>
              </mc:Choice>
              <mc:Fallback>
                <p:oleObj r:id="rId5" imgW="5010150" imgH="1701800" progId="MSPhotoEdScan.3">
                  <p:embed/>
                  <p:pic>
                    <p:nvPicPr>
                      <p:cNvPr id="75780" name="Object 4">
                        <a:extLst>
                          <a:ext uri="{FF2B5EF4-FFF2-40B4-BE49-F238E27FC236}">
                            <a16:creationId xmlns:a16="http://schemas.microsoft.com/office/drawing/2014/main" xmlns="" id="{0D9A5312-1895-A844-BF4F-0B2D4146C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7451" y="2102616"/>
                        <a:ext cx="72866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组合 4">
            <a:extLst>
              <a:ext uri="{FF2B5EF4-FFF2-40B4-BE49-F238E27FC236}">
                <a16:creationId xmlns:a16="http://schemas.microsoft.com/office/drawing/2014/main" xmlns="" id="{37CB7849-0DA8-884D-BB82-C2EE6EE37958}"/>
              </a:ext>
            </a:extLst>
          </p:cNvPr>
          <p:cNvGrpSpPr>
            <a:grpSpLocks/>
          </p:cNvGrpSpPr>
          <p:nvPr/>
        </p:nvGrpSpPr>
        <p:grpSpPr bwMode="auto">
          <a:xfrm>
            <a:off x="2767451" y="1994666"/>
            <a:ext cx="7345362" cy="2692400"/>
            <a:chOff x="971601" y="548680"/>
            <a:chExt cx="7345259" cy="4824536"/>
          </a:xfrm>
        </p:grpSpPr>
        <p:sp>
          <p:nvSpPr>
            <p:cNvPr id="6" name="任意多边形 5">
              <a:extLst>
                <a:ext uri="{FF2B5EF4-FFF2-40B4-BE49-F238E27FC236}">
                  <a16:creationId xmlns:a16="http://schemas.microsoft.com/office/drawing/2014/main" xmlns="" id="{F29C5BA2-D8E9-EB47-B07F-CEB9D901CFD9}"/>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任意多边形 6">
              <a:extLst>
                <a:ext uri="{FF2B5EF4-FFF2-40B4-BE49-F238E27FC236}">
                  <a16:creationId xmlns:a16="http://schemas.microsoft.com/office/drawing/2014/main" xmlns="" id="{100AB1D1-E4D5-7442-B0F8-1D4007003BCA}"/>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5306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C0AA4F9C-D16E-344B-947C-E8461EBB2AB4}"/>
              </a:ext>
            </a:extLst>
          </p:cNvPr>
          <p:cNvSpPr txBox="1">
            <a:spLocks noChangeArrowheads="1"/>
          </p:cNvSpPr>
          <p:nvPr/>
        </p:nvSpPr>
        <p:spPr>
          <a:xfrm>
            <a:off x="464536" y="1027332"/>
            <a:ext cx="4114800" cy="576262"/>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itchFamily="2" charset="2"/>
              <a:buNone/>
            </a:pPr>
            <a:r>
              <a:rPr lang="zh-CN" altLang="en-US" sz="2400" b="1">
                <a:solidFill>
                  <a:srgbClr val="262626"/>
                </a:solidFill>
                <a:latin typeface="微软雅黑" panose="020B0503020204020204" pitchFamily="34" charset="-122"/>
                <a:ea typeface="微软雅黑" panose="020B0503020204020204" pitchFamily="34" charset="-122"/>
              </a:rPr>
              <a:t>预防触电（三）</a:t>
            </a:r>
          </a:p>
          <a:p>
            <a:pPr marL="0" indent="0" algn="ctr">
              <a:spcBef>
                <a:spcPct val="0"/>
              </a:spcBef>
            </a:pP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Rectangle 3">
            <a:extLst>
              <a:ext uri="{FF2B5EF4-FFF2-40B4-BE49-F238E27FC236}">
                <a16:creationId xmlns:a16="http://schemas.microsoft.com/office/drawing/2014/main" xmlns="" id="{BAA10A97-B0E5-BA4C-A5BF-D5F6E3C7D79F}"/>
              </a:ext>
            </a:extLst>
          </p:cNvPr>
          <p:cNvSpPr>
            <a:spLocks noChangeArrowheads="1"/>
          </p:cNvSpPr>
          <p:nvPr/>
        </p:nvSpPr>
        <p:spPr bwMode="auto">
          <a:xfrm>
            <a:off x="2613080" y="5485032"/>
            <a:ext cx="69437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TW" altLang="zh-CN" sz="2000" b="1">
                <a:solidFill>
                  <a:srgbClr val="262626"/>
                </a:solidFill>
                <a:latin typeface="微软雅黑" panose="020B0503020204020204" pitchFamily="34" charset="-122"/>
                <a:ea typeface="微软雅黑" panose="020B0503020204020204" pitchFamily="34" charset="-122"/>
              </a:rPr>
              <a:t>拔出</a:t>
            </a:r>
            <a:r>
              <a:rPr lang="zh-CN" altLang="zh-CN" sz="2000" b="1">
                <a:solidFill>
                  <a:srgbClr val="262626"/>
                </a:solidFill>
                <a:latin typeface="微软雅黑" panose="020B0503020204020204" pitchFamily="34" charset="-122"/>
                <a:ea typeface="微软雅黑" panose="020B0503020204020204" pitchFamily="34" charset="-122"/>
              </a:rPr>
              <a:t>插头时</a:t>
            </a:r>
            <a:r>
              <a:rPr lang="zh-TW" altLang="zh-CN" sz="2000" b="1">
                <a:solidFill>
                  <a:srgbClr val="262626"/>
                </a:solidFill>
                <a:latin typeface="微软雅黑" panose="020B0503020204020204" pitchFamily="34" charset="-122"/>
                <a:ea typeface="微软雅黑" panose="020B0503020204020204" pitchFamily="34" charset="-122"/>
              </a:rPr>
              <a:t>，不</a:t>
            </a:r>
            <a:r>
              <a:rPr lang="zh-CN" altLang="zh-CN" sz="2000" b="1">
                <a:solidFill>
                  <a:srgbClr val="262626"/>
                </a:solidFill>
                <a:latin typeface="微软雅黑" panose="020B0503020204020204" pitchFamily="34" charset="-122"/>
                <a:ea typeface="微软雅黑" panose="020B0503020204020204" pitchFamily="34" charset="-122"/>
              </a:rPr>
              <a:t>应拉电线</a:t>
            </a:r>
            <a:r>
              <a:rPr lang="zh-TW" altLang="zh-CN" sz="2000" b="1">
                <a:solidFill>
                  <a:srgbClr val="262626"/>
                </a:solidFill>
                <a:latin typeface="微软雅黑" panose="020B0503020204020204" pitchFamily="34" charset="-122"/>
                <a:ea typeface="微软雅黑" panose="020B0503020204020204" pitchFamily="34" charset="-122"/>
              </a:rPr>
              <a:t>，而要</a:t>
            </a:r>
            <a:r>
              <a:rPr lang="zh-CN" altLang="zh-CN" sz="2000" b="1">
                <a:solidFill>
                  <a:srgbClr val="262626"/>
                </a:solidFill>
                <a:latin typeface="微软雅黑" panose="020B0503020204020204" pitchFamily="34" charset="-122"/>
                <a:ea typeface="微软雅黑" panose="020B0503020204020204" pitchFamily="34" charset="-122"/>
              </a:rPr>
              <a:t>应</a:t>
            </a:r>
            <a:r>
              <a:rPr lang="zh-TW" altLang="zh-CN" sz="2000" b="1">
                <a:solidFill>
                  <a:srgbClr val="262626"/>
                </a:solidFill>
                <a:latin typeface="微软雅黑" panose="020B0503020204020204" pitchFamily="34" charset="-122"/>
                <a:ea typeface="微软雅黑" panose="020B0503020204020204" pitchFamily="34" charset="-122"/>
              </a:rPr>
              <a:t>拿</a:t>
            </a:r>
            <a:r>
              <a:rPr lang="zh-CN" altLang="zh-CN" sz="2000" b="1">
                <a:solidFill>
                  <a:srgbClr val="262626"/>
                </a:solidFill>
                <a:latin typeface="微软雅黑" panose="020B0503020204020204" pitchFamily="34" charset="-122"/>
                <a:ea typeface="微软雅黑" panose="020B0503020204020204" pitchFamily="34" charset="-122"/>
              </a:rPr>
              <a:t>插头</a:t>
            </a:r>
            <a:r>
              <a:rPr lang="zh-TW" altLang="zh-CN" sz="2000" b="1">
                <a:solidFill>
                  <a:srgbClr val="262626"/>
                </a:solidFill>
                <a:latin typeface="微软雅黑" panose="020B0503020204020204" pitchFamily="34" charset="-122"/>
                <a:ea typeface="微软雅黑" panose="020B0503020204020204" pitchFamily="34" charset="-122"/>
              </a:rPr>
              <a:t>拔出；</a:t>
            </a:r>
          </a:p>
        </p:txBody>
      </p:sp>
      <p:graphicFrame>
        <p:nvGraphicFramePr>
          <p:cNvPr id="4" name="Object 4">
            <a:extLst>
              <a:ext uri="{FF2B5EF4-FFF2-40B4-BE49-F238E27FC236}">
                <a16:creationId xmlns:a16="http://schemas.microsoft.com/office/drawing/2014/main" xmlns="" id="{9C523F61-6C3C-A843-AB0D-BD84B225C594}"/>
              </a:ext>
            </a:extLst>
          </p:cNvPr>
          <p:cNvGraphicFramePr>
            <a:graphicFrameLocks noChangeAspect="1"/>
          </p:cNvGraphicFramePr>
          <p:nvPr>
            <p:extLst>
              <p:ext uri="{D42A27DB-BD31-4B8C-83A1-F6EECF244321}">
                <p14:modId xmlns:p14="http://schemas.microsoft.com/office/powerpoint/2010/main" val="1599017961"/>
              </p:ext>
            </p:extLst>
          </p:nvPr>
        </p:nvGraphicFramePr>
        <p:xfrm>
          <a:off x="3608442" y="1957607"/>
          <a:ext cx="4953000" cy="3133725"/>
        </p:xfrm>
        <a:graphic>
          <a:graphicData uri="http://schemas.openxmlformats.org/presentationml/2006/ole">
            <mc:AlternateContent xmlns:mc="http://schemas.openxmlformats.org/markup-compatibility/2006">
              <mc:Choice xmlns:v="urn:schemas-microsoft-com:vml" Requires="v">
                <p:oleObj spid="_x0000_s46082" r:id="rId5" imgW="3302000" imgH="2089150" progId="MSPhotoEdScan.3">
                  <p:embed/>
                </p:oleObj>
              </mc:Choice>
              <mc:Fallback>
                <p:oleObj r:id="rId5" imgW="3302000" imgH="2089150" progId="MSPhotoEdScan.3">
                  <p:embed/>
                  <p:pic>
                    <p:nvPicPr>
                      <p:cNvPr id="76804" name="Object 4">
                        <a:extLst>
                          <a:ext uri="{FF2B5EF4-FFF2-40B4-BE49-F238E27FC236}">
                            <a16:creationId xmlns:a16="http://schemas.microsoft.com/office/drawing/2014/main" xmlns="" id="{D685CC9E-CE11-F740-A923-09CF4A2BE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442" y="1957607"/>
                        <a:ext cx="4953000" cy="313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组合 4">
            <a:extLst>
              <a:ext uri="{FF2B5EF4-FFF2-40B4-BE49-F238E27FC236}">
                <a16:creationId xmlns:a16="http://schemas.microsoft.com/office/drawing/2014/main" xmlns="" id="{1B2529E6-5F92-444A-B926-CB3E747467F1}"/>
              </a:ext>
            </a:extLst>
          </p:cNvPr>
          <p:cNvGrpSpPr>
            <a:grpSpLocks/>
          </p:cNvGrpSpPr>
          <p:nvPr/>
        </p:nvGrpSpPr>
        <p:grpSpPr bwMode="auto">
          <a:xfrm>
            <a:off x="3457630" y="1843307"/>
            <a:ext cx="5256212" cy="3402012"/>
            <a:chOff x="971601" y="548680"/>
            <a:chExt cx="7345259" cy="4824536"/>
          </a:xfrm>
        </p:grpSpPr>
        <p:sp>
          <p:nvSpPr>
            <p:cNvPr id="6" name="任意多边形 5">
              <a:extLst>
                <a:ext uri="{FF2B5EF4-FFF2-40B4-BE49-F238E27FC236}">
                  <a16:creationId xmlns:a16="http://schemas.microsoft.com/office/drawing/2014/main" xmlns="" id="{2E872EBA-867A-124C-87C7-F7568498B643}"/>
                </a:ext>
              </a:extLst>
            </p:cNvPr>
            <p:cNvSpPr/>
            <p:nvPr/>
          </p:nvSpPr>
          <p:spPr>
            <a:xfrm>
              <a:off x="971601" y="548680"/>
              <a:ext cx="3673739"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任意多边形 6">
              <a:extLst>
                <a:ext uri="{FF2B5EF4-FFF2-40B4-BE49-F238E27FC236}">
                  <a16:creationId xmlns:a16="http://schemas.microsoft.com/office/drawing/2014/main" xmlns="" id="{290F8FC9-DF82-DD44-9556-4DB8E9EE09C8}"/>
                </a:ext>
              </a:extLst>
            </p:cNvPr>
            <p:cNvSpPr/>
            <p:nvPr/>
          </p:nvSpPr>
          <p:spPr>
            <a:xfrm flipH="1" flipV="1">
              <a:off x="4643121" y="548680"/>
              <a:ext cx="3673739"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37307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119E8079-2BBD-3948-AA95-8C1BBFFBBE56}"/>
              </a:ext>
            </a:extLst>
          </p:cNvPr>
          <p:cNvSpPr>
            <a:spLocks noChangeArrowheads="1"/>
          </p:cNvSpPr>
          <p:nvPr/>
        </p:nvSpPr>
        <p:spPr bwMode="auto">
          <a:xfrm>
            <a:off x="4272510" y="5704270"/>
            <a:ext cx="3940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TW" altLang="zh-CN" sz="2000" b="1">
                <a:solidFill>
                  <a:srgbClr val="262626"/>
                </a:solidFill>
                <a:latin typeface="微软雅黑" panose="020B0503020204020204" pitchFamily="34" charset="-122"/>
                <a:ea typeface="微软雅黑" panose="020B0503020204020204" pitchFamily="34" charset="-122"/>
              </a:rPr>
              <a:t>切勿</a:t>
            </a:r>
            <a:r>
              <a:rPr lang="zh-CN" altLang="zh-CN" sz="2000" b="1">
                <a:solidFill>
                  <a:srgbClr val="262626"/>
                </a:solidFill>
                <a:latin typeface="微软雅黑" panose="020B0503020204020204" pitchFamily="34" charset="-122"/>
                <a:ea typeface="微软雅黑" panose="020B0503020204020204" pitchFamily="34" charset="-122"/>
              </a:rPr>
              <a:t>在厕所放置使用电器</a:t>
            </a:r>
            <a:endParaRPr lang="zh-TW" altLang="zh-CN" sz="2000" b="1">
              <a:solidFill>
                <a:srgbClr val="262626"/>
              </a:solidFill>
              <a:latin typeface="微软雅黑" panose="020B0503020204020204" pitchFamily="34" charset="-122"/>
              <a:ea typeface="微软雅黑" panose="020B0503020204020204" pitchFamily="34" charset="-122"/>
            </a:endParaRPr>
          </a:p>
        </p:txBody>
      </p:sp>
      <p:pic>
        <p:nvPicPr>
          <p:cNvPr id="3" name="Picture 4" descr="9">
            <a:extLst>
              <a:ext uri="{FF2B5EF4-FFF2-40B4-BE49-F238E27FC236}">
                <a16:creationId xmlns:a16="http://schemas.microsoft.com/office/drawing/2014/main" xmlns="" id="{03C073B9-5888-7D4A-A354-011AA2C4E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597" y="163868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5">
            <a:extLst>
              <a:ext uri="{FF2B5EF4-FFF2-40B4-BE49-F238E27FC236}">
                <a16:creationId xmlns:a16="http://schemas.microsoft.com/office/drawing/2014/main" xmlns="" id="{F500BAA1-2558-9C42-BAF2-708F2DD85AA1}"/>
              </a:ext>
            </a:extLst>
          </p:cNvPr>
          <p:cNvSpPr>
            <a:spLocks noChangeShapeType="1"/>
          </p:cNvSpPr>
          <p:nvPr/>
        </p:nvSpPr>
        <p:spPr bwMode="auto">
          <a:xfrm>
            <a:off x="5305972" y="2942020"/>
            <a:ext cx="1752600" cy="22860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 name="Line 6">
            <a:extLst>
              <a:ext uri="{FF2B5EF4-FFF2-40B4-BE49-F238E27FC236}">
                <a16:creationId xmlns:a16="http://schemas.microsoft.com/office/drawing/2014/main" xmlns="" id="{1AFA6D7D-00F4-AC4A-9ED8-80F07B739C10}"/>
              </a:ext>
            </a:extLst>
          </p:cNvPr>
          <p:cNvSpPr>
            <a:spLocks noChangeShapeType="1"/>
          </p:cNvSpPr>
          <p:nvPr/>
        </p:nvSpPr>
        <p:spPr bwMode="auto">
          <a:xfrm flipV="1">
            <a:off x="5305972" y="2984883"/>
            <a:ext cx="1676400" cy="21336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 name="Rectangle 2">
            <a:extLst>
              <a:ext uri="{FF2B5EF4-FFF2-40B4-BE49-F238E27FC236}">
                <a16:creationId xmlns:a16="http://schemas.microsoft.com/office/drawing/2014/main" xmlns="" id="{CE4737CA-13B8-CD44-8CF3-1BC1AAEA80B7}"/>
              </a:ext>
            </a:extLst>
          </p:cNvPr>
          <p:cNvSpPr txBox="1">
            <a:spLocks noChangeArrowheads="1"/>
          </p:cNvSpPr>
          <p:nvPr/>
        </p:nvSpPr>
        <p:spPr>
          <a:xfrm>
            <a:off x="-1582354" y="967170"/>
            <a:ext cx="8229600" cy="433388"/>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itchFamily="2" charset="2"/>
              <a:buNone/>
            </a:pPr>
            <a:r>
              <a:rPr lang="zh-CN" altLang="en-US" sz="2400" b="1">
                <a:solidFill>
                  <a:srgbClr val="262626"/>
                </a:solidFill>
                <a:latin typeface="微软雅黑" panose="020B0503020204020204" pitchFamily="34" charset="-122"/>
                <a:ea typeface="微软雅黑" panose="020B0503020204020204" pitchFamily="34" charset="-122"/>
              </a:rPr>
              <a:t>预防触电（四）</a:t>
            </a:r>
          </a:p>
          <a:p>
            <a:pPr marL="0" indent="0" algn="ctr">
              <a:spcBef>
                <a:spcPct val="0"/>
              </a:spcBef>
            </a:pP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4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照片 001">
            <a:extLst>
              <a:ext uri="{FF2B5EF4-FFF2-40B4-BE49-F238E27FC236}">
                <a16:creationId xmlns:a16="http://schemas.microsoft.com/office/drawing/2014/main" xmlns="" id="{9656ED6A-8333-6C45-A4D5-92823FC2D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73" r="5765"/>
          <a:stretch>
            <a:fillRect/>
          </a:stretch>
        </p:blipFill>
        <p:spPr bwMode="auto">
          <a:xfrm>
            <a:off x="2663278" y="1689702"/>
            <a:ext cx="33115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照片 002">
            <a:extLst>
              <a:ext uri="{FF2B5EF4-FFF2-40B4-BE49-F238E27FC236}">
                <a16:creationId xmlns:a16="http://schemas.microsoft.com/office/drawing/2014/main" xmlns="" id="{AC5B27FC-12E5-DE4F-BFB4-5BE758A50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64" r="4675"/>
          <a:stretch>
            <a:fillRect/>
          </a:stretch>
        </p:blipFill>
        <p:spPr bwMode="auto">
          <a:xfrm>
            <a:off x="6236741" y="1670652"/>
            <a:ext cx="338455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xmlns="" id="{2D42B098-AA69-A541-A622-9B9CB21A46B5}"/>
              </a:ext>
            </a:extLst>
          </p:cNvPr>
          <p:cNvSpPr>
            <a:spLocks noChangeArrowheads="1"/>
          </p:cNvSpPr>
          <p:nvPr/>
        </p:nvSpPr>
        <p:spPr bwMode="auto">
          <a:xfrm>
            <a:off x="1293265" y="917383"/>
            <a:ext cx="2339975" cy="461963"/>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b="1" dirty="0">
                <a:solidFill>
                  <a:srgbClr val="262626"/>
                </a:solidFill>
                <a:latin typeface="微软雅黑" panose="020B0503020204020204" pitchFamily="34" charset="-122"/>
                <a:ea typeface="微软雅黑" panose="020B0503020204020204" pitchFamily="34" charset="-122"/>
              </a:rPr>
              <a:t>预防触电</a:t>
            </a:r>
            <a:r>
              <a:rPr lang="zh-CN" altLang="en-US" sz="2400" b="1" dirty="0">
                <a:solidFill>
                  <a:srgbClr val="262626"/>
                </a:solidFill>
                <a:latin typeface="微软雅黑" panose="020B0503020204020204" pitchFamily="34" charset="-122"/>
                <a:ea typeface="微软雅黑" panose="020B0503020204020204" pitchFamily="34" charset="-122"/>
              </a:rPr>
              <a:t>（五）</a:t>
            </a:r>
          </a:p>
        </p:txBody>
      </p:sp>
      <p:grpSp>
        <p:nvGrpSpPr>
          <p:cNvPr id="5" name="组合 5">
            <a:extLst>
              <a:ext uri="{FF2B5EF4-FFF2-40B4-BE49-F238E27FC236}">
                <a16:creationId xmlns:a16="http://schemas.microsoft.com/office/drawing/2014/main" xmlns="" id="{75C0175A-8E55-2F47-8227-0CEF6F9A25C0}"/>
              </a:ext>
            </a:extLst>
          </p:cNvPr>
          <p:cNvGrpSpPr>
            <a:grpSpLocks/>
          </p:cNvGrpSpPr>
          <p:nvPr/>
        </p:nvGrpSpPr>
        <p:grpSpPr bwMode="auto">
          <a:xfrm>
            <a:off x="2463253" y="1530952"/>
            <a:ext cx="7345363" cy="4824412"/>
            <a:chOff x="971601" y="548680"/>
            <a:chExt cx="7345259" cy="4824536"/>
          </a:xfrm>
        </p:grpSpPr>
        <p:sp>
          <p:nvSpPr>
            <p:cNvPr id="6" name="任意多边形 6">
              <a:extLst>
                <a:ext uri="{FF2B5EF4-FFF2-40B4-BE49-F238E27FC236}">
                  <a16:creationId xmlns:a16="http://schemas.microsoft.com/office/drawing/2014/main" xmlns="" id="{ADBCCC55-442F-A443-835E-8263EC5864FD}"/>
                </a:ext>
              </a:extLst>
            </p:cNvPr>
            <p:cNvSpPr/>
            <p:nvPr/>
          </p:nvSpPr>
          <p:spPr>
            <a:xfrm>
              <a:off x="971601"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任意多边形 7">
              <a:extLst>
                <a:ext uri="{FF2B5EF4-FFF2-40B4-BE49-F238E27FC236}">
                  <a16:creationId xmlns:a16="http://schemas.microsoft.com/office/drawing/2014/main" xmlns="" id="{ECE6C0FB-D84F-1A4E-9D96-D27C92A18715}"/>
                </a:ext>
              </a:extLst>
            </p:cNvPr>
            <p:cNvSpPr/>
            <p:nvPr/>
          </p:nvSpPr>
          <p:spPr>
            <a:xfrm flipH="1" flipV="1">
              <a:off x="4643437" y="548680"/>
              <a:ext cx="3673423" cy="4824536"/>
            </a:xfrm>
            <a:custGeom>
              <a:avLst/>
              <a:gdLst>
                <a:gd name="connsiteX0" fmla="*/ 0 w 3673425"/>
                <a:gd name="connsiteY0" fmla="*/ 0 h 4896544"/>
                <a:gd name="connsiteX1" fmla="*/ 3673425 w 3673425"/>
                <a:gd name="connsiteY1" fmla="*/ 0 h 4896544"/>
                <a:gd name="connsiteX2" fmla="*/ 3673425 w 3673425"/>
                <a:gd name="connsiteY2" fmla="*/ 222891 h 4896544"/>
                <a:gd name="connsiteX3" fmla="*/ 222891 w 3673425"/>
                <a:gd name="connsiteY3" fmla="*/ 222891 h 4896544"/>
                <a:gd name="connsiteX4" fmla="*/ 222891 w 3673425"/>
                <a:gd name="connsiteY4" fmla="*/ 4673653 h 4896544"/>
                <a:gd name="connsiteX5" fmla="*/ 3673425 w 3673425"/>
                <a:gd name="connsiteY5" fmla="*/ 4673653 h 4896544"/>
                <a:gd name="connsiteX6" fmla="*/ 3673425 w 3673425"/>
                <a:gd name="connsiteY6" fmla="*/ 4896544 h 4896544"/>
                <a:gd name="connsiteX7" fmla="*/ 0 w 3673425"/>
                <a:gd name="connsiteY7" fmla="*/ 4896544 h 48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25" h="4896544">
                  <a:moveTo>
                    <a:pt x="0" y="0"/>
                  </a:moveTo>
                  <a:lnTo>
                    <a:pt x="3673425" y="0"/>
                  </a:lnTo>
                  <a:lnTo>
                    <a:pt x="3673425" y="222891"/>
                  </a:lnTo>
                  <a:lnTo>
                    <a:pt x="222891" y="222891"/>
                  </a:lnTo>
                  <a:lnTo>
                    <a:pt x="222891" y="4673653"/>
                  </a:lnTo>
                  <a:lnTo>
                    <a:pt x="3673425" y="4673653"/>
                  </a:lnTo>
                  <a:lnTo>
                    <a:pt x="3673425" y="4896544"/>
                  </a:lnTo>
                  <a:lnTo>
                    <a:pt x="0" y="4896544"/>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extLst>
      <p:ext uri="{BB962C8B-B14F-4D97-AF65-F5344CB8AC3E}">
        <p14:creationId xmlns:p14="http://schemas.microsoft.com/office/powerpoint/2010/main" val="723326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D8C5E945-D30E-6045-B81A-E9F46881500C}"/>
              </a:ext>
            </a:extLst>
          </p:cNvPr>
          <p:cNvSpPr>
            <a:spLocks/>
          </p:cNvSpPr>
          <p:nvPr/>
        </p:nvSpPr>
        <p:spPr bwMode="auto">
          <a:xfrm>
            <a:off x="3609921" y="2243959"/>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346981C1-CA6D-B54A-B746-605409F377A4}"/>
              </a:ext>
            </a:extLst>
          </p:cNvPr>
          <p:cNvSpPr>
            <a:spLocks/>
          </p:cNvSpPr>
          <p:nvPr/>
        </p:nvSpPr>
        <p:spPr bwMode="auto">
          <a:xfrm>
            <a:off x="3516258" y="2172522"/>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D37E7E09-C1DE-F94A-A68E-8886D1D85B94}"/>
              </a:ext>
            </a:extLst>
          </p:cNvPr>
          <p:cNvSpPr/>
          <p:nvPr/>
        </p:nvSpPr>
        <p:spPr>
          <a:xfrm>
            <a:off x="3419421" y="3248847"/>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0EEB559B-DCB8-6946-BB99-181EDC0BCA39}"/>
              </a:ext>
            </a:extLst>
          </p:cNvPr>
          <p:cNvSpPr/>
          <p:nvPr/>
        </p:nvSpPr>
        <p:spPr>
          <a:xfrm>
            <a:off x="8678808" y="3248847"/>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7">
            <a:extLst>
              <a:ext uri="{FF2B5EF4-FFF2-40B4-BE49-F238E27FC236}">
                <a16:creationId xmlns:a16="http://schemas.microsoft.com/office/drawing/2014/main" xmlns="" id="{043B128C-2DB0-CA40-9993-6AF92B6079D5}"/>
              </a:ext>
            </a:extLst>
          </p:cNvPr>
          <p:cNvCxnSpPr>
            <a:cxnSpLocks/>
            <a:endCxn id="4" idx="2"/>
          </p:cNvCxnSpPr>
          <p:nvPr/>
        </p:nvCxnSpPr>
        <p:spPr>
          <a:xfrm>
            <a:off x="0" y="3393309"/>
            <a:ext cx="3419421"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
            <a:extLst>
              <a:ext uri="{FF2B5EF4-FFF2-40B4-BE49-F238E27FC236}">
                <a16:creationId xmlns:a16="http://schemas.microsoft.com/office/drawing/2014/main" xmlns="" id="{47347AF4-3D50-3D4D-BCA2-F2B28E392775}"/>
              </a:ext>
            </a:extLst>
          </p:cNvPr>
          <p:cNvCxnSpPr>
            <a:cxnSpLocks/>
          </p:cNvCxnSpPr>
          <p:nvPr/>
        </p:nvCxnSpPr>
        <p:spPr>
          <a:xfrm>
            <a:off x="8966146" y="3386959"/>
            <a:ext cx="3225854" cy="635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xmlns="" id="{D5461403-24FD-2640-80C2-8EBCDEF757E9}"/>
              </a:ext>
            </a:extLst>
          </p:cNvPr>
          <p:cNvSpPr>
            <a:spLocks noChangeArrowheads="1"/>
          </p:cNvSpPr>
          <p:nvPr/>
        </p:nvSpPr>
        <p:spPr bwMode="auto">
          <a:xfrm>
            <a:off x="2363733" y="3386959"/>
            <a:ext cx="77041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bg2"/>
              </a:buClr>
              <a:buSzPct val="75000"/>
              <a:buFont typeface="Wingdings" pitchFamily="2" charset="2"/>
              <a:buNone/>
            </a:pPr>
            <a:endParaRPr lang="zh-CN" altLang="en-US" sz="3200" b="1">
              <a:solidFill>
                <a:srgbClr val="FF0000"/>
              </a:solidFill>
            </a:endParaRPr>
          </a:p>
        </p:txBody>
      </p:sp>
      <p:sp>
        <p:nvSpPr>
          <p:cNvPr id="9" name="Rectangle 2">
            <a:extLst>
              <a:ext uri="{FF2B5EF4-FFF2-40B4-BE49-F238E27FC236}">
                <a16:creationId xmlns:a16="http://schemas.microsoft.com/office/drawing/2014/main" xmlns="" id="{E692FDB1-01EF-5549-ABF0-6B9650BE2322}"/>
              </a:ext>
            </a:extLst>
          </p:cNvPr>
          <p:cNvSpPr txBox="1">
            <a:spLocks noChangeArrowheads="1"/>
          </p:cNvSpPr>
          <p:nvPr/>
        </p:nvSpPr>
        <p:spPr bwMode="auto">
          <a:xfrm>
            <a:off x="3624208" y="2737672"/>
            <a:ext cx="52339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60000"/>
              </a:lnSpc>
              <a:buFont typeface="Wingdings" pitchFamily="2" charset="2"/>
              <a:buNone/>
            </a:pPr>
            <a:r>
              <a:rPr lang="zh-CN" altLang="en-US" sz="3600" b="1">
                <a:solidFill>
                  <a:schemeClr val="bg1"/>
                </a:solidFill>
                <a:latin typeface="微软雅黑" panose="020B0503020204020204" pitchFamily="34" charset="-122"/>
                <a:ea typeface="微软雅黑" panose="020B0503020204020204" pitchFamily="34" charset="-122"/>
              </a:rPr>
              <a:t>触电急救方法</a:t>
            </a:r>
          </a:p>
        </p:txBody>
      </p:sp>
    </p:spTree>
    <p:extLst>
      <p:ext uri="{BB962C8B-B14F-4D97-AF65-F5344CB8AC3E}">
        <p14:creationId xmlns:p14="http://schemas.microsoft.com/office/powerpoint/2010/main" val="4088154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35760F01-42D7-DF4F-ABE7-1367C4295EBA}"/>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4543" y="3012802"/>
            <a:ext cx="2497138"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xmlns="" id="{97660896-6368-B34B-86C0-04141765416F}"/>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53268" y="3012802"/>
            <a:ext cx="238125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xmlns="" id="{E7F3C5F7-9127-5A44-AD82-2C2F448A1C61}"/>
              </a:ext>
            </a:extLst>
          </p:cNvPr>
          <p:cNvSpPr txBox="1">
            <a:spLocks noChangeArrowheads="1"/>
          </p:cNvSpPr>
          <p:nvPr/>
        </p:nvSpPr>
        <p:spPr bwMode="auto">
          <a:xfrm>
            <a:off x="3122668" y="5471839"/>
            <a:ext cx="2057400" cy="7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en-US" sz="1600">
                <a:solidFill>
                  <a:srgbClr val="262626"/>
                </a:solidFill>
                <a:latin typeface="微软雅黑" panose="020B0503020204020204" pitchFamily="34" charset="-122"/>
                <a:ea typeface="微软雅黑" panose="020B0503020204020204" pitchFamily="34" charset="-122"/>
              </a:rPr>
              <a:t>引发短暂刺痛及肌肉收缩</a:t>
            </a:r>
          </a:p>
        </p:txBody>
      </p:sp>
      <p:sp>
        <p:nvSpPr>
          <p:cNvPr id="5" name="Text Box 9">
            <a:extLst>
              <a:ext uri="{FF2B5EF4-FFF2-40B4-BE49-F238E27FC236}">
                <a16:creationId xmlns:a16="http://schemas.microsoft.com/office/drawing/2014/main" xmlns="" id="{ECE25A1C-7489-0940-AA70-8AD8B475A043}"/>
              </a:ext>
            </a:extLst>
          </p:cNvPr>
          <p:cNvSpPr txBox="1">
            <a:spLocks noChangeArrowheads="1"/>
          </p:cNvSpPr>
          <p:nvPr/>
        </p:nvSpPr>
        <p:spPr bwMode="auto">
          <a:xfrm>
            <a:off x="6467531" y="5452789"/>
            <a:ext cx="2944812" cy="7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zh-CN" sz="1600">
                <a:solidFill>
                  <a:srgbClr val="262626"/>
                </a:solidFill>
                <a:latin typeface="微软雅黑" panose="020B0503020204020204" pitchFamily="34" charset="-122"/>
                <a:ea typeface="微软雅黑" panose="020B0503020204020204" pitchFamily="34" charset="-122"/>
              </a:rPr>
              <a:t>丧失知觉</a:t>
            </a:r>
            <a:r>
              <a:rPr lang="zh-TW" altLang="zh-CN" sz="1600">
                <a:solidFill>
                  <a:srgbClr val="262626"/>
                </a:solidFill>
                <a:latin typeface="微软雅黑" panose="020B0503020204020204" pitchFamily="34" charset="-122"/>
                <a:ea typeface="微软雅黑" panose="020B0503020204020204" pitchFamily="34" charset="-122"/>
              </a:rPr>
              <a:t>、 </a:t>
            </a:r>
            <a:r>
              <a:rPr lang="zh-CN" altLang="zh-CN" sz="1600">
                <a:solidFill>
                  <a:srgbClr val="262626"/>
                </a:solidFill>
                <a:latin typeface="微软雅黑" panose="020B0503020204020204" pitchFamily="34" charset="-122"/>
                <a:ea typeface="微软雅黑" panose="020B0503020204020204" pitchFamily="34" charset="-122"/>
              </a:rPr>
              <a:t>肌肉痉挛</a:t>
            </a:r>
            <a:r>
              <a:rPr lang="zh-TW" altLang="zh-CN" sz="1600">
                <a:solidFill>
                  <a:srgbClr val="262626"/>
                </a:solidFill>
                <a:latin typeface="微软雅黑" panose="020B0503020204020204" pitchFamily="34" charset="-122"/>
                <a:ea typeface="微软雅黑" panose="020B0503020204020204" pitchFamily="34" charset="-122"/>
              </a:rPr>
              <a:t>， </a:t>
            </a:r>
            <a:r>
              <a:rPr lang="zh-CN" altLang="zh-CN" sz="1600">
                <a:solidFill>
                  <a:srgbClr val="262626"/>
                </a:solidFill>
                <a:latin typeface="微软雅黑" panose="020B0503020204020204" pitchFamily="34" charset="-122"/>
                <a:ea typeface="微软雅黑" panose="020B0503020204020204" pitchFamily="34" charset="-122"/>
              </a:rPr>
              <a:t>甚至呼吸及心跳停止</a:t>
            </a:r>
            <a:r>
              <a:rPr lang="zh-TW" altLang="zh-CN" sz="1600">
                <a:solidFill>
                  <a:srgbClr val="262626"/>
                </a:solidFill>
                <a:latin typeface="微软雅黑" panose="020B0503020204020204" pitchFamily="34" charset="-122"/>
                <a:ea typeface="微软雅黑" panose="020B0503020204020204" pitchFamily="34" charset="-122"/>
              </a:rPr>
              <a:t> </a:t>
            </a:r>
          </a:p>
        </p:txBody>
      </p:sp>
      <p:sp>
        <p:nvSpPr>
          <p:cNvPr id="6" name="Freeform 9">
            <a:extLst>
              <a:ext uri="{FF2B5EF4-FFF2-40B4-BE49-F238E27FC236}">
                <a16:creationId xmlns:a16="http://schemas.microsoft.com/office/drawing/2014/main" xmlns="" id="{8A126927-2775-AB49-BEFE-9627F9C137A9}"/>
              </a:ext>
            </a:extLst>
          </p:cNvPr>
          <p:cNvSpPr>
            <a:spLocks/>
          </p:cNvSpPr>
          <p:nvPr/>
        </p:nvSpPr>
        <p:spPr bwMode="auto">
          <a:xfrm>
            <a:off x="3337035" y="834752"/>
            <a:ext cx="5327650" cy="1954212"/>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矩形 6">
            <a:extLst>
              <a:ext uri="{FF2B5EF4-FFF2-40B4-BE49-F238E27FC236}">
                <a16:creationId xmlns:a16="http://schemas.microsoft.com/office/drawing/2014/main" xmlns="" id="{2CBB19AB-DE63-6D4B-ABFD-07EE2DF2A35E}"/>
              </a:ext>
            </a:extLst>
          </p:cNvPr>
          <p:cNvSpPr/>
          <p:nvPr/>
        </p:nvSpPr>
        <p:spPr>
          <a:xfrm>
            <a:off x="4151313" y="1218071"/>
            <a:ext cx="4176712"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bg2"/>
              </a:buClr>
              <a:buSzPct val="75000"/>
              <a:buFont typeface="Wingdings" pitchFamily="2" charset="2"/>
              <a:buNone/>
            </a:pPr>
            <a:r>
              <a:rPr lang="zh-CN" altLang="zh-CN" sz="1600" b="1" dirty="0">
                <a:solidFill>
                  <a:srgbClr val="262626"/>
                </a:solidFill>
                <a:latin typeface="微软雅黑" panose="020B0503020204020204" pitchFamily="34" charset="-122"/>
                <a:ea typeface="微软雅黑" panose="020B0503020204020204" pitchFamily="34" charset="-122"/>
              </a:rPr>
              <a:t>触电是由于电流流过人体所导致的</a:t>
            </a:r>
            <a:r>
              <a:rPr lang="zh-TW" altLang="zh-CN" sz="1600" b="1" dirty="0">
                <a:solidFill>
                  <a:srgbClr val="262626"/>
                </a:solidFill>
                <a:latin typeface="微软雅黑" panose="020B0503020204020204" pitchFamily="34" charset="-122"/>
                <a:ea typeface="微软雅黑" panose="020B0503020204020204" pitchFamily="34" charset="-122"/>
              </a:rPr>
              <a:t>。 </a:t>
            </a:r>
          </a:p>
          <a:p>
            <a:pPr eaLnBrk="1" hangingPunct="1">
              <a:lnSpc>
                <a:spcPct val="150000"/>
              </a:lnSpc>
              <a:buClr>
                <a:schemeClr val="bg2"/>
              </a:buClr>
              <a:buSzPct val="75000"/>
              <a:buFont typeface="Wingdings" pitchFamily="2" charset="2"/>
              <a:buNone/>
            </a:pPr>
            <a:r>
              <a:rPr lang="zh-CN" altLang="zh-CN" sz="1600" b="1" dirty="0">
                <a:solidFill>
                  <a:srgbClr val="262626"/>
                </a:solidFill>
                <a:latin typeface="微软雅黑" panose="020B0503020204020204" pitchFamily="34" charset="-122"/>
                <a:ea typeface="微软雅黑" panose="020B0503020204020204" pitchFamily="34" charset="-122"/>
              </a:rPr>
              <a:t>触电后身体身体上的电流出入口会有灼伤痕迹</a:t>
            </a:r>
            <a:r>
              <a:rPr lang="zh-TW" altLang="zh-CN" sz="1600" b="1" dirty="0">
                <a:solidFill>
                  <a:srgbClr val="262626"/>
                </a:solidFill>
                <a:latin typeface="微软雅黑" panose="020B0503020204020204" pitchFamily="34" charset="-122"/>
                <a:ea typeface="微软雅黑" panose="020B0503020204020204" pitchFamily="34" charset="-122"/>
              </a:rPr>
              <a:t>。 </a:t>
            </a:r>
          </a:p>
        </p:txBody>
      </p:sp>
      <p:sp>
        <p:nvSpPr>
          <p:cNvPr id="8" name="同心圆 7">
            <a:extLst>
              <a:ext uri="{FF2B5EF4-FFF2-40B4-BE49-F238E27FC236}">
                <a16:creationId xmlns:a16="http://schemas.microsoft.com/office/drawing/2014/main" xmlns="" id="{C8A3177A-8323-E446-8624-DE30519E299A}"/>
              </a:ext>
            </a:extLst>
          </p:cNvPr>
          <p:cNvSpPr/>
          <p:nvPr/>
        </p:nvSpPr>
        <p:spPr>
          <a:xfrm>
            <a:off x="2973443" y="3098527"/>
            <a:ext cx="2373313" cy="2373312"/>
          </a:xfrm>
          <a:prstGeom prst="donut">
            <a:avLst>
              <a:gd name="adj" fmla="val 43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 name="同心圆 8">
            <a:extLst>
              <a:ext uri="{FF2B5EF4-FFF2-40B4-BE49-F238E27FC236}">
                <a16:creationId xmlns:a16="http://schemas.microsoft.com/office/drawing/2014/main" xmlns="" id="{354BFF00-5E0D-AC4E-910D-5FF4945A5345}"/>
              </a:ext>
            </a:extLst>
          </p:cNvPr>
          <p:cNvSpPr/>
          <p:nvPr/>
        </p:nvSpPr>
        <p:spPr>
          <a:xfrm>
            <a:off x="6669143" y="3069952"/>
            <a:ext cx="2373313" cy="2374900"/>
          </a:xfrm>
          <a:prstGeom prst="donut">
            <a:avLst>
              <a:gd name="adj" fmla="val 43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extLst>
      <p:ext uri="{BB962C8B-B14F-4D97-AF65-F5344CB8AC3E}">
        <p14:creationId xmlns:p14="http://schemas.microsoft.com/office/powerpoint/2010/main" val="138695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a:extLst>
              <a:ext uri="{FF2B5EF4-FFF2-40B4-BE49-F238E27FC236}">
                <a16:creationId xmlns:a16="http://schemas.microsoft.com/office/drawing/2014/main" xmlns="" id="{3B250630-BDB3-BC47-BC2A-A58460EA1EA0}"/>
              </a:ext>
            </a:extLst>
          </p:cNvPr>
          <p:cNvGraphicFramePr>
            <a:graphicFrameLocks noGrp="1"/>
          </p:cNvGraphicFramePr>
          <p:nvPr>
            <p:extLst>
              <p:ext uri="{D42A27DB-BD31-4B8C-83A1-F6EECF244321}">
                <p14:modId xmlns:p14="http://schemas.microsoft.com/office/powerpoint/2010/main" val="2588778156"/>
              </p:ext>
            </p:extLst>
          </p:nvPr>
        </p:nvGraphicFramePr>
        <p:xfrm>
          <a:off x="2427889" y="1723695"/>
          <a:ext cx="7855935" cy="4421080"/>
        </p:xfrm>
        <a:graphic>
          <a:graphicData uri="http://schemas.openxmlformats.org/drawingml/2006/table">
            <a:tbl>
              <a:tblPr/>
              <a:tblGrid>
                <a:gridCol w="1935191">
                  <a:extLst>
                    <a:ext uri="{9D8B030D-6E8A-4147-A177-3AD203B41FA5}">
                      <a16:colId xmlns:a16="http://schemas.microsoft.com/office/drawing/2014/main" xmlns="" val="3150805324"/>
                    </a:ext>
                  </a:extLst>
                </a:gridCol>
                <a:gridCol w="5920744">
                  <a:extLst>
                    <a:ext uri="{9D8B030D-6E8A-4147-A177-3AD203B41FA5}">
                      <a16:colId xmlns:a16="http://schemas.microsoft.com/office/drawing/2014/main" xmlns="" val="3508540090"/>
                    </a:ext>
                  </a:extLst>
                </a:gridCol>
              </a:tblGrid>
              <a:tr h="1057347">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a:ln>
                            <a:noFill/>
                          </a:ln>
                          <a:solidFill>
                            <a:srgbClr val="262626"/>
                          </a:solidFill>
                          <a:effectLst/>
                          <a:latin typeface="宋体" panose="02010600030101010101" pitchFamily="2" charset="-122"/>
                          <a:ea typeface="宋体" panose="02010600030101010101" pitchFamily="2" charset="-122"/>
                        </a:rPr>
                        <a:t>流经人体电流的大小</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人体受伤程度</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91013743"/>
                  </a:ext>
                </a:extLst>
              </a:tr>
              <a:tr h="964544">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工频</a:t>
                      </a: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1mA</a:t>
                      </a: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或直流</a:t>
                      </a: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5mA </a:t>
                      </a:r>
                      <a:endPar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endParaRP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a:ln>
                            <a:noFill/>
                          </a:ln>
                          <a:solidFill>
                            <a:srgbClr val="262626"/>
                          </a:solidFill>
                          <a:effectLst/>
                          <a:latin typeface="宋体" panose="02010600030101010101" pitchFamily="2" charset="-122"/>
                          <a:ea typeface="宋体" panose="02010600030101010101" pitchFamily="2" charset="-122"/>
                        </a:rPr>
                        <a:t>麻、刺、痛 </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21090718"/>
                  </a:ext>
                </a:extLst>
              </a:tr>
              <a:tr h="1314457">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工频</a:t>
                      </a: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20</a:t>
                      </a: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50mA</a:t>
                      </a: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或直流</a:t>
                      </a: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80mA </a:t>
                      </a:r>
                      <a:endPar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endParaRP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a:ln>
                            <a:noFill/>
                          </a:ln>
                          <a:solidFill>
                            <a:srgbClr val="262626"/>
                          </a:solidFill>
                          <a:effectLst/>
                          <a:latin typeface="宋体" panose="02010600030101010101" pitchFamily="2" charset="-122"/>
                          <a:ea typeface="宋体" panose="02010600030101010101" pitchFamily="2" charset="-122"/>
                        </a:rPr>
                        <a:t>麻痹、痉挛、刺痛，血压升高，呼吸困难。自己不能摆脱电源，就有生命危险 </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74966655"/>
                  </a:ext>
                </a:extLst>
              </a:tr>
              <a:tr h="1084732">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100mA</a:t>
                      </a:r>
                      <a:r>
                        <a:rPr kumimoji="0" lang="zh-CN" altLang="zh-CN" sz="1600" b="1" i="0" u="none" strike="noStrike" cap="none" normalizeH="0" baseline="0">
                          <a:ln>
                            <a:noFill/>
                          </a:ln>
                          <a:solidFill>
                            <a:srgbClr val="262626"/>
                          </a:solidFill>
                          <a:effectLst/>
                          <a:latin typeface="宋体" panose="02010600030101010101" pitchFamily="2" charset="-122"/>
                          <a:ea typeface="宋体" panose="02010600030101010101" pitchFamily="2" charset="-122"/>
                        </a:rPr>
                        <a:t>以上 </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a:ln>
                            <a:noFill/>
                          </a:ln>
                          <a:solidFill>
                            <a:srgbClr val="262626"/>
                          </a:solidFill>
                          <a:effectLst/>
                          <a:latin typeface="宋体" panose="02010600030101010101" pitchFamily="2" charset="-122"/>
                          <a:ea typeface="宋体" panose="02010600030101010101" pitchFamily="2" charset="-122"/>
                        </a:rPr>
                        <a:t>呼吸困难，心脏停跳 </a:t>
                      </a:r>
                    </a:p>
                  </a:txBody>
                  <a:tcPr marT="45709" marB="45709"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48844431"/>
                  </a:ext>
                </a:extLst>
              </a:tr>
            </a:tbl>
          </a:graphicData>
        </a:graphic>
      </p:graphicFrame>
      <p:sp>
        <p:nvSpPr>
          <p:cNvPr id="3" name="Rectangle 19">
            <a:extLst>
              <a:ext uri="{FF2B5EF4-FFF2-40B4-BE49-F238E27FC236}">
                <a16:creationId xmlns:a16="http://schemas.microsoft.com/office/drawing/2014/main" xmlns="" id="{522672AE-77D8-B640-8B39-508DBE1D09D3}"/>
              </a:ext>
            </a:extLst>
          </p:cNvPr>
          <p:cNvSpPr>
            <a:spLocks noChangeArrowheads="1"/>
          </p:cNvSpPr>
          <p:nvPr/>
        </p:nvSpPr>
        <p:spPr bwMode="auto">
          <a:xfrm>
            <a:off x="1340069" y="780502"/>
            <a:ext cx="5297488" cy="646113"/>
          </a:xfrm>
          <a:prstGeom prst="rect">
            <a:avLst/>
          </a:prstGeom>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spcBef>
                <a:spcPct val="20000"/>
              </a:spcBef>
              <a:buClr>
                <a:schemeClr val="bg2"/>
              </a:buClr>
              <a:buSzPct val="75000"/>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2、触电电流的大小对人体的危害程度</a:t>
            </a:r>
            <a:endParaRPr lang="en-US" altLang="zh-CN" sz="2400" b="1">
              <a:solidFill>
                <a:srgbClr val="26262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76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75649957-485C-8845-B67F-AE4092596A09}"/>
              </a:ext>
            </a:extLst>
          </p:cNvPr>
          <p:cNvSpPr txBox="1">
            <a:spLocks noChangeArrowheads="1"/>
          </p:cNvSpPr>
          <p:nvPr/>
        </p:nvSpPr>
        <p:spPr bwMode="auto">
          <a:xfrm>
            <a:off x="310959" y="1075148"/>
            <a:ext cx="4248150" cy="538163"/>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itchFamily="2" charset="2"/>
              <a:buNone/>
            </a:pPr>
            <a:r>
              <a:rPr lang="zh-CN" altLang="en-US" sz="2400" b="1" dirty="0">
                <a:solidFill>
                  <a:srgbClr val="262626"/>
                </a:solidFill>
                <a:latin typeface="微软雅黑" panose="020B0503020204020204" pitchFamily="34" charset="-122"/>
                <a:ea typeface="微软雅黑" panose="020B0503020204020204" pitchFamily="34" charset="-122"/>
              </a:rPr>
              <a:t>触电急救方法</a:t>
            </a:r>
          </a:p>
          <a:p>
            <a:pPr marL="0" indent="0" algn="ctr">
              <a:spcBef>
                <a:spcPct val="0"/>
              </a:spcBef>
              <a:buFont typeface="Wingdings" pitchFamily="2" charset="2"/>
              <a:buNone/>
            </a:pP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3" name="Text Box 9">
            <a:extLst>
              <a:ext uri="{FF2B5EF4-FFF2-40B4-BE49-F238E27FC236}">
                <a16:creationId xmlns:a16="http://schemas.microsoft.com/office/drawing/2014/main" xmlns="" id="{1471095E-1526-E245-B79C-E0E2D20B1461}"/>
              </a:ext>
            </a:extLst>
          </p:cNvPr>
          <p:cNvSpPr txBox="1">
            <a:spLocks noChangeArrowheads="1"/>
          </p:cNvSpPr>
          <p:nvPr/>
        </p:nvSpPr>
        <p:spPr bwMode="auto">
          <a:xfrm>
            <a:off x="7091965" y="4184541"/>
            <a:ext cx="2381250" cy="189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zh-CN" sz="1600">
                <a:solidFill>
                  <a:srgbClr val="262626"/>
                </a:solidFill>
                <a:latin typeface="微软雅黑" panose="020B0503020204020204" pitchFamily="34" charset="-122"/>
                <a:ea typeface="微软雅黑" panose="020B0503020204020204" pitchFamily="34" charset="-122"/>
              </a:rPr>
              <a:t>将伤者移到安全的</a:t>
            </a:r>
            <a:r>
              <a:rPr lang="zh-TW" altLang="zh-CN" sz="1600">
                <a:solidFill>
                  <a:srgbClr val="262626"/>
                </a:solidFill>
                <a:latin typeface="微软雅黑" panose="020B0503020204020204" pitchFamily="34" charset="-122"/>
                <a:ea typeface="微软雅黑" panose="020B0503020204020204" pitchFamily="34" charset="-122"/>
              </a:rPr>
              <a:t>地方， </a:t>
            </a:r>
            <a:r>
              <a:rPr lang="zh-CN" altLang="zh-CN" sz="1600">
                <a:solidFill>
                  <a:srgbClr val="262626"/>
                </a:solidFill>
                <a:latin typeface="微软雅黑" panose="020B0503020204020204" pitchFamily="34" charset="-122"/>
                <a:ea typeface="微软雅黑" panose="020B0503020204020204" pitchFamily="34" charset="-122"/>
              </a:rPr>
              <a:t>检查伤</a:t>
            </a:r>
            <a:r>
              <a:rPr lang="zh-TW" altLang="zh-CN" sz="1600">
                <a:solidFill>
                  <a:srgbClr val="262626"/>
                </a:solidFill>
                <a:latin typeface="微软雅黑" panose="020B0503020204020204" pitchFamily="34" charset="-122"/>
                <a:ea typeface="微软雅黑" panose="020B0503020204020204" pitchFamily="34" charset="-122"/>
              </a:rPr>
              <a:t>者的呼吸及心跳</a:t>
            </a:r>
            <a:r>
              <a:rPr lang="zh-CN" altLang="zh-CN" sz="1600">
                <a:solidFill>
                  <a:srgbClr val="262626"/>
                </a:solidFill>
                <a:latin typeface="微软雅黑" panose="020B0503020204020204" pitchFamily="34" charset="-122"/>
                <a:ea typeface="微软雅黑" panose="020B0503020204020204" pitchFamily="34" charset="-122"/>
              </a:rPr>
              <a:t>，若心跳停止，应立刻实施人工呼吸及心肺复苏抢救</a:t>
            </a:r>
            <a:endParaRPr lang="zh-TW" altLang="zh-CN" sz="1600">
              <a:solidFill>
                <a:srgbClr val="262626"/>
              </a:solidFill>
              <a:latin typeface="微软雅黑" panose="020B0503020204020204" pitchFamily="34" charset="-122"/>
              <a:ea typeface="微软雅黑" panose="020B0503020204020204" pitchFamily="34" charset="-122"/>
            </a:endParaRPr>
          </a:p>
        </p:txBody>
      </p:sp>
      <p:sp>
        <p:nvSpPr>
          <p:cNvPr id="4" name="Text Box 10">
            <a:extLst>
              <a:ext uri="{FF2B5EF4-FFF2-40B4-BE49-F238E27FC236}">
                <a16:creationId xmlns:a16="http://schemas.microsoft.com/office/drawing/2014/main" xmlns="" id="{96D3F4A8-7F33-7841-A368-F4B663DCE464}"/>
              </a:ext>
            </a:extLst>
          </p:cNvPr>
          <p:cNvSpPr txBox="1">
            <a:spLocks noChangeArrowheads="1"/>
          </p:cNvSpPr>
          <p:nvPr/>
        </p:nvSpPr>
        <p:spPr bwMode="auto">
          <a:xfrm>
            <a:off x="6782403" y="1585804"/>
            <a:ext cx="2378075" cy="11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zh-CN" sz="1600">
                <a:solidFill>
                  <a:srgbClr val="262626"/>
                </a:solidFill>
                <a:latin typeface="微软雅黑" panose="020B0503020204020204" pitchFamily="34" charset="-122"/>
                <a:ea typeface="微软雅黑" panose="020B0503020204020204" pitchFamily="34" charset="-122"/>
              </a:rPr>
              <a:t>若电源未能切断</a:t>
            </a:r>
          </a:p>
          <a:p>
            <a:pPr algn="ctr" eaLnBrk="1" hangingPunct="1">
              <a:lnSpc>
                <a:spcPct val="150000"/>
              </a:lnSpc>
              <a:buClr>
                <a:schemeClr val="bg2"/>
              </a:buClr>
              <a:buSzPct val="75000"/>
              <a:buFont typeface="Wingdings" pitchFamily="2" charset="2"/>
              <a:buNone/>
            </a:pPr>
            <a:r>
              <a:rPr lang="zh-CN" altLang="zh-CN" sz="1600">
                <a:solidFill>
                  <a:srgbClr val="262626"/>
                </a:solidFill>
                <a:latin typeface="微软雅黑" panose="020B0503020204020204" pitchFamily="34" charset="-122"/>
                <a:ea typeface="微软雅黑" panose="020B0503020204020204" pitchFamily="34" charset="-122"/>
              </a:rPr>
              <a:t>应以不导电的物件移开电源或电线</a:t>
            </a:r>
            <a:endParaRPr lang="zh-TW" altLang="zh-CN" sz="1600">
              <a:solidFill>
                <a:srgbClr val="262626"/>
              </a:solidFill>
              <a:latin typeface="微软雅黑" panose="020B0503020204020204" pitchFamily="34" charset="-122"/>
              <a:ea typeface="微软雅黑" panose="020B0503020204020204" pitchFamily="34" charset="-122"/>
            </a:endParaRPr>
          </a:p>
        </p:txBody>
      </p:sp>
      <p:sp>
        <p:nvSpPr>
          <p:cNvPr id="5" name="Text Box 12">
            <a:extLst>
              <a:ext uri="{FF2B5EF4-FFF2-40B4-BE49-F238E27FC236}">
                <a16:creationId xmlns:a16="http://schemas.microsoft.com/office/drawing/2014/main" xmlns="" id="{2CCAB261-7900-EC44-823B-E4BB6A3BE630}"/>
              </a:ext>
            </a:extLst>
          </p:cNvPr>
          <p:cNvSpPr txBox="1">
            <a:spLocks noChangeArrowheads="1"/>
          </p:cNvSpPr>
          <p:nvPr/>
        </p:nvSpPr>
        <p:spPr bwMode="auto">
          <a:xfrm>
            <a:off x="3086703" y="4986229"/>
            <a:ext cx="2378075" cy="7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en-US" sz="1600">
                <a:solidFill>
                  <a:srgbClr val="262626"/>
                </a:solidFill>
                <a:latin typeface="微软雅黑" panose="020B0503020204020204" pitchFamily="34" charset="-122"/>
                <a:ea typeface="微软雅黑" panose="020B0503020204020204" pitchFamily="34" charset="-122"/>
              </a:rPr>
              <a:t>立刻打电话找救护车送医院</a:t>
            </a:r>
          </a:p>
        </p:txBody>
      </p:sp>
      <p:sp>
        <p:nvSpPr>
          <p:cNvPr id="6" name="任意多边形 1">
            <a:extLst>
              <a:ext uri="{FF2B5EF4-FFF2-40B4-BE49-F238E27FC236}">
                <a16:creationId xmlns:a16="http://schemas.microsoft.com/office/drawing/2014/main" xmlns="" id="{50379A34-E18F-DF4A-8450-FA9A7E3DF6BF}"/>
              </a:ext>
            </a:extLst>
          </p:cNvPr>
          <p:cNvSpPr/>
          <p:nvPr/>
        </p:nvSpPr>
        <p:spPr>
          <a:xfrm>
            <a:off x="2265965" y="2318954"/>
            <a:ext cx="3552825" cy="528638"/>
          </a:xfrm>
          <a:custGeom>
            <a:avLst/>
            <a:gdLst>
              <a:gd name="connsiteX0" fmla="*/ 27051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 name="connsiteX0" fmla="*/ 28575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25" h="528637">
                <a:moveTo>
                  <a:pt x="2857500" y="133350"/>
                </a:moveTo>
                <a:lnTo>
                  <a:pt x="3348038" y="133350"/>
                </a:lnTo>
                <a:lnTo>
                  <a:pt x="3348038" y="0"/>
                </a:lnTo>
                <a:lnTo>
                  <a:pt x="3552825" y="266700"/>
                </a:lnTo>
                <a:lnTo>
                  <a:pt x="3343275" y="528637"/>
                </a:lnTo>
                <a:lnTo>
                  <a:pt x="3343275" y="400050"/>
                </a:lnTo>
                <a:lnTo>
                  <a:pt x="0" y="4000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xmlns="" id="{C63D0E3E-9E37-B944-8FB7-2473FF95F464}"/>
              </a:ext>
            </a:extLst>
          </p:cNvPr>
          <p:cNvSpPr/>
          <p:nvPr/>
        </p:nvSpPr>
        <p:spPr>
          <a:xfrm>
            <a:off x="2916840" y="1793766"/>
            <a:ext cx="1887538" cy="7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bg2"/>
              </a:buClr>
              <a:buSzPct val="75000"/>
              <a:buFont typeface="Wingdings" pitchFamily="2" charset="2"/>
              <a:buNone/>
            </a:pPr>
            <a:r>
              <a:rPr lang="zh-CN" altLang="en-US" sz="1600" dirty="0">
                <a:solidFill>
                  <a:srgbClr val="262626"/>
                </a:solidFill>
                <a:latin typeface="微软雅黑" panose="020B0503020204020204" pitchFamily="34" charset="-122"/>
                <a:ea typeface="微软雅黑" panose="020B0503020204020204" pitchFamily="34" charset="-122"/>
              </a:rPr>
              <a:t>电源未切断前不可接触伤者</a:t>
            </a:r>
          </a:p>
        </p:txBody>
      </p:sp>
      <p:sp>
        <p:nvSpPr>
          <p:cNvPr id="8" name="任意多边形 17">
            <a:extLst>
              <a:ext uri="{FF2B5EF4-FFF2-40B4-BE49-F238E27FC236}">
                <a16:creationId xmlns:a16="http://schemas.microsoft.com/office/drawing/2014/main" xmlns="" id="{9578406D-4C76-DC43-A0DF-9AE490A1740A}"/>
              </a:ext>
            </a:extLst>
          </p:cNvPr>
          <p:cNvSpPr/>
          <p:nvPr/>
        </p:nvSpPr>
        <p:spPr>
          <a:xfrm>
            <a:off x="6142640" y="2325304"/>
            <a:ext cx="3552825" cy="528638"/>
          </a:xfrm>
          <a:custGeom>
            <a:avLst/>
            <a:gdLst>
              <a:gd name="connsiteX0" fmla="*/ 27051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 name="connsiteX0" fmla="*/ 28575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25" h="528637">
                <a:moveTo>
                  <a:pt x="2857500" y="133350"/>
                </a:moveTo>
                <a:lnTo>
                  <a:pt x="3348038" y="133350"/>
                </a:lnTo>
                <a:lnTo>
                  <a:pt x="3348038" y="0"/>
                </a:lnTo>
                <a:lnTo>
                  <a:pt x="3552825" y="266700"/>
                </a:lnTo>
                <a:lnTo>
                  <a:pt x="3343275" y="528637"/>
                </a:lnTo>
                <a:lnTo>
                  <a:pt x="3343275" y="400050"/>
                </a:lnTo>
                <a:lnTo>
                  <a:pt x="0" y="4000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任意多边形 18">
            <a:extLst>
              <a:ext uri="{FF2B5EF4-FFF2-40B4-BE49-F238E27FC236}">
                <a16:creationId xmlns:a16="http://schemas.microsoft.com/office/drawing/2014/main" xmlns="" id="{A903BB42-DD61-3D44-9500-88E75BBE5705}"/>
              </a:ext>
            </a:extLst>
          </p:cNvPr>
          <p:cNvSpPr/>
          <p:nvPr/>
        </p:nvSpPr>
        <p:spPr>
          <a:xfrm rot="16200000" flipH="1">
            <a:off x="7970646" y="4061236"/>
            <a:ext cx="3552825" cy="528638"/>
          </a:xfrm>
          <a:custGeom>
            <a:avLst/>
            <a:gdLst>
              <a:gd name="connsiteX0" fmla="*/ 27051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 name="connsiteX0" fmla="*/ 28575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25" h="528637">
                <a:moveTo>
                  <a:pt x="2857500" y="133350"/>
                </a:moveTo>
                <a:lnTo>
                  <a:pt x="3348038" y="133350"/>
                </a:lnTo>
                <a:lnTo>
                  <a:pt x="3348038" y="0"/>
                </a:lnTo>
                <a:lnTo>
                  <a:pt x="3552825" y="266700"/>
                </a:lnTo>
                <a:lnTo>
                  <a:pt x="3343275" y="528637"/>
                </a:lnTo>
                <a:lnTo>
                  <a:pt x="3343275" y="400050"/>
                </a:lnTo>
                <a:lnTo>
                  <a:pt x="0" y="4000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任意多边形 19">
            <a:extLst>
              <a:ext uri="{FF2B5EF4-FFF2-40B4-BE49-F238E27FC236}">
                <a16:creationId xmlns:a16="http://schemas.microsoft.com/office/drawing/2014/main" xmlns="" id="{0D42118B-C985-0D43-A909-F0E4FD4029FB}"/>
              </a:ext>
            </a:extLst>
          </p:cNvPr>
          <p:cNvSpPr/>
          <p:nvPr/>
        </p:nvSpPr>
        <p:spPr>
          <a:xfrm flipH="1">
            <a:off x="6229953" y="5800342"/>
            <a:ext cx="3552825" cy="528637"/>
          </a:xfrm>
          <a:custGeom>
            <a:avLst/>
            <a:gdLst>
              <a:gd name="connsiteX0" fmla="*/ 27051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 name="connsiteX0" fmla="*/ 28575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25" h="528637">
                <a:moveTo>
                  <a:pt x="2857500" y="133350"/>
                </a:moveTo>
                <a:lnTo>
                  <a:pt x="3348038" y="133350"/>
                </a:lnTo>
                <a:lnTo>
                  <a:pt x="3348038" y="0"/>
                </a:lnTo>
                <a:lnTo>
                  <a:pt x="3552825" y="266700"/>
                </a:lnTo>
                <a:lnTo>
                  <a:pt x="3343275" y="528637"/>
                </a:lnTo>
                <a:lnTo>
                  <a:pt x="3343275" y="400050"/>
                </a:lnTo>
                <a:lnTo>
                  <a:pt x="0" y="4000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20">
            <a:extLst>
              <a:ext uri="{FF2B5EF4-FFF2-40B4-BE49-F238E27FC236}">
                <a16:creationId xmlns:a16="http://schemas.microsoft.com/office/drawing/2014/main" xmlns="" id="{374DBB26-9321-8E4E-9632-6ED0B471875C}"/>
              </a:ext>
            </a:extLst>
          </p:cNvPr>
          <p:cNvSpPr/>
          <p:nvPr/>
        </p:nvSpPr>
        <p:spPr>
          <a:xfrm flipH="1">
            <a:off x="2265965" y="5798754"/>
            <a:ext cx="3552825" cy="528638"/>
          </a:xfrm>
          <a:custGeom>
            <a:avLst/>
            <a:gdLst>
              <a:gd name="connsiteX0" fmla="*/ 27051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 name="connsiteX0" fmla="*/ 2857500 w 3552825"/>
              <a:gd name="connsiteY0" fmla="*/ 133350 h 528637"/>
              <a:gd name="connsiteX1" fmla="*/ 3348038 w 3552825"/>
              <a:gd name="connsiteY1" fmla="*/ 133350 h 528637"/>
              <a:gd name="connsiteX2" fmla="*/ 3348038 w 3552825"/>
              <a:gd name="connsiteY2" fmla="*/ 0 h 528637"/>
              <a:gd name="connsiteX3" fmla="*/ 3552825 w 3552825"/>
              <a:gd name="connsiteY3" fmla="*/ 266700 h 528637"/>
              <a:gd name="connsiteX4" fmla="*/ 3343275 w 3552825"/>
              <a:gd name="connsiteY4" fmla="*/ 528637 h 528637"/>
              <a:gd name="connsiteX5" fmla="*/ 3343275 w 3552825"/>
              <a:gd name="connsiteY5" fmla="*/ 400050 h 528637"/>
              <a:gd name="connsiteX6" fmla="*/ 0 w 3552825"/>
              <a:gd name="connsiteY6" fmla="*/ 40005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25" h="528637">
                <a:moveTo>
                  <a:pt x="2857500" y="133350"/>
                </a:moveTo>
                <a:lnTo>
                  <a:pt x="3348038" y="133350"/>
                </a:lnTo>
                <a:lnTo>
                  <a:pt x="3348038" y="0"/>
                </a:lnTo>
                <a:lnTo>
                  <a:pt x="3552825" y="266700"/>
                </a:lnTo>
                <a:lnTo>
                  <a:pt x="3343275" y="528637"/>
                </a:lnTo>
                <a:lnTo>
                  <a:pt x="3343275" y="400050"/>
                </a:lnTo>
                <a:lnTo>
                  <a:pt x="0" y="4000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372930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B1F75DE-39E3-AD49-A873-3C41B50B76E2}"/>
              </a:ext>
            </a:extLst>
          </p:cNvPr>
          <p:cNvSpPr txBox="1">
            <a:spLocks noChangeArrowheads="1"/>
          </p:cNvSpPr>
          <p:nvPr/>
        </p:nvSpPr>
        <p:spPr bwMode="auto">
          <a:xfrm>
            <a:off x="2165022" y="2170495"/>
            <a:ext cx="7858125" cy="253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Font typeface="Wingdings" pitchFamily="2" charset="2"/>
              <a:buNone/>
            </a:pPr>
            <a:r>
              <a:rPr lang="zh-CN" altLang="en-US" sz="1800" b="1" dirty="0">
                <a:solidFill>
                  <a:srgbClr val="262626"/>
                </a:solidFill>
                <a:latin typeface="微软雅黑" panose="020B0503020204020204" pitchFamily="34" charset="-122"/>
                <a:ea typeface="微软雅黑" panose="020B0503020204020204" pitchFamily="34" charset="-122"/>
              </a:rPr>
              <a:t>由于电能在形态上不具有直观性，且转换为其它能量的速度又非常之快，因此，电气事故的发生及后果具有自身的特殊性。每例事故的发生都来的十分突然，令人猝不及防。但是，任何事故都是有规律可循的，只要人们在思想上充分重视安全用电问题，掌握安全用电的知识和技术，在用电实践中采取正确的防范措施，就可以避免或减少电气事故的发生；事故发生以后，也可以把损失最大限度的减少。</a:t>
            </a:r>
          </a:p>
        </p:txBody>
      </p:sp>
      <p:grpSp>
        <p:nvGrpSpPr>
          <p:cNvPr id="3" name="组合 2">
            <a:extLst>
              <a:ext uri="{FF2B5EF4-FFF2-40B4-BE49-F238E27FC236}">
                <a16:creationId xmlns:a16="http://schemas.microsoft.com/office/drawing/2014/main" xmlns="" id="{5E7549EE-E457-0141-9FCD-E285DB68A73F}"/>
              </a:ext>
            </a:extLst>
          </p:cNvPr>
          <p:cNvGrpSpPr>
            <a:grpSpLocks/>
          </p:cNvGrpSpPr>
          <p:nvPr/>
        </p:nvGrpSpPr>
        <p:grpSpPr bwMode="auto">
          <a:xfrm>
            <a:off x="1812597" y="1177980"/>
            <a:ext cx="4197350" cy="5318125"/>
            <a:chOff x="-777242" y="1566056"/>
            <a:chExt cx="4197114" cy="5318873"/>
          </a:xfrm>
        </p:grpSpPr>
        <p:sp>
          <p:nvSpPr>
            <p:cNvPr id="4" name="矩形 3">
              <a:extLst>
                <a:ext uri="{FF2B5EF4-FFF2-40B4-BE49-F238E27FC236}">
                  <a16:creationId xmlns:a16="http://schemas.microsoft.com/office/drawing/2014/main" xmlns="" id="{C13DEA04-6C76-E846-8563-AD5646524A70}"/>
                </a:ext>
              </a:extLst>
            </p:cNvPr>
            <p:cNvSpPr/>
            <p:nvPr/>
          </p:nvSpPr>
          <p:spPr>
            <a:xfrm>
              <a:off x="-777242" y="1566056"/>
              <a:ext cx="144455" cy="447738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4">
              <a:extLst>
                <a:ext uri="{FF2B5EF4-FFF2-40B4-BE49-F238E27FC236}">
                  <a16:creationId xmlns:a16="http://schemas.microsoft.com/office/drawing/2014/main" xmlns="" id="{3E1D856B-B877-9042-A3C3-2438ECB8B5D6}"/>
                </a:ext>
              </a:extLst>
            </p:cNvPr>
            <p:cNvSpPr/>
            <p:nvPr/>
          </p:nvSpPr>
          <p:spPr>
            <a:xfrm>
              <a:off x="3275418" y="5848145"/>
              <a:ext cx="144454" cy="103678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a:extLst>
                <a:ext uri="{FF2B5EF4-FFF2-40B4-BE49-F238E27FC236}">
                  <a16:creationId xmlns:a16="http://schemas.microsoft.com/office/drawing/2014/main" xmlns="" id="{8144C50C-3C05-C943-89F6-A791B8103955}"/>
                </a:ext>
              </a:extLst>
            </p:cNvPr>
            <p:cNvSpPr/>
            <p:nvPr/>
          </p:nvSpPr>
          <p:spPr>
            <a:xfrm rot="5400000">
              <a:off x="1133171" y="3939321"/>
              <a:ext cx="376291" cy="4193939"/>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7" name="组合 13">
            <a:extLst>
              <a:ext uri="{FF2B5EF4-FFF2-40B4-BE49-F238E27FC236}">
                <a16:creationId xmlns:a16="http://schemas.microsoft.com/office/drawing/2014/main" xmlns="" id="{5CCE8648-F65A-0146-98DD-357E0C5BD70A}"/>
              </a:ext>
            </a:extLst>
          </p:cNvPr>
          <p:cNvGrpSpPr>
            <a:grpSpLocks/>
          </p:cNvGrpSpPr>
          <p:nvPr/>
        </p:nvGrpSpPr>
        <p:grpSpPr bwMode="auto">
          <a:xfrm flipH="1">
            <a:off x="6094085" y="1177980"/>
            <a:ext cx="4127500" cy="5318125"/>
            <a:chOff x="-707405" y="1566057"/>
            <a:chExt cx="4126944" cy="5318873"/>
          </a:xfrm>
        </p:grpSpPr>
        <p:sp>
          <p:nvSpPr>
            <p:cNvPr id="8" name="矩形 7">
              <a:extLst>
                <a:ext uri="{FF2B5EF4-FFF2-40B4-BE49-F238E27FC236}">
                  <a16:creationId xmlns:a16="http://schemas.microsoft.com/office/drawing/2014/main" xmlns="" id="{C21B3AF6-AD82-2B43-BBEC-A1E1CE327C2E}"/>
                </a:ext>
              </a:extLst>
            </p:cNvPr>
            <p:cNvSpPr/>
            <p:nvPr/>
          </p:nvSpPr>
          <p:spPr>
            <a:xfrm>
              <a:off x="-707405" y="1566057"/>
              <a:ext cx="144444" cy="4550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矩形 8">
              <a:extLst>
                <a:ext uri="{FF2B5EF4-FFF2-40B4-BE49-F238E27FC236}">
                  <a16:creationId xmlns:a16="http://schemas.microsoft.com/office/drawing/2014/main" xmlns="" id="{EEF2D525-A521-2345-A604-ECFF52749B12}"/>
                </a:ext>
              </a:extLst>
            </p:cNvPr>
            <p:cNvSpPr/>
            <p:nvPr/>
          </p:nvSpPr>
          <p:spPr>
            <a:xfrm>
              <a:off x="3275096" y="5848146"/>
              <a:ext cx="144443" cy="1036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矩形 9">
              <a:extLst>
                <a:ext uri="{FF2B5EF4-FFF2-40B4-BE49-F238E27FC236}">
                  <a16:creationId xmlns:a16="http://schemas.microsoft.com/office/drawing/2014/main" xmlns="" id="{285CE1C6-343A-A44D-89C4-1279DC5D0DFA}"/>
                </a:ext>
              </a:extLst>
            </p:cNvPr>
            <p:cNvSpPr/>
            <p:nvPr/>
          </p:nvSpPr>
          <p:spPr>
            <a:xfrm rot="5400000">
              <a:off x="1163159" y="3973420"/>
              <a:ext cx="376291" cy="41174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Tree>
    <p:extLst>
      <p:ext uri="{BB962C8B-B14F-4D97-AF65-F5344CB8AC3E}">
        <p14:creationId xmlns:p14="http://schemas.microsoft.com/office/powerpoint/2010/main" val="3408701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46518ABB-1D05-4044-BA97-D155181CCFA2}"/>
              </a:ext>
            </a:extLst>
          </p:cNvPr>
          <p:cNvSpPr txBox="1">
            <a:spLocks noChangeArrowheads="1"/>
          </p:cNvSpPr>
          <p:nvPr/>
        </p:nvSpPr>
        <p:spPr bwMode="auto">
          <a:xfrm>
            <a:off x="3930048" y="2722561"/>
            <a:ext cx="4089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6600" b="1" dirty="0">
                <a:solidFill>
                  <a:srgbClr val="C00000"/>
                </a:solidFill>
                <a:latin typeface="方正综艺简体" panose="03000509000000000000" pitchFamily="66" charset="-122"/>
                <a:ea typeface="方正综艺简体" panose="03000509000000000000" pitchFamily="66" charset="-122"/>
              </a:rPr>
              <a:t>谢</a:t>
            </a:r>
            <a:r>
              <a:rPr lang="en-US" altLang="zh-CN" sz="6600" b="1" dirty="0">
                <a:solidFill>
                  <a:srgbClr val="C00000"/>
                </a:solidFill>
                <a:latin typeface="方正综艺简体" panose="03000509000000000000" pitchFamily="66" charset="-122"/>
                <a:ea typeface="方正综艺简体" panose="03000509000000000000" pitchFamily="66" charset="-122"/>
              </a:rPr>
              <a:t> </a:t>
            </a:r>
            <a:r>
              <a:rPr lang="zh-CN" altLang="en-US" sz="6600" b="1" dirty="0">
                <a:solidFill>
                  <a:srgbClr val="C00000"/>
                </a:solidFill>
                <a:latin typeface="方正综艺简体" panose="03000509000000000000" pitchFamily="66" charset="-122"/>
                <a:ea typeface="方正综艺简体" panose="03000509000000000000" pitchFamily="66" charset="-122"/>
              </a:rPr>
              <a:t>谢</a:t>
            </a:r>
          </a:p>
        </p:txBody>
      </p:sp>
      <p:grpSp>
        <p:nvGrpSpPr>
          <p:cNvPr id="3" name="组合 4">
            <a:extLst>
              <a:ext uri="{FF2B5EF4-FFF2-40B4-BE49-F238E27FC236}">
                <a16:creationId xmlns:a16="http://schemas.microsoft.com/office/drawing/2014/main" xmlns="" id="{0295D0A1-0A98-4F4B-B332-19D80F495F0F}"/>
              </a:ext>
            </a:extLst>
          </p:cNvPr>
          <p:cNvGrpSpPr>
            <a:grpSpLocks/>
          </p:cNvGrpSpPr>
          <p:nvPr/>
        </p:nvGrpSpPr>
        <p:grpSpPr bwMode="auto">
          <a:xfrm rot="5400000">
            <a:off x="-2025650" y="1020762"/>
            <a:ext cx="4051300" cy="4511676"/>
            <a:chOff x="-894940" y="1894591"/>
            <a:chExt cx="2664296" cy="2967217"/>
          </a:xfrm>
        </p:grpSpPr>
        <p:sp>
          <p:nvSpPr>
            <p:cNvPr id="4" name="任意多边形 5">
              <a:extLst>
                <a:ext uri="{FF2B5EF4-FFF2-40B4-BE49-F238E27FC236}">
                  <a16:creationId xmlns:a16="http://schemas.microsoft.com/office/drawing/2014/main" xmlns="" id="{F98A7380-AE2A-954E-8054-A07DD5A6855A}"/>
                </a:ext>
              </a:extLst>
            </p:cNvPr>
            <p:cNvSpPr/>
            <p:nvPr/>
          </p:nvSpPr>
          <p:spPr bwMode="auto">
            <a:xfrm rot="5400000">
              <a:off x="-891879" y="2184904"/>
              <a:ext cx="2658175" cy="238659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任意多边形 6">
              <a:extLst>
                <a:ext uri="{FF2B5EF4-FFF2-40B4-BE49-F238E27FC236}">
                  <a16:creationId xmlns:a16="http://schemas.microsoft.com/office/drawing/2014/main" xmlns="" id="{C7751C05-61C6-8C40-BF17-F56B533E8E6D}"/>
                </a:ext>
              </a:extLst>
            </p:cNvPr>
            <p:cNvSpPr/>
            <p:nvPr/>
          </p:nvSpPr>
          <p:spPr bwMode="auto">
            <a:xfrm rot="5400000">
              <a:off x="-1046401" y="2046052"/>
              <a:ext cx="2967217" cy="266429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rgbClr val="0099CC"/>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6" name="组合 10">
            <a:extLst>
              <a:ext uri="{FF2B5EF4-FFF2-40B4-BE49-F238E27FC236}">
                <a16:creationId xmlns:a16="http://schemas.microsoft.com/office/drawing/2014/main" xmlns="" id="{EF7961F0-B8EB-B04C-9358-7BE87E492214}"/>
              </a:ext>
            </a:extLst>
          </p:cNvPr>
          <p:cNvGrpSpPr>
            <a:grpSpLocks/>
          </p:cNvGrpSpPr>
          <p:nvPr/>
        </p:nvGrpSpPr>
        <p:grpSpPr bwMode="auto">
          <a:xfrm rot="5400000">
            <a:off x="10166350" y="1020762"/>
            <a:ext cx="4051300" cy="4511675"/>
            <a:chOff x="-894940" y="1894591"/>
            <a:chExt cx="2664296" cy="2967217"/>
          </a:xfrm>
        </p:grpSpPr>
        <p:sp>
          <p:nvSpPr>
            <p:cNvPr id="7" name="任意多边形 11">
              <a:extLst>
                <a:ext uri="{FF2B5EF4-FFF2-40B4-BE49-F238E27FC236}">
                  <a16:creationId xmlns:a16="http://schemas.microsoft.com/office/drawing/2014/main" xmlns="" id="{F5D1E681-918F-5B4E-A90A-E3F37A4E2096}"/>
                </a:ext>
              </a:extLst>
            </p:cNvPr>
            <p:cNvSpPr/>
            <p:nvPr/>
          </p:nvSpPr>
          <p:spPr bwMode="auto">
            <a:xfrm rot="5400000">
              <a:off x="-891879" y="2184904"/>
              <a:ext cx="2658175" cy="238659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任意多边形 12">
              <a:extLst>
                <a:ext uri="{FF2B5EF4-FFF2-40B4-BE49-F238E27FC236}">
                  <a16:creationId xmlns:a16="http://schemas.microsoft.com/office/drawing/2014/main" xmlns="" id="{176680C2-4900-B045-A6CA-BD97E6E53D9D}"/>
                </a:ext>
              </a:extLst>
            </p:cNvPr>
            <p:cNvSpPr/>
            <p:nvPr/>
          </p:nvSpPr>
          <p:spPr bwMode="auto">
            <a:xfrm rot="5400000">
              <a:off x="-1046400" y="2046052"/>
              <a:ext cx="2967217" cy="266429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rgbClr val="0099CC"/>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Tree>
    <p:extLst>
      <p:ext uri="{BB962C8B-B14F-4D97-AF65-F5344CB8AC3E}">
        <p14:creationId xmlns:p14="http://schemas.microsoft.com/office/powerpoint/2010/main" val="1112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B0281206-3779-F640-90B6-D303F761EA69}"/>
              </a:ext>
            </a:extLst>
          </p:cNvPr>
          <p:cNvSpPr>
            <a:spLocks/>
          </p:cNvSpPr>
          <p:nvPr/>
        </p:nvSpPr>
        <p:spPr bwMode="auto">
          <a:xfrm>
            <a:off x="3578390" y="2212427"/>
            <a:ext cx="5148262" cy="2286000"/>
          </a:xfrm>
          <a:custGeom>
            <a:avLst/>
            <a:gdLst>
              <a:gd name="T0" fmla="*/ 163 w 1214"/>
              <a:gd name="T1" fmla="*/ 507 h 538"/>
              <a:gd name="T2" fmla="*/ 14 w 1214"/>
              <a:gd name="T3" fmla="*/ 293 h 538"/>
              <a:gd name="T4" fmla="*/ 14 w 1214"/>
              <a:gd name="T5" fmla="*/ 243 h 538"/>
              <a:gd name="T6" fmla="*/ 163 w 1214"/>
              <a:gd name="T7" fmla="*/ 29 h 538"/>
              <a:gd name="T8" fmla="*/ 279 w 1214"/>
              <a:gd name="T9" fmla="*/ 4 h 538"/>
              <a:gd name="T10" fmla="*/ 942 w 1214"/>
              <a:gd name="T11" fmla="*/ 4 h 538"/>
              <a:gd name="T12" fmla="*/ 1058 w 1214"/>
              <a:gd name="T13" fmla="*/ 29 h 538"/>
              <a:gd name="T14" fmla="*/ 1198 w 1214"/>
              <a:gd name="T15" fmla="*/ 243 h 538"/>
              <a:gd name="T16" fmla="*/ 1198 w 1214"/>
              <a:gd name="T17" fmla="*/ 293 h 538"/>
              <a:gd name="T18" fmla="*/ 1058 w 1214"/>
              <a:gd name="T19" fmla="*/ 507 h 538"/>
              <a:gd name="T20" fmla="*/ 942 w 1214"/>
              <a:gd name="T21" fmla="*/ 532 h 538"/>
              <a:gd name="T22" fmla="*/ 279 w 1214"/>
              <a:gd name="T23" fmla="*/ 532 h 538"/>
              <a:gd name="T24" fmla="*/ 163 w 1214"/>
              <a:gd name="T25" fmla="*/ 50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solidFill>
            <a:srgbClr val="E60012"/>
          </a:solidFill>
          <a:ln w="25400" cap="flat">
            <a:solidFill>
              <a:schemeClr val="tx1">
                <a:lumMod val="85000"/>
                <a:lumOff val="15000"/>
              </a:schemeClr>
            </a:solidFill>
            <a:prstDash val="solid"/>
            <a:miter lim="800000"/>
            <a:headEnd/>
            <a:tailEnd/>
          </a:ln>
        </p:spPr>
        <p:txBody>
          <a:bodyPr/>
          <a:lstStyle/>
          <a:p>
            <a:pPr>
              <a:defRPr/>
            </a:pPr>
            <a:endParaRPr lang="zh-CN" altLang="en-US"/>
          </a:p>
        </p:txBody>
      </p:sp>
      <p:sp>
        <p:nvSpPr>
          <p:cNvPr id="3" name="Freeform 9">
            <a:extLst>
              <a:ext uri="{FF2B5EF4-FFF2-40B4-BE49-F238E27FC236}">
                <a16:creationId xmlns:a16="http://schemas.microsoft.com/office/drawing/2014/main" xmlns="" id="{B11083AF-C8A1-D749-8AFE-486BBD693F93}"/>
              </a:ext>
            </a:extLst>
          </p:cNvPr>
          <p:cNvSpPr>
            <a:spLocks/>
          </p:cNvSpPr>
          <p:nvPr/>
        </p:nvSpPr>
        <p:spPr bwMode="auto">
          <a:xfrm>
            <a:off x="3484727" y="2140990"/>
            <a:ext cx="5327650" cy="2428875"/>
          </a:xfrm>
          <a:custGeom>
            <a:avLst/>
            <a:gdLst>
              <a:gd name="T0" fmla="*/ 2147483646 w 1214"/>
              <a:gd name="T1" fmla="*/ 2147483646 h 538"/>
              <a:gd name="T2" fmla="*/ 2147483646 w 1214"/>
              <a:gd name="T3" fmla="*/ 2147483646 h 538"/>
              <a:gd name="T4" fmla="*/ 2147483646 w 1214"/>
              <a:gd name="T5" fmla="*/ 2147483646 h 538"/>
              <a:gd name="T6" fmla="*/ 2147483646 w 1214"/>
              <a:gd name="T7" fmla="*/ 2147483646 h 538"/>
              <a:gd name="T8" fmla="*/ 2147483646 w 1214"/>
              <a:gd name="T9" fmla="*/ 2147483646 h 538"/>
              <a:gd name="T10" fmla="*/ 2147483646 w 1214"/>
              <a:gd name="T11" fmla="*/ 2147483646 h 538"/>
              <a:gd name="T12" fmla="*/ 2147483646 w 1214"/>
              <a:gd name="T13" fmla="*/ 2147483646 h 538"/>
              <a:gd name="T14" fmla="*/ 2147483646 w 1214"/>
              <a:gd name="T15" fmla="*/ 2147483646 h 538"/>
              <a:gd name="T16" fmla="*/ 2147483646 w 1214"/>
              <a:gd name="T17" fmla="*/ 2147483646 h 538"/>
              <a:gd name="T18" fmla="*/ 2147483646 w 1214"/>
              <a:gd name="T19" fmla="*/ 2147483646 h 538"/>
              <a:gd name="T20" fmla="*/ 2147483646 w 1214"/>
              <a:gd name="T21" fmla="*/ 2147483646 h 538"/>
              <a:gd name="T22" fmla="*/ 2147483646 w 1214"/>
              <a:gd name="T23" fmla="*/ 2147483646 h 538"/>
              <a:gd name="T24" fmla="*/ 2147483646 w 1214"/>
              <a:gd name="T25" fmla="*/ 2147483646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4" h="538">
                <a:moveTo>
                  <a:pt x="163" y="507"/>
                </a:moveTo>
                <a:cubicBezTo>
                  <a:pt x="14" y="293"/>
                  <a:pt x="14" y="293"/>
                  <a:pt x="14" y="293"/>
                </a:cubicBezTo>
                <a:cubicBezTo>
                  <a:pt x="2" y="272"/>
                  <a:pt x="0" y="264"/>
                  <a:pt x="14" y="243"/>
                </a:cubicBezTo>
                <a:cubicBezTo>
                  <a:pt x="163" y="29"/>
                  <a:pt x="163" y="29"/>
                  <a:pt x="163" y="29"/>
                </a:cubicBezTo>
                <a:cubicBezTo>
                  <a:pt x="184" y="1"/>
                  <a:pt x="231" y="4"/>
                  <a:pt x="279" y="4"/>
                </a:cubicBezTo>
                <a:cubicBezTo>
                  <a:pt x="942" y="4"/>
                  <a:pt x="942" y="4"/>
                  <a:pt x="942" y="4"/>
                </a:cubicBezTo>
                <a:cubicBezTo>
                  <a:pt x="990" y="4"/>
                  <a:pt x="1036" y="0"/>
                  <a:pt x="1058" y="29"/>
                </a:cubicBezTo>
                <a:cubicBezTo>
                  <a:pt x="1198" y="243"/>
                  <a:pt x="1198" y="243"/>
                  <a:pt x="1198" y="243"/>
                </a:cubicBezTo>
                <a:cubicBezTo>
                  <a:pt x="1214" y="268"/>
                  <a:pt x="1214" y="268"/>
                  <a:pt x="1198" y="293"/>
                </a:cubicBezTo>
                <a:cubicBezTo>
                  <a:pt x="1058" y="507"/>
                  <a:pt x="1058" y="507"/>
                  <a:pt x="1058" y="507"/>
                </a:cubicBezTo>
                <a:cubicBezTo>
                  <a:pt x="1030" y="538"/>
                  <a:pt x="990" y="532"/>
                  <a:pt x="942" y="532"/>
                </a:cubicBezTo>
                <a:cubicBezTo>
                  <a:pt x="279" y="532"/>
                  <a:pt x="279" y="532"/>
                  <a:pt x="279" y="532"/>
                </a:cubicBezTo>
                <a:cubicBezTo>
                  <a:pt x="231" y="532"/>
                  <a:pt x="189" y="532"/>
                  <a:pt x="163" y="507"/>
                </a:cubicBezTo>
                <a:close/>
              </a:path>
            </a:pathLst>
          </a:custGeom>
          <a:noFill/>
          <a:ln w="25400" cap="flat">
            <a:solidFill>
              <a:srgbClr val="0099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 name="椭圆 3">
            <a:extLst>
              <a:ext uri="{FF2B5EF4-FFF2-40B4-BE49-F238E27FC236}">
                <a16:creationId xmlns:a16="http://schemas.microsoft.com/office/drawing/2014/main" xmlns="" id="{40E24430-8C67-5C45-9122-09D0DFAAB45D}"/>
              </a:ext>
            </a:extLst>
          </p:cNvPr>
          <p:cNvSpPr/>
          <p:nvPr/>
        </p:nvSpPr>
        <p:spPr>
          <a:xfrm>
            <a:off x="3387890" y="3217315"/>
            <a:ext cx="287337"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a:extLst>
              <a:ext uri="{FF2B5EF4-FFF2-40B4-BE49-F238E27FC236}">
                <a16:creationId xmlns:a16="http://schemas.microsoft.com/office/drawing/2014/main" xmlns="" id="{BC33F7B2-424B-134E-8213-05759E252B33}"/>
              </a:ext>
            </a:extLst>
          </p:cNvPr>
          <p:cNvSpPr/>
          <p:nvPr/>
        </p:nvSpPr>
        <p:spPr>
          <a:xfrm>
            <a:off x="8647277" y="3217315"/>
            <a:ext cx="287338" cy="288925"/>
          </a:xfrm>
          <a:prstGeom prst="ellipse">
            <a:avLst/>
          </a:prstGeom>
          <a:solidFill>
            <a:srgbClr val="C000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7">
            <a:extLst>
              <a:ext uri="{FF2B5EF4-FFF2-40B4-BE49-F238E27FC236}">
                <a16:creationId xmlns:a16="http://schemas.microsoft.com/office/drawing/2014/main" xmlns="" id="{39392D98-4D85-8547-AE46-FB73D381B9CC}"/>
              </a:ext>
            </a:extLst>
          </p:cNvPr>
          <p:cNvCxnSpPr>
            <a:cxnSpLocks/>
            <a:endCxn id="4" idx="2"/>
          </p:cNvCxnSpPr>
          <p:nvPr/>
        </p:nvCxnSpPr>
        <p:spPr>
          <a:xfrm>
            <a:off x="0" y="3361777"/>
            <a:ext cx="338789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
            <a:extLst>
              <a:ext uri="{FF2B5EF4-FFF2-40B4-BE49-F238E27FC236}">
                <a16:creationId xmlns:a16="http://schemas.microsoft.com/office/drawing/2014/main" xmlns="" id="{CA8D7F32-02CD-064E-B136-703B9E438EA0}"/>
              </a:ext>
            </a:extLst>
          </p:cNvPr>
          <p:cNvCxnSpPr>
            <a:cxnSpLocks/>
          </p:cNvCxnSpPr>
          <p:nvPr/>
        </p:nvCxnSpPr>
        <p:spPr>
          <a:xfrm>
            <a:off x="8934615" y="3355427"/>
            <a:ext cx="325738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矩形 3">
            <a:extLst>
              <a:ext uri="{FF2B5EF4-FFF2-40B4-BE49-F238E27FC236}">
                <a16:creationId xmlns:a16="http://schemas.microsoft.com/office/drawing/2014/main" xmlns="" id="{26D83416-025F-FA48-A21B-22BC9FA0D9B5}"/>
              </a:ext>
            </a:extLst>
          </p:cNvPr>
          <p:cNvSpPr>
            <a:spLocks noChangeArrowheads="1"/>
          </p:cNvSpPr>
          <p:nvPr/>
        </p:nvSpPr>
        <p:spPr bwMode="auto">
          <a:xfrm>
            <a:off x="4516602" y="2728365"/>
            <a:ext cx="34163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buFont typeface="Wingdings" pitchFamily="2" charset="2"/>
              <a:buNone/>
            </a:pPr>
            <a:r>
              <a:rPr lang="zh-CN" altLang="zh-CN" sz="3600" b="1">
                <a:solidFill>
                  <a:schemeClr val="bg1"/>
                </a:solidFill>
                <a:latin typeface="微软雅黑" panose="020B0503020204020204" pitchFamily="34" charset="-122"/>
                <a:ea typeface="微软雅黑" panose="020B0503020204020204" pitchFamily="34" charset="-122"/>
              </a:rPr>
              <a:t>触电的四种方式</a:t>
            </a:r>
          </a:p>
        </p:txBody>
      </p:sp>
    </p:spTree>
    <p:extLst>
      <p:ext uri="{BB962C8B-B14F-4D97-AF65-F5344CB8AC3E}">
        <p14:creationId xmlns:p14="http://schemas.microsoft.com/office/powerpoint/2010/main" val="414540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a:extLst>
              <a:ext uri="{FF2B5EF4-FFF2-40B4-BE49-F238E27FC236}">
                <a16:creationId xmlns:a16="http://schemas.microsoft.com/office/drawing/2014/main" xmlns="" id="{4C3322A7-40B5-E84B-AC6D-71C20E1235B7}"/>
              </a:ext>
            </a:extLst>
          </p:cNvPr>
          <p:cNvSpPr/>
          <p:nvPr/>
        </p:nvSpPr>
        <p:spPr>
          <a:xfrm>
            <a:off x="2022584" y="2513396"/>
            <a:ext cx="1871663" cy="1873250"/>
          </a:xfrm>
          <a:prstGeom prst="donut">
            <a:avLst>
              <a:gd name="adj" fmla="val 130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 name="同心圆 2">
            <a:extLst>
              <a:ext uri="{FF2B5EF4-FFF2-40B4-BE49-F238E27FC236}">
                <a16:creationId xmlns:a16="http://schemas.microsoft.com/office/drawing/2014/main" xmlns="" id="{CD359C9E-59CD-964B-9645-CE3FB02B3CFB}"/>
              </a:ext>
            </a:extLst>
          </p:cNvPr>
          <p:cNvSpPr/>
          <p:nvPr/>
        </p:nvSpPr>
        <p:spPr>
          <a:xfrm>
            <a:off x="4218097" y="2513396"/>
            <a:ext cx="1871662" cy="1873250"/>
          </a:xfrm>
          <a:prstGeom prst="donut">
            <a:avLst>
              <a:gd name="adj" fmla="val 13074"/>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4" name="同心圆 3">
            <a:extLst>
              <a:ext uri="{FF2B5EF4-FFF2-40B4-BE49-F238E27FC236}">
                <a16:creationId xmlns:a16="http://schemas.microsoft.com/office/drawing/2014/main" xmlns="" id="{300BE80F-55F3-A34F-9AA6-59556139BC32}"/>
              </a:ext>
            </a:extLst>
          </p:cNvPr>
          <p:cNvSpPr/>
          <p:nvPr/>
        </p:nvSpPr>
        <p:spPr>
          <a:xfrm>
            <a:off x="6412022" y="2513396"/>
            <a:ext cx="1871662" cy="1873250"/>
          </a:xfrm>
          <a:prstGeom prst="donut">
            <a:avLst>
              <a:gd name="adj" fmla="val 130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同心圆 4">
            <a:extLst>
              <a:ext uri="{FF2B5EF4-FFF2-40B4-BE49-F238E27FC236}">
                <a16:creationId xmlns:a16="http://schemas.microsoft.com/office/drawing/2014/main" xmlns="" id="{EAE9520A-B095-BF4C-8C22-6D9F8F23B81E}"/>
              </a:ext>
            </a:extLst>
          </p:cNvPr>
          <p:cNvSpPr/>
          <p:nvPr/>
        </p:nvSpPr>
        <p:spPr>
          <a:xfrm>
            <a:off x="8607534" y="2513396"/>
            <a:ext cx="1871663" cy="1873250"/>
          </a:xfrm>
          <a:prstGeom prst="donut">
            <a:avLst>
              <a:gd name="adj" fmla="val 13074"/>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矩形 5">
            <a:extLst>
              <a:ext uri="{FF2B5EF4-FFF2-40B4-BE49-F238E27FC236}">
                <a16:creationId xmlns:a16="http://schemas.microsoft.com/office/drawing/2014/main" xmlns="" id="{96EE8936-462B-7C45-BF9E-1EE4EB4A0D30}"/>
              </a:ext>
            </a:extLst>
          </p:cNvPr>
          <p:cNvSpPr/>
          <p:nvPr/>
        </p:nvSpPr>
        <p:spPr>
          <a:xfrm>
            <a:off x="2352784" y="3162684"/>
            <a:ext cx="1211263" cy="4762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单相触电</a:t>
            </a:r>
          </a:p>
        </p:txBody>
      </p:sp>
      <p:sp>
        <p:nvSpPr>
          <p:cNvPr id="7" name="矩形 6">
            <a:extLst>
              <a:ext uri="{FF2B5EF4-FFF2-40B4-BE49-F238E27FC236}">
                <a16:creationId xmlns:a16="http://schemas.microsoft.com/office/drawing/2014/main" xmlns="" id="{01F1816D-254A-1A41-B8E4-174DA9082DFD}"/>
              </a:ext>
            </a:extLst>
          </p:cNvPr>
          <p:cNvSpPr/>
          <p:nvPr/>
        </p:nvSpPr>
        <p:spPr>
          <a:xfrm>
            <a:off x="4548297" y="3162684"/>
            <a:ext cx="1209675" cy="4762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两相触电</a:t>
            </a:r>
          </a:p>
        </p:txBody>
      </p:sp>
      <p:sp>
        <p:nvSpPr>
          <p:cNvPr id="8" name="矩形 7">
            <a:extLst>
              <a:ext uri="{FF2B5EF4-FFF2-40B4-BE49-F238E27FC236}">
                <a16:creationId xmlns:a16="http://schemas.microsoft.com/office/drawing/2014/main" xmlns="" id="{C9ABC4C3-4F84-6244-B3C9-D3A89D181442}"/>
              </a:ext>
            </a:extLst>
          </p:cNvPr>
          <p:cNvSpPr/>
          <p:nvPr/>
        </p:nvSpPr>
        <p:spPr>
          <a:xfrm>
            <a:off x="6704122" y="3045209"/>
            <a:ext cx="1287462" cy="90646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跨步电压触电</a:t>
            </a:r>
          </a:p>
        </p:txBody>
      </p:sp>
      <p:sp>
        <p:nvSpPr>
          <p:cNvPr id="9" name="矩形 8">
            <a:extLst>
              <a:ext uri="{FF2B5EF4-FFF2-40B4-BE49-F238E27FC236}">
                <a16:creationId xmlns:a16="http://schemas.microsoft.com/office/drawing/2014/main" xmlns="" id="{928A32A2-4304-6F44-9032-2673479BAC67}"/>
              </a:ext>
            </a:extLst>
          </p:cNvPr>
          <p:cNvSpPr/>
          <p:nvPr/>
        </p:nvSpPr>
        <p:spPr>
          <a:xfrm>
            <a:off x="8937734" y="3211896"/>
            <a:ext cx="1211263" cy="4762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itchFamily="2" charset="2"/>
              <a:buNone/>
            </a:pPr>
            <a:r>
              <a:rPr lang="zh-CN" altLang="zh-CN" sz="2000" b="1">
                <a:solidFill>
                  <a:srgbClr val="262626"/>
                </a:solidFill>
                <a:latin typeface="微软雅黑" panose="020B0503020204020204" pitchFamily="34" charset="-122"/>
                <a:ea typeface="微软雅黑" panose="020B0503020204020204" pitchFamily="34" charset="-122"/>
              </a:rPr>
              <a:t>雷击触电</a:t>
            </a:r>
          </a:p>
        </p:txBody>
      </p:sp>
      <p:sp>
        <p:nvSpPr>
          <p:cNvPr id="10" name="矩形 9">
            <a:extLst>
              <a:ext uri="{FF2B5EF4-FFF2-40B4-BE49-F238E27FC236}">
                <a16:creationId xmlns:a16="http://schemas.microsoft.com/office/drawing/2014/main" xmlns="" id="{28A98E2C-3EDD-404E-9ED8-E54841FC88AF}"/>
              </a:ext>
            </a:extLst>
          </p:cNvPr>
          <p:cNvSpPr/>
          <p:nvPr/>
        </p:nvSpPr>
        <p:spPr>
          <a:xfrm>
            <a:off x="5135672" y="1217996"/>
            <a:ext cx="2339975" cy="55245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触电的四种方式</a:t>
            </a:r>
          </a:p>
        </p:txBody>
      </p:sp>
      <p:sp>
        <p:nvSpPr>
          <p:cNvPr id="11" name="同心圆 10">
            <a:extLst>
              <a:ext uri="{FF2B5EF4-FFF2-40B4-BE49-F238E27FC236}">
                <a16:creationId xmlns:a16="http://schemas.microsoft.com/office/drawing/2014/main" xmlns="" id="{D89AD211-9500-AE4E-A7C1-CC8793BEDA8D}"/>
              </a:ext>
            </a:extLst>
          </p:cNvPr>
          <p:cNvSpPr/>
          <p:nvPr/>
        </p:nvSpPr>
        <p:spPr>
          <a:xfrm>
            <a:off x="2671872" y="4602546"/>
            <a:ext cx="573087" cy="571500"/>
          </a:xfrm>
          <a:prstGeom prst="donut">
            <a:avLst>
              <a:gd name="adj" fmla="val 1307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2" name="同心圆 11">
            <a:extLst>
              <a:ext uri="{FF2B5EF4-FFF2-40B4-BE49-F238E27FC236}">
                <a16:creationId xmlns:a16="http://schemas.microsoft.com/office/drawing/2014/main" xmlns="" id="{0DD29D37-2EA8-E54F-AD7D-EE9419940B4D}"/>
              </a:ext>
            </a:extLst>
          </p:cNvPr>
          <p:cNvSpPr/>
          <p:nvPr/>
        </p:nvSpPr>
        <p:spPr>
          <a:xfrm>
            <a:off x="4867384" y="4602546"/>
            <a:ext cx="571500" cy="571500"/>
          </a:xfrm>
          <a:prstGeom prst="donut">
            <a:avLst>
              <a:gd name="adj" fmla="val 1307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同心圆 12">
            <a:extLst>
              <a:ext uri="{FF2B5EF4-FFF2-40B4-BE49-F238E27FC236}">
                <a16:creationId xmlns:a16="http://schemas.microsoft.com/office/drawing/2014/main" xmlns="" id="{F6897546-12B8-824D-B0C3-F4F3B3A3A1AE}"/>
              </a:ext>
            </a:extLst>
          </p:cNvPr>
          <p:cNvSpPr/>
          <p:nvPr/>
        </p:nvSpPr>
        <p:spPr>
          <a:xfrm>
            <a:off x="9256822" y="4602546"/>
            <a:ext cx="573087" cy="571500"/>
          </a:xfrm>
          <a:prstGeom prst="donut">
            <a:avLst>
              <a:gd name="adj" fmla="val 1307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4" name="同心圆 13">
            <a:extLst>
              <a:ext uri="{FF2B5EF4-FFF2-40B4-BE49-F238E27FC236}">
                <a16:creationId xmlns:a16="http://schemas.microsoft.com/office/drawing/2014/main" xmlns="" id="{FFDABEB3-6612-944E-B351-640EDDCE5C60}"/>
              </a:ext>
            </a:extLst>
          </p:cNvPr>
          <p:cNvSpPr/>
          <p:nvPr/>
        </p:nvSpPr>
        <p:spPr>
          <a:xfrm>
            <a:off x="7062897" y="4602546"/>
            <a:ext cx="571500" cy="571500"/>
          </a:xfrm>
          <a:prstGeom prst="donut">
            <a:avLst>
              <a:gd name="adj" fmla="val 1307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5" name="文本框 14">
            <a:extLst>
              <a:ext uri="{FF2B5EF4-FFF2-40B4-BE49-F238E27FC236}">
                <a16:creationId xmlns:a16="http://schemas.microsoft.com/office/drawing/2014/main" xmlns="" id="{8061508C-8526-8C4F-ADEA-02B0686390A9}"/>
              </a:ext>
            </a:extLst>
          </p:cNvPr>
          <p:cNvSpPr txBox="1"/>
          <p:nvPr/>
        </p:nvSpPr>
        <p:spPr>
          <a:xfrm>
            <a:off x="2662347" y="4688271"/>
            <a:ext cx="576262" cy="400050"/>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1</a:t>
            </a:r>
            <a:endParaRPr lang="zh-CN" altLang="en-US" sz="2000" b="1" dirty="0">
              <a:solidFill>
                <a:schemeClr val="tx1">
                  <a:lumMod val="85000"/>
                  <a:lumOff val="15000"/>
                </a:schemeClr>
              </a:solidFill>
            </a:endParaRPr>
          </a:p>
        </p:txBody>
      </p:sp>
      <p:sp>
        <p:nvSpPr>
          <p:cNvPr id="16" name="文本框 15">
            <a:extLst>
              <a:ext uri="{FF2B5EF4-FFF2-40B4-BE49-F238E27FC236}">
                <a16:creationId xmlns:a16="http://schemas.microsoft.com/office/drawing/2014/main" xmlns="" id="{BE9588B1-E22C-C74C-B591-92905987494B}"/>
              </a:ext>
            </a:extLst>
          </p:cNvPr>
          <p:cNvSpPr txBox="1"/>
          <p:nvPr/>
        </p:nvSpPr>
        <p:spPr>
          <a:xfrm>
            <a:off x="4867384" y="4688271"/>
            <a:ext cx="576263" cy="400050"/>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2</a:t>
            </a:r>
            <a:endParaRPr lang="zh-CN" altLang="en-US" sz="2000" b="1" dirty="0">
              <a:solidFill>
                <a:schemeClr val="tx1">
                  <a:lumMod val="85000"/>
                  <a:lumOff val="15000"/>
                </a:schemeClr>
              </a:solidFill>
            </a:endParaRPr>
          </a:p>
        </p:txBody>
      </p:sp>
      <p:sp>
        <p:nvSpPr>
          <p:cNvPr id="17" name="文本框 16">
            <a:extLst>
              <a:ext uri="{FF2B5EF4-FFF2-40B4-BE49-F238E27FC236}">
                <a16:creationId xmlns:a16="http://schemas.microsoft.com/office/drawing/2014/main" xmlns="" id="{8E15D677-69BA-394E-BEE2-930AD4D55D68}"/>
              </a:ext>
            </a:extLst>
          </p:cNvPr>
          <p:cNvSpPr txBox="1"/>
          <p:nvPr/>
        </p:nvSpPr>
        <p:spPr>
          <a:xfrm>
            <a:off x="7070834" y="4688271"/>
            <a:ext cx="576263" cy="400050"/>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3</a:t>
            </a:r>
            <a:endParaRPr lang="zh-CN" altLang="en-US" sz="2000" b="1" dirty="0">
              <a:solidFill>
                <a:schemeClr val="tx1">
                  <a:lumMod val="85000"/>
                  <a:lumOff val="15000"/>
                </a:schemeClr>
              </a:solidFill>
            </a:endParaRPr>
          </a:p>
        </p:txBody>
      </p:sp>
      <p:sp>
        <p:nvSpPr>
          <p:cNvPr id="18" name="文本框 17">
            <a:extLst>
              <a:ext uri="{FF2B5EF4-FFF2-40B4-BE49-F238E27FC236}">
                <a16:creationId xmlns:a16="http://schemas.microsoft.com/office/drawing/2014/main" xmlns="" id="{F0796E06-3DB3-FC4E-9640-FC7714D1F524}"/>
              </a:ext>
            </a:extLst>
          </p:cNvPr>
          <p:cNvSpPr txBox="1"/>
          <p:nvPr/>
        </p:nvSpPr>
        <p:spPr>
          <a:xfrm>
            <a:off x="9255234" y="4683509"/>
            <a:ext cx="576263" cy="400050"/>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4</a:t>
            </a:r>
            <a:endParaRPr lang="zh-CN" altLang="en-US" sz="2000" b="1" dirty="0">
              <a:solidFill>
                <a:schemeClr val="tx1">
                  <a:lumMod val="85000"/>
                  <a:lumOff val="15000"/>
                </a:schemeClr>
              </a:solidFill>
            </a:endParaRPr>
          </a:p>
        </p:txBody>
      </p:sp>
    </p:spTree>
    <p:extLst>
      <p:ext uri="{BB962C8B-B14F-4D97-AF65-F5344CB8AC3E}">
        <p14:creationId xmlns:p14="http://schemas.microsoft.com/office/powerpoint/2010/main" val="333294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E9B165B5-8787-BF40-838B-13B5028CD73A}"/>
              </a:ext>
            </a:extLst>
          </p:cNvPr>
          <p:cNvSpPr txBox="1">
            <a:spLocks noChangeArrowheads="1"/>
          </p:cNvSpPr>
          <p:nvPr/>
        </p:nvSpPr>
        <p:spPr>
          <a:xfrm>
            <a:off x="4387139" y="645839"/>
            <a:ext cx="3941762" cy="72390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spcBef>
                <a:spcPct val="0"/>
              </a:spcBef>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电源中性点接地的单相触电</a:t>
            </a:r>
          </a:p>
        </p:txBody>
      </p:sp>
      <p:sp>
        <p:nvSpPr>
          <p:cNvPr id="3" name="Text Box 3">
            <a:extLst>
              <a:ext uri="{FF2B5EF4-FFF2-40B4-BE49-F238E27FC236}">
                <a16:creationId xmlns:a16="http://schemas.microsoft.com/office/drawing/2014/main" xmlns="" id="{954226D1-A016-E745-B6CE-7D8CD9D751F0}"/>
              </a:ext>
            </a:extLst>
          </p:cNvPr>
          <p:cNvSpPr txBox="1">
            <a:spLocks noChangeArrowheads="1"/>
          </p:cNvSpPr>
          <p:nvPr/>
        </p:nvSpPr>
        <p:spPr bwMode="auto">
          <a:xfrm>
            <a:off x="2548814" y="2804019"/>
            <a:ext cx="178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262626"/>
                </a:solidFill>
                <a:latin typeface="微软雅黑" panose="020B0503020204020204" pitchFamily="34" charset="-122"/>
                <a:ea typeface="微软雅黑" panose="020B0503020204020204" pitchFamily="34" charset="-122"/>
              </a:rPr>
              <a:t>通过人体电流</a:t>
            </a:r>
            <a:r>
              <a:rPr lang="en-US" altLang="zh-CN" sz="2000">
                <a:solidFill>
                  <a:srgbClr val="262626"/>
                </a:solidFill>
                <a:latin typeface="微软雅黑" panose="020B0503020204020204" pitchFamily="34" charset="-122"/>
                <a:ea typeface="微软雅黑" panose="020B0503020204020204" pitchFamily="34" charset="-122"/>
              </a:rPr>
              <a:t>:</a:t>
            </a:r>
          </a:p>
        </p:txBody>
      </p:sp>
      <p:graphicFrame>
        <p:nvGraphicFramePr>
          <p:cNvPr id="4" name="Object 4">
            <a:extLst>
              <a:ext uri="{FF2B5EF4-FFF2-40B4-BE49-F238E27FC236}">
                <a16:creationId xmlns:a16="http://schemas.microsoft.com/office/drawing/2014/main" xmlns="" id="{E4BE766D-BD45-4349-ADE0-BC5282DB8BEC}"/>
              </a:ext>
            </a:extLst>
          </p:cNvPr>
          <p:cNvGraphicFramePr>
            <a:graphicFrameLocks noChangeAspect="1"/>
          </p:cNvGraphicFramePr>
          <p:nvPr>
            <p:extLst>
              <p:ext uri="{D42A27DB-BD31-4B8C-83A1-F6EECF244321}">
                <p14:modId xmlns:p14="http://schemas.microsoft.com/office/powerpoint/2010/main" val="2001123938"/>
              </p:ext>
            </p:extLst>
          </p:nvPr>
        </p:nvGraphicFramePr>
        <p:xfrm>
          <a:off x="2594851" y="3264394"/>
          <a:ext cx="3838575" cy="855662"/>
        </p:xfrm>
        <a:graphic>
          <a:graphicData uri="http://schemas.openxmlformats.org/presentationml/2006/ole">
            <mc:AlternateContent xmlns:mc="http://schemas.openxmlformats.org/markup-compatibility/2006">
              <mc:Choice xmlns:v="urn:schemas-microsoft-com:vml" Requires="v">
                <p:oleObj spid="_x0000_s8195" r:id="rId3" imgW="47104300" imgH="9944100" progId="Equation.3">
                  <p:embed/>
                </p:oleObj>
              </mc:Choice>
              <mc:Fallback>
                <p:oleObj r:id="rId3" imgW="47104300" imgH="9944100" progId="Equation.3">
                  <p:embed/>
                  <p:pic>
                    <p:nvPicPr>
                      <p:cNvPr id="25604" name="Object 4">
                        <a:extLst>
                          <a:ext uri="{FF2B5EF4-FFF2-40B4-BE49-F238E27FC236}">
                            <a16:creationId xmlns:a16="http://schemas.microsoft.com/office/drawing/2014/main" xmlns="" id="{33E9313B-DAC9-B344-B54A-5C496F501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851" y="3264394"/>
                        <a:ext cx="3838575"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a:extLst>
              <a:ext uri="{FF2B5EF4-FFF2-40B4-BE49-F238E27FC236}">
                <a16:creationId xmlns:a16="http://schemas.microsoft.com/office/drawing/2014/main" xmlns="" id="{02B4EAD0-0008-8D4A-A895-7CAAE88A5D00}"/>
              </a:ext>
            </a:extLst>
          </p:cNvPr>
          <p:cNvSpPr txBox="1">
            <a:spLocks noChangeArrowheads="1"/>
          </p:cNvSpPr>
          <p:nvPr/>
        </p:nvSpPr>
        <p:spPr bwMode="auto">
          <a:xfrm>
            <a:off x="2451976" y="4040681"/>
            <a:ext cx="31480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 式中</a:t>
            </a:r>
            <a:r>
              <a:rPr lang="en-US" altLang="zh-CN" sz="2000">
                <a:solidFill>
                  <a:srgbClr val="262626"/>
                </a:solidFill>
                <a:latin typeface="微软雅黑" panose="020B0503020204020204" pitchFamily="34" charset="-122"/>
                <a:ea typeface="微软雅黑" panose="020B0503020204020204" pitchFamily="34" charset="-122"/>
              </a:rPr>
              <a:t>:</a:t>
            </a:r>
          </a:p>
          <a:p>
            <a:pP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     </a:t>
            </a:r>
            <a:r>
              <a:rPr lang="en-US" altLang="zh-CN" sz="2000" i="1">
                <a:solidFill>
                  <a:srgbClr val="262626"/>
                </a:solidFill>
                <a:latin typeface="微软雅黑" panose="020B0503020204020204" pitchFamily="34" charset="-122"/>
                <a:ea typeface="微软雅黑" panose="020B0503020204020204" pitchFamily="34" charset="-122"/>
              </a:rPr>
              <a:t>U</a:t>
            </a:r>
            <a:r>
              <a:rPr lang="en-US" altLang="zh-CN" sz="2000" baseline="-25000">
                <a:solidFill>
                  <a:srgbClr val="262626"/>
                </a:solidFill>
                <a:latin typeface="微软雅黑" panose="020B0503020204020204" pitchFamily="34" charset="-122"/>
                <a:ea typeface="微软雅黑" panose="020B0503020204020204" pitchFamily="34" charset="-122"/>
              </a:rPr>
              <a:t>P</a:t>
            </a:r>
            <a:r>
              <a:rPr lang="en-US" altLang="zh-CN" sz="2000">
                <a:solidFill>
                  <a:srgbClr val="262626"/>
                </a:solidFill>
                <a:latin typeface="微软雅黑" panose="020B0503020204020204" pitchFamily="34" charset="-122"/>
                <a:ea typeface="微软雅黑" panose="020B0503020204020204" pitchFamily="34" charset="-122"/>
              </a:rPr>
              <a:t>: </a:t>
            </a:r>
            <a:r>
              <a:rPr lang="zh-CN" altLang="en-US" sz="2000">
                <a:solidFill>
                  <a:srgbClr val="262626"/>
                </a:solidFill>
                <a:latin typeface="微软雅黑" panose="020B0503020204020204" pitchFamily="34" charset="-122"/>
                <a:ea typeface="微软雅黑" panose="020B0503020204020204" pitchFamily="34" charset="-122"/>
              </a:rPr>
              <a:t>电源相电压 </a:t>
            </a:r>
            <a:r>
              <a:rPr lang="en-US" altLang="zh-CN" sz="2000">
                <a:solidFill>
                  <a:srgbClr val="262626"/>
                </a:solidFill>
                <a:latin typeface="微软雅黑" panose="020B0503020204020204" pitchFamily="34" charset="-122"/>
                <a:ea typeface="微软雅黑" panose="020B0503020204020204" pitchFamily="34" charset="-122"/>
              </a:rPr>
              <a:t>(220V)</a:t>
            </a:r>
          </a:p>
          <a:p>
            <a:pPr eaLnBrk="1" hangingPunct="1">
              <a:lnSpc>
                <a:spcPct val="150000"/>
              </a:lnSpc>
            </a:pPr>
            <a:r>
              <a:rPr lang="en-US" altLang="zh-CN" sz="2000" i="1">
                <a:solidFill>
                  <a:srgbClr val="262626"/>
                </a:solidFill>
                <a:latin typeface="微软雅黑" panose="020B0503020204020204" pitchFamily="34" charset="-122"/>
                <a:ea typeface="微软雅黑" panose="020B0503020204020204" pitchFamily="34" charset="-122"/>
              </a:rPr>
              <a:t>     R</a:t>
            </a:r>
            <a:r>
              <a:rPr lang="en-US" altLang="zh-CN" sz="2000" baseline="-25000">
                <a:solidFill>
                  <a:srgbClr val="262626"/>
                </a:solidFill>
                <a:latin typeface="微软雅黑" panose="020B0503020204020204" pitchFamily="34" charset="-122"/>
                <a:ea typeface="微软雅黑" panose="020B0503020204020204" pitchFamily="34" charset="-122"/>
              </a:rPr>
              <a:t>o</a:t>
            </a:r>
            <a:r>
              <a:rPr lang="en-US" altLang="zh-CN" sz="2000">
                <a:solidFill>
                  <a:srgbClr val="262626"/>
                </a:solidFill>
                <a:latin typeface="微软雅黑" panose="020B0503020204020204" pitchFamily="34" charset="-122"/>
                <a:ea typeface="微软雅黑" panose="020B0503020204020204" pitchFamily="34" charset="-122"/>
              </a:rPr>
              <a:t>: </a:t>
            </a:r>
            <a:r>
              <a:rPr lang="zh-CN" altLang="en-US" sz="2000">
                <a:solidFill>
                  <a:srgbClr val="262626"/>
                </a:solidFill>
                <a:latin typeface="微软雅黑" panose="020B0503020204020204" pitchFamily="34" charset="-122"/>
                <a:ea typeface="微软雅黑" panose="020B0503020204020204" pitchFamily="34" charset="-122"/>
              </a:rPr>
              <a:t>接地电阻 </a:t>
            </a:r>
            <a:r>
              <a:rPr lang="zh-CN" altLang="en-US" sz="2000">
                <a:solidFill>
                  <a:srgbClr val="262626"/>
                </a:solidFill>
                <a:latin typeface="微软雅黑" panose="020B0503020204020204" pitchFamily="34" charset="-122"/>
                <a:ea typeface="微软雅黑" panose="020B0503020204020204" pitchFamily="34" charset="-122"/>
                <a:sym typeface="Symbol" pitchFamily="2" charset="2"/>
              </a:rPr>
              <a:t> </a:t>
            </a:r>
            <a:r>
              <a:rPr lang="en-US" altLang="zh-CN" sz="2000">
                <a:solidFill>
                  <a:srgbClr val="262626"/>
                </a:solidFill>
                <a:latin typeface="微软雅黑" panose="020B0503020204020204" pitchFamily="34" charset="-122"/>
                <a:ea typeface="微软雅黑" panose="020B0503020204020204" pitchFamily="34" charset="-122"/>
                <a:sym typeface="Symbol" pitchFamily="2" charset="2"/>
              </a:rPr>
              <a:t>4</a:t>
            </a:r>
          </a:p>
          <a:p>
            <a:pPr eaLnBrk="1" hangingPunct="1">
              <a:lnSpc>
                <a:spcPct val="150000"/>
              </a:lnSpc>
            </a:pPr>
            <a:r>
              <a:rPr lang="en-US" altLang="zh-CN" sz="2000" i="1">
                <a:solidFill>
                  <a:srgbClr val="262626"/>
                </a:solidFill>
                <a:latin typeface="微软雅黑" panose="020B0503020204020204" pitchFamily="34" charset="-122"/>
                <a:ea typeface="微软雅黑" panose="020B0503020204020204" pitchFamily="34" charset="-122"/>
              </a:rPr>
              <a:t>     R</a:t>
            </a:r>
            <a:r>
              <a:rPr lang="en-US" altLang="zh-CN" sz="2000" baseline="-25000">
                <a:solidFill>
                  <a:srgbClr val="262626"/>
                </a:solidFill>
                <a:latin typeface="微软雅黑" panose="020B0503020204020204" pitchFamily="34" charset="-122"/>
                <a:ea typeface="微软雅黑" panose="020B0503020204020204" pitchFamily="34" charset="-122"/>
              </a:rPr>
              <a:t>b</a:t>
            </a:r>
            <a:r>
              <a:rPr lang="en-US" altLang="zh-CN" sz="2000">
                <a:solidFill>
                  <a:srgbClr val="262626"/>
                </a:solidFill>
                <a:latin typeface="微软雅黑" panose="020B0503020204020204" pitchFamily="34" charset="-122"/>
                <a:ea typeface="微软雅黑" panose="020B0503020204020204" pitchFamily="34" charset="-122"/>
              </a:rPr>
              <a:t>: </a:t>
            </a:r>
            <a:r>
              <a:rPr lang="zh-CN" altLang="en-US" sz="2000">
                <a:solidFill>
                  <a:srgbClr val="262626"/>
                </a:solidFill>
                <a:latin typeface="微软雅黑" panose="020B0503020204020204" pitchFamily="34" charset="-122"/>
                <a:ea typeface="微软雅黑" panose="020B0503020204020204" pitchFamily="34" charset="-122"/>
              </a:rPr>
              <a:t>人体电阻 </a:t>
            </a:r>
            <a:r>
              <a:rPr lang="en-US" altLang="zh-CN" sz="2000">
                <a:solidFill>
                  <a:srgbClr val="262626"/>
                </a:solidFill>
                <a:latin typeface="微软雅黑" panose="020B0503020204020204" pitchFamily="34" charset="-122"/>
                <a:ea typeface="微软雅黑" panose="020B0503020204020204" pitchFamily="34" charset="-122"/>
              </a:rPr>
              <a:t>1000</a:t>
            </a:r>
            <a:r>
              <a:rPr lang="en-US" altLang="zh-CN" sz="2000">
                <a:solidFill>
                  <a:srgbClr val="262626"/>
                </a:solidFill>
                <a:latin typeface="微软雅黑" panose="020B0503020204020204" pitchFamily="34" charset="-122"/>
                <a:ea typeface="微软雅黑" panose="020B0503020204020204" pitchFamily="34" charset="-122"/>
                <a:sym typeface="Symbol" pitchFamily="2" charset="2"/>
              </a:rPr>
              <a:t></a:t>
            </a:r>
          </a:p>
        </p:txBody>
      </p:sp>
      <p:sp>
        <p:nvSpPr>
          <p:cNvPr id="6" name="Text Box 6">
            <a:extLst>
              <a:ext uri="{FF2B5EF4-FFF2-40B4-BE49-F238E27FC236}">
                <a16:creationId xmlns:a16="http://schemas.microsoft.com/office/drawing/2014/main" xmlns="" id="{0F3DD295-916F-FA40-B07E-73AD2A7077D5}"/>
              </a:ext>
            </a:extLst>
          </p:cNvPr>
          <p:cNvSpPr txBox="1">
            <a:spLocks noChangeArrowheads="1"/>
          </p:cNvSpPr>
          <p:nvPr/>
        </p:nvSpPr>
        <p:spPr bwMode="auto">
          <a:xfrm>
            <a:off x="2459914" y="2165844"/>
            <a:ext cx="437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262626"/>
                </a:solidFill>
                <a:latin typeface="微软雅黑" panose="020B0503020204020204" pitchFamily="34" charset="-122"/>
                <a:ea typeface="微软雅黑" panose="020B0503020204020204" pitchFamily="34" charset="-122"/>
              </a:rPr>
              <a:t> 这时人体处于相电压下，危险较大。</a:t>
            </a:r>
          </a:p>
        </p:txBody>
      </p:sp>
      <p:grpSp>
        <p:nvGrpSpPr>
          <p:cNvPr id="7" name="Group 7">
            <a:extLst>
              <a:ext uri="{FF2B5EF4-FFF2-40B4-BE49-F238E27FC236}">
                <a16:creationId xmlns:a16="http://schemas.microsoft.com/office/drawing/2014/main" xmlns="" id="{1B3BF434-4DD5-E94D-904D-4C170988CA15}"/>
              </a:ext>
            </a:extLst>
          </p:cNvPr>
          <p:cNvGrpSpPr>
            <a:grpSpLocks/>
          </p:cNvGrpSpPr>
          <p:nvPr/>
        </p:nvGrpSpPr>
        <p:grpSpPr bwMode="auto">
          <a:xfrm>
            <a:off x="9300451" y="2978644"/>
            <a:ext cx="825500" cy="1600200"/>
            <a:chOff x="0" y="0"/>
            <a:chExt cx="520" cy="933"/>
          </a:xfrm>
        </p:grpSpPr>
        <p:sp>
          <p:nvSpPr>
            <p:cNvPr id="8" name="未知">
              <a:extLst>
                <a:ext uri="{FF2B5EF4-FFF2-40B4-BE49-F238E27FC236}">
                  <a16:creationId xmlns:a16="http://schemas.microsoft.com/office/drawing/2014/main" xmlns="" id="{A06E8C49-6EBA-0B42-B826-CC0D692040A4}"/>
                </a:ext>
              </a:extLst>
            </p:cNvPr>
            <p:cNvSpPr>
              <a:spLocks/>
            </p:cNvSpPr>
            <p:nvPr/>
          </p:nvSpPr>
          <p:spPr bwMode="auto">
            <a:xfrm flipH="1">
              <a:off x="187" y="155"/>
              <a:ext cx="237" cy="164"/>
            </a:xfrm>
            <a:custGeom>
              <a:avLst/>
              <a:gdLst>
                <a:gd name="T0" fmla="*/ 10 w 410"/>
                <a:gd name="T1" fmla="*/ 0 h 406"/>
                <a:gd name="T2" fmla="*/ 8 w 410"/>
                <a:gd name="T3" fmla="*/ 0 h 406"/>
                <a:gd name="T4" fmla="*/ 6 w 410"/>
                <a:gd name="T5" fmla="*/ 0 h 406"/>
                <a:gd name="T6" fmla="*/ 4 w 410"/>
                <a:gd name="T7" fmla="*/ 0 h 406"/>
                <a:gd name="T8" fmla="*/ 2 w 410"/>
                <a:gd name="T9" fmla="*/ 0 h 406"/>
                <a:gd name="T10" fmla="*/ 1 w 410"/>
                <a:gd name="T11" fmla="*/ 0 h 406"/>
                <a:gd name="T12" fmla="*/ 0 w 410"/>
                <a:gd name="T13" fmla="*/ 0 h 406"/>
                <a:gd name="T14" fmla="*/ 1 w 410"/>
                <a:gd name="T15" fmla="*/ 1 h 406"/>
                <a:gd name="T16" fmla="*/ 2 w 410"/>
                <a:gd name="T17" fmla="*/ 1 h 406"/>
                <a:gd name="T18" fmla="*/ 5 w 410"/>
                <a:gd name="T19" fmla="*/ 2 h 406"/>
                <a:gd name="T20" fmla="*/ 7 w 410"/>
                <a:gd name="T21" fmla="*/ 2 h 406"/>
                <a:gd name="T22" fmla="*/ 9 w 410"/>
                <a:gd name="T23" fmla="*/ 2 h 406"/>
                <a:gd name="T24" fmla="*/ 10 w 410"/>
                <a:gd name="T25" fmla="*/ 2 h 406"/>
                <a:gd name="T26" fmla="*/ 12 w 410"/>
                <a:gd name="T27" fmla="*/ 2 h 406"/>
                <a:gd name="T28" fmla="*/ 12 w 410"/>
                <a:gd name="T29" fmla="*/ 1 h 406"/>
                <a:gd name="T30" fmla="*/ 12 w 410"/>
                <a:gd name="T31" fmla="*/ 1 h 406"/>
                <a:gd name="T32" fmla="*/ 11 w 410"/>
                <a:gd name="T33" fmla="*/ 1 h 406"/>
                <a:gd name="T34" fmla="*/ 15 w 410"/>
                <a:gd name="T35" fmla="*/ 0 h 406"/>
                <a:gd name="T36" fmla="*/ 16 w 410"/>
                <a:gd name="T37" fmla="*/ 0 h 406"/>
                <a:gd name="T38" fmla="*/ 15 w 410"/>
                <a:gd name="T39" fmla="*/ 0 h 406"/>
                <a:gd name="T40" fmla="*/ 10 w 410"/>
                <a:gd name="T41" fmla="*/ 1 h 406"/>
                <a:gd name="T42" fmla="*/ 10 w 410"/>
                <a:gd name="T43" fmla="*/ 0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未知">
              <a:extLst>
                <a:ext uri="{FF2B5EF4-FFF2-40B4-BE49-F238E27FC236}">
                  <a16:creationId xmlns:a16="http://schemas.microsoft.com/office/drawing/2014/main" xmlns="" id="{CB243B85-1461-5041-A88C-A7262427A2B3}"/>
                </a:ext>
              </a:extLst>
            </p:cNvPr>
            <p:cNvSpPr>
              <a:spLocks/>
            </p:cNvSpPr>
            <p:nvPr/>
          </p:nvSpPr>
          <p:spPr bwMode="auto">
            <a:xfrm flipH="1">
              <a:off x="44" y="0"/>
              <a:ext cx="210" cy="365"/>
            </a:xfrm>
            <a:custGeom>
              <a:avLst/>
              <a:gdLst>
                <a:gd name="T0" fmla="*/ 3 w 364"/>
                <a:gd name="T1" fmla="*/ 3 h 907"/>
                <a:gd name="T2" fmla="*/ 1 w 364"/>
                <a:gd name="T3" fmla="*/ 3 h 907"/>
                <a:gd name="T4" fmla="*/ 1 w 364"/>
                <a:gd name="T5" fmla="*/ 4 h 907"/>
                <a:gd name="T6" fmla="*/ 0 w 364"/>
                <a:gd name="T7" fmla="*/ 4 h 907"/>
                <a:gd name="T8" fmla="*/ 1 w 364"/>
                <a:gd name="T9" fmla="*/ 4 h 907"/>
                <a:gd name="T10" fmla="*/ 1 w 364"/>
                <a:gd name="T11" fmla="*/ 4 h 907"/>
                <a:gd name="T12" fmla="*/ 3 w 364"/>
                <a:gd name="T13" fmla="*/ 4 h 907"/>
                <a:gd name="T14" fmla="*/ 7 w 364"/>
                <a:gd name="T15" fmla="*/ 3 h 907"/>
                <a:gd name="T16" fmla="*/ 10 w 364"/>
                <a:gd name="T17" fmla="*/ 3 h 907"/>
                <a:gd name="T18" fmla="*/ 13 w 364"/>
                <a:gd name="T19" fmla="*/ 2 h 907"/>
                <a:gd name="T20" fmla="*/ 13 w 364"/>
                <a:gd name="T21" fmla="*/ 2 h 907"/>
                <a:gd name="T22" fmla="*/ 13 w 364"/>
                <a:gd name="T23" fmla="*/ 2 h 907"/>
                <a:gd name="T24" fmla="*/ 13 w 364"/>
                <a:gd name="T25" fmla="*/ 1 h 907"/>
                <a:gd name="T26" fmla="*/ 13 w 364"/>
                <a:gd name="T27" fmla="*/ 1 h 907"/>
                <a:gd name="T28" fmla="*/ 13 w 364"/>
                <a:gd name="T29" fmla="*/ 1 h 907"/>
                <a:gd name="T30" fmla="*/ 13 w 364"/>
                <a:gd name="T31" fmla="*/ 1 h 907"/>
                <a:gd name="T32" fmla="*/ 12 w 364"/>
                <a:gd name="T33" fmla="*/ 0 h 907"/>
                <a:gd name="T34" fmla="*/ 10 w 364"/>
                <a:gd name="T35" fmla="*/ 0 h 907"/>
                <a:gd name="T36" fmla="*/ 11 w 364"/>
                <a:gd name="T37" fmla="*/ 0 h 907"/>
                <a:gd name="T38" fmla="*/ 10 w 364"/>
                <a:gd name="T39" fmla="*/ 0 h 907"/>
                <a:gd name="T40" fmla="*/ 10 w 364"/>
                <a:gd name="T41" fmla="*/ 0 h 907"/>
                <a:gd name="T42" fmla="*/ 10 w 364"/>
                <a:gd name="T43" fmla="*/ 0 h 907"/>
                <a:gd name="T44" fmla="*/ 9 w 364"/>
                <a:gd name="T45" fmla="*/ 1 h 907"/>
                <a:gd name="T46" fmla="*/ 9 w 364"/>
                <a:gd name="T47" fmla="*/ 1 h 907"/>
                <a:gd name="T48" fmla="*/ 7 w 364"/>
                <a:gd name="T49" fmla="*/ 1 h 907"/>
                <a:gd name="T50" fmla="*/ 7 w 364"/>
                <a:gd name="T51" fmla="*/ 1 h 907"/>
                <a:gd name="T52" fmla="*/ 7 w 364"/>
                <a:gd name="T53" fmla="*/ 1 h 907"/>
                <a:gd name="T54" fmla="*/ 7 w 364"/>
                <a:gd name="T55" fmla="*/ 1 h 907"/>
                <a:gd name="T56" fmla="*/ 8 w 364"/>
                <a:gd name="T57" fmla="*/ 1 h 907"/>
                <a:gd name="T58" fmla="*/ 10 w 364"/>
                <a:gd name="T59" fmla="*/ 1 h 907"/>
                <a:gd name="T60" fmla="*/ 10 w 364"/>
                <a:gd name="T61" fmla="*/ 1 h 907"/>
                <a:gd name="T62" fmla="*/ 11 w 364"/>
                <a:gd name="T63" fmla="*/ 1 h 907"/>
                <a:gd name="T64" fmla="*/ 12 w 364"/>
                <a:gd name="T65" fmla="*/ 2 h 907"/>
                <a:gd name="T66" fmla="*/ 12 w 364"/>
                <a:gd name="T67" fmla="*/ 2 h 907"/>
                <a:gd name="T68" fmla="*/ 11 w 364"/>
                <a:gd name="T69" fmla="*/ 2 h 907"/>
                <a:gd name="T70" fmla="*/ 10 w 364"/>
                <a:gd name="T71" fmla="*/ 2 h 907"/>
                <a:gd name="T72" fmla="*/ 7 w 364"/>
                <a:gd name="T73" fmla="*/ 3 h 907"/>
                <a:gd name="T74" fmla="*/ 5 w 364"/>
                <a:gd name="T75" fmla="*/ 3 h 907"/>
                <a:gd name="T76" fmla="*/ 3 w 364"/>
                <a:gd name="T77" fmla="*/ 3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907"/>
                <a:gd name="T119" fmla="*/ 364 w 364"/>
                <a:gd name="T120" fmla="*/ 907 h 9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未知">
              <a:extLst>
                <a:ext uri="{FF2B5EF4-FFF2-40B4-BE49-F238E27FC236}">
                  <a16:creationId xmlns:a16="http://schemas.microsoft.com/office/drawing/2014/main" xmlns="" id="{0FAF7A28-76EB-284D-80D7-F007CC65C3BC}"/>
                </a:ext>
              </a:extLst>
            </p:cNvPr>
            <p:cNvSpPr>
              <a:spLocks/>
            </p:cNvSpPr>
            <p:nvPr/>
          </p:nvSpPr>
          <p:spPr bwMode="auto">
            <a:xfrm rot="20012403" flipH="1">
              <a:off x="330" y="342"/>
              <a:ext cx="190" cy="259"/>
            </a:xfrm>
            <a:custGeom>
              <a:avLst/>
              <a:gdLst>
                <a:gd name="T0" fmla="*/ 12 w 329"/>
                <a:gd name="T1" fmla="*/ 0 h 546"/>
                <a:gd name="T2" fmla="*/ 11 w 329"/>
                <a:gd name="T3" fmla="*/ 0 h 546"/>
                <a:gd name="T4" fmla="*/ 8 w 329"/>
                <a:gd name="T5" fmla="*/ 0 h 546"/>
                <a:gd name="T6" fmla="*/ 6 w 329"/>
                <a:gd name="T7" fmla="*/ 0 h 546"/>
                <a:gd name="T8" fmla="*/ 2 w 329"/>
                <a:gd name="T9" fmla="*/ 2 h 546"/>
                <a:gd name="T10" fmla="*/ 1 w 329"/>
                <a:gd name="T11" fmla="*/ 3 h 546"/>
                <a:gd name="T12" fmla="*/ 0 w 329"/>
                <a:gd name="T13" fmla="*/ 3 h 546"/>
                <a:gd name="T14" fmla="*/ 1 w 329"/>
                <a:gd name="T15" fmla="*/ 4 h 546"/>
                <a:gd name="T16" fmla="*/ 3 w 329"/>
                <a:gd name="T17" fmla="*/ 4 h 546"/>
                <a:gd name="T18" fmla="*/ 6 w 329"/>
                <a:gd name="T19" fmla="*/ 4 h 546"/>
                <a:gd name="T20" fmla="*/ 8 w 329"/>
                <a:gd name="T21" fmla="*/ 4 h 546"/>
                <a:gd name="T22" fmla="*/ 8 w 329"/>
                <a:gd name="T23" fmla="*/ 5 h 546"/>
                <a:gd name="T24" fmla="*/ 8 w 329"/>
                <a:gd name="T25" fmla="*/ 5 h 546"/>
                <a:gd name="T26" fmla="*/ 7 w 329"/>
                <a:gd name="T27" fmla="*/ 6 h 546"/>
                <a:gd name="T28" fmla="*/ 5 w 329"/>
                <a:gd name="T29" fmla="*/ 6 h 546"/>
                <a:gd name="T30" fmla="*/ 3 w 329"/>
                <a:gd name="T31" fmla="*/ 6 h 546"/>
                <a:gd name="T32" fmla="*/ 3 w 329"/>
                <a:gd name="T33" fmla="*/ 6 h 546"/>
                <a:gd name="T34" fmla="*/ 3 w 329"/>
                <a:gd name="T35" fmla="*/ 6 h 546"/>
                <a:gd name="T36" fmla="*/ 5 w 329"/>
                <a:gd name="T37" fmla="*/ 6 h 546"/>
                <a:gd name="T38" fmla="*/ 7 w 329"/>
                <a:gd name="T39" fmla="*/ 6 h 546"/>
                <a:gd name="T40" fmla="*/ 8 w 329"/>
                <a:gd name="T41" fmla="*/ 6 h 546"/>
                <a:gd name="T42" fmla="*/ 10 w 329"/>
                <a:gd name="T43" fmla="*/ 6 h 546"/>
                <a:gd name="T44" fmla="*/ 10 w 329"/>
                <a:gd name="T45" fmla="*/ 5 h 546"/>
                <a:gd name="T46" fmla="*/ 11 w 329"/>
                <a:gd name="T47" fmla="*/ 5 h 546"/>
                <a:gd name="T48" fmla="*/ 10 w 329"/>
                <a:gd name="T49" fmla="*/ 4 h 546"/>
                <a:gd name="T50" fmla="*/ 8 w 329"/>
                <a:gd name="T51" fmla="*/ 4 h 546"/>
                <a:gd name="T52" fmla="*/ 5 w 329"/>
                <a:gd name="T53" fmla="*/ 4 h 546"/>
                <a:gd name="T54" fmla="*/ 3 w 329"/>
                <a:gd name="T55" fmla="*/ 4 h 546"/>
                <a:gd name="T56" fmla="*/ 2 w 329"/>
                <a:gd name="T57" fmla="*/ 3 h 546"/>
                <a:gd name="T58" fmla="*/ 3 w 329"/>
                <a:gd name="T59" fmla="*/ 3 h 546"/>
                <a:gd name="T60" fmla="*/ 5 w 329"/>
                <a:gd name="T61" fmla="*/ 2 h 546"/>
                <a:gd name="T62" fmla="*/ 6 w 329"/>
                <a:gd name="T63" fmla="*/ 1 h 546"/>
                <a:gd name="T64" fmla="*/ 10 w 329"/>
                <a:gd name="T65" fmla="*/ 1 h 546"/>
                <a:gd name="T66" fmla="*/ 12 w 329"/>
                <a:gd name="T67" fmla="*/ 1 h 546"/>
                <a:gd name="T68" fmla="*/ 12 w 329"/>
                <a:gd name="T69" fmla="*/ 0 h 546"/>
                <a:gd name="T70" fmla="*/ 12 w 329"/>
                <a:gd name="T71" fmla="*/ 0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未知">
              <a:extLst>
                <a:ext uri="{FF2B5EF4-FFF2-40B4-BE49-F238E27FC236}">
                  <a16:creationId xmlns:a16="http://schemas.microsoft.com/office/drawing/2014/main" xmlns="" id="{56B4E610-5B60-104F-8CAA-E0B59C52609E}"/>
                </a:ext>
              </a:extLst>
            </p:cNvPr>
            <p:cNvSpPr>
              <a:spLocks/>
            </p:cNvSpPr>
            <p:nvPr/>
          </p:nvSpPr>
          <p:spPr bwMode="auto">
            <a:xfrm flipH="1">
              <a:off x="176" y="321"/>
              <a:ext cx="178" cy="271"/>
            </a:xfrm>
            <a:custGeom>
              <a:avLst/>
              <a:gdLst>
                <a:gd name="T0" fmla="*/ 10 w 309"/>
                <a:gd name="T1" fmla="*/ 1 h 673"/>
                <a:gd name="T2" fmla="*/ 9 w 309"/>
                <a:gd name="T3" fmla="*/ 0 h 673"/>
                <a:gd name="T4" fmla="*/ 7 w 309"/>
                <a:gd name="T5" fmla="*/ 0 h 673"/>
                <a:gd name="T6" fmla="*/ 5 w 309"/>
                <a:gd name="T7" fmla="*/ 0 h 673"/>
                <a:gd name="T8" fmla="*/ 2 w 309"/>
                <a:gd name="T9" fmla="*/ 0 h 673"/>
                <a:gd name="T10" fmla="*/ 1 w 309"/>
                <a:gd name="T11" fmla="*/ 0 h 673"/>
                <a:gd name="T12" fmla="*/ 1 w 309"/>
                <a:gd name="T13" fmla="*/ 1 h 673"/>
                <a:gd name="T14" fmla="*/ 1 w 309"/>
                <a:gd name="T15" fmla="*/ 1 h 673"/>
                <a:gd name="T16" fmla="*/ 1 w 309"/>
                <a:gd name="T17" fmla="*/ 2 h 673"/>
                <a:gd name="T18" fmla="*/ 1 w 309"/>
                <a:gd name="T19" fmla="*/ 2 h 673"/>
                <a:gd name="T20" fmla="*/ 0 w 309"/>
                <a:gd name="T21" fmla="*/ 2 h 673"/>
                <a:gd name="T22" fmla="*/ 1 w 309"/>
                <a:gd name="T23" fmla="*/ 2 h 673"/>
                <a:gd name="T24" fmla="*/ 2 w 309"/>
                <a:gd name="T25" fmla="*/ 3 h 673"/>
                <a:gd name="T26" fmla="*/ 3 w 309"/>
                <a:gd name="T27" fmla="*/ 3 h 673"/>
                <a:gd name="T28" fmla="*/ 5 w 309"/>
                <a:gd name="T29" fmla="*/ 3 h 673"/>
                <a:gd name="T30" fmla="*/ 7 w 309"/>
                <a:gd name="T31" fmla="*/ 3 h 673"/>
                <a:gd name="T32" fmla="*/ 10 w 309"/>
                <a:gd name="T33" fmla="*/ 3 h 673"/>
                <a:gd name="T34" fmla="*/ 12 w 309"/>
                <a:gd name="T35" fmla="*/ 2 h 673"/>
                <a:gd name="T36" fmla="*/ 11 w 309"/>
                <a:gd name="T37" fmla="*/ 2 h 673"/>
                <a:gd name="T38" fmla="*/ 10 w 309"/>
                <a:gd name="T39" fmla="*/ 1 h 673"/>
                <a:gd name="T40" fmla="*/ 10 w 309"/>
                <a:gd name="T41" fmla="*/ 1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未知">
              <a:extLst>
                <a:ext uri="{FF2B5EF4-FFF2-40B4-BE49-F238E27FC236}">
                  <a16:creationId xmlns:a16="http://schemas.microsoft.com/office/drawing/2014/main" xmlns="" id="{31DECBE5-8AC8-0E41-835B-86F4638B8571}"/>
                </a:ext>
              </a:extLst>
            </p:cNvPr>
            <p:cNvSpPr>
              <a:spLocks/>
            </p:cNvSpPr>
            <p:nvPr/>
          </p:nvSpPr>
          <p:spPr bwMode="auto">
            <a:xfrm flipH="1">
              <a:off x="272" y="547"/>
              <a:ext cx="135" cy="386"/>
            </a:xfrm>
            <a:custGeom>
              <a:avLst/>
              <a:gdLst>
                <a:gd name="T0" fmla="*/ 8 w 235"/>
                <a:gd name="T1" fmla="*/ 0 h 973"/>
                <a:gd name="T2" fmla="*/ 6 w 235"/>
                <a:gd name="T3" fmla="*/ 0 h 973"/>
                <a:gd name="T4" fmla="*/ 5 w 235"/>
                <a:gd name="T5" fmla="*/ 0 h 973"/>
                <a:gd name="T6" fmla="*/ 4 w 235"/>
                <a:gd name="T7" fmla="*/ 0 h 973"/>
                <a:gd name="T8" fmla="*/ 5 w 235"/>
                <a:gd name="T9" fmla="*/ 1 h 973"/>
                <a:gd name="T10" fmla="*/ 5 w 235"/>
                <a:gd name="T11" fmla="*/ 2 h 973"/>
                <a:gd name="T12" fmla="*/ 3 w 235"/>
                <a:gd name="T13" fmla="*/ 2 h 973"/>
                <a:gd name="T14" fmla="*/ 3 w 235"/>
                <a:gd name="T15" fmla="*/ 3 h 973"/>
                <a:gd name="T16" fmla="*/ 4 w 235"/>
                <a:gd name="T17" fmla="*/ 3 h 973"/>
                <a:gd name="T18" fmla="*/ 3 w 235"/>
                <a:gd name="T19" fmla="*/ 3 h 973"/>
                <a:gd name="T20" fmla="*/ 1 w 235"/>
                <a:gd name="T21" fmla="*/ 3 h 973"/>
                <a:gd name="T22" fmla="*/ 0 w 235"/>
                <a:gd name="T23" fmla="*/ 4 h 973"/>
                <a:gd name="T24" fmla="*/ 1 w 235"/>
                <a:gd name="T25" fmla="*/ 4 h 973"/>
                <a:gd name="T26" fmla="*/ 2 w 235"/>
                <a:gd name="T27" fmla="*/ 4 h 973"/>
                <a:gd name="T28" fmla="*/ 3 w 235"/>
                <a:gd name="T29" fmla="*/ 4 h 973"/>
                <a:gd name="T30" fmla="*/ 3 w 235"/>
                <a:gd name="T31" fmla="*/ 4 h 973"/>
                <a:gd name="T32" fmla="*/ 3 w 235"/>
                <a:gd name="T33" fmla="*/ 3 h 973"/>
                <a:gd name="T34" fmla="*/ 4 w 235"/>
                <a:gd name="T35" fmla="*/ 3 h 973"/>
                <a:gd name="T36" fmla="*/ 6 w 235"/>
                <a:gd name="T37" fmla="*/ 3 h 973"/>
                <a:gd name="T38" fmla="*/ 6 w 235"/>
                <a:gd name="T39" fmla="*/ 3 h 973"/>
                <a:gd name="T40" fmla="*/ 6 w 235"/>
                <a:gd name="T41" fmla="*/ 3 h 973"/>
                <a:gd name="T42" fmla="*/ 6 w 235"/>
                <a:gd name="T43" fmla="*/ 3 h 973"/>
                <a:gd name="T44" fmla="*/ 6 w 235"/>
                <a:gd name="T45" fmla="*/ 3 h 973"/>
                <a:gd name="T46" fmla="*/ 5 w 235"/>
                <a:gd name="T47" fmla="*/ 2 h 973"/>
                <a:gd name="T48" fmla="*/ 6 w 235"/>
                <a:gd name="T49" fmla="*/ 2 h 973"/>
                <a:gd name="T50" fmla="*/ 7 w 235"/>
                <a:gd name="T51" fmla="*/ 2 h 973"/>
                <a:gd name="T52" fmla="*/ 8 w 235"/>
                <a:gd name="T53" fmla="*/ 1 h 973"/>
                <a:gd name="T54" fmla="*/ 9 w 235"/>
                <a:gd name="T55" fmla="*/ 0 h 973"/>
                <a:gd name="T56" fmla="*/ 8 w 235"/>
                <a:gd name="T57" fmla="*/ 0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未知">
              <a:extLst>
                <a:ext uri="{FF2B5EF4-FFF2-40B4-BE49-F238E27FC236}">
                  <a16:creationId xmlns:a16="http://schemas.microsoft.com/office/drawing/2014/main" xmlns="" id="{5CC96DD2-4451-984F-A11B-1A90EEAC6C6D}"/>
                </a:ext>
              </a:extLst>
            </p:cNvPr>
            <p:cNvSpPr>
              <a:spLocks/>
            </p:cNvSpPr>
            <p:nvPr/>
          </p:nvSpPr>
          <p:spPr bwMode="auto">
            <a:xfrm rot="1121704" flipH="1">
              <a:off x="0" y="507"/>
              <a:ext cx="190" cy="403"/>
            </a:xfrm>
            <a:custGeom>
              <a:avLst/>
              <a:gdLst>
                <a:gd name="T0" fmla="*/ 1 w 384"/>
                <a:gd name="T1" fmla="*/ 1 h 821"/>
                <a:gd name="T2" fmla="*/ 1 w 384"/>
                <a:gd name="T3" fmla="*/ 0 h 821"/>
                <a:gd name="T4" fmla="*/ 1 w 384"/>
                <a:gd name="T5" fmla="*/ 0 h 821"/>
                <a:gd name="T6" fmla="*/ 0 w 384"/>
                <a:gd name="T7" fmla="*/ 0 h 821"/>
                <a:gd name="T8" fmla="*/ 0 w 384"/>
                <a:gd name="T9" fmla="*/ 0 h 821"/>
                <a:gd name="T10" fmla="*/ 0 w 384"/>
                <a:gd name="T11" fmla="*/ 1 h 821"/>
                <a:gd name="T12" fmla="*/ 0 w 384"/>
                <a:gd name="T13" fmla="*/ 3 h 821"/>
                <a:gd name="T14" fmla="*/ 1 w 384"/>
                <a:gd name="T15" fmla="*/ 4 h 821"/>
                <a:gd name="T16" fmla="*/ 1 w 384"/>
                <a:gd name="T17" fmla="*/ 6 h 821"/>
                <a:gd name="T18" fmla="*/ 1 w 384"/>
                <a:gd name="T19" fmla="*/ 7 h 821"/>
                <a:gd name="T20" fmla="*/ 1 w 384"/>
                <a:gd name="T21" fmla="*/ 9 h 821"/>
                <a:gd name="T22" fmla="*/ 1 w 384"/>
                <a:gd name="T23" fmla="*/ 9 h 821"/>
                <a:gd name="T24" fmla="*/ 1 w 384"/>
                <a:gd name="T25" fmla="*/ 10 h 821"/>
                <a:gd name="T26" fmla="*/ 1 w 384"/>
                <a:gd name="T27" fmla="*/ 10 h 821"/>
                <a:gd name="T28" fmla="*/ 1 w 384"/>
                <a:gd name="T29" fmla="*/ 11 h 821"/>
                <a:gd name="T30" fmla="*/ 2 w 384"/>
                <a:gd name="T31" fmla="*/ 11 h 821"/>
                <a:gd name="T32" fmla="*/ 2 w 384"/>
                <a:gd name="T33" fmla="*/ 11 h 821"/>
                <a:gd name="T34" fmla="*/ 4 w 384"/>
                <a:gd name="T35" fmla="*/ 11 h 821"/>
                <a:gd name="T36" fmla="*/ 4 w 384"/>
                <a:gd name="T37" fmla="*/ 12 h 821"/>
                <a:gd name="T38" fmla="*/ 5 w 384"/>
                <a:gd name="T39" fmla="*/ 11 h 821"/>
                <a:gd name="T40" fmla="*/ 5 w 384"/>
                <a:gd name="T41" fmla="*/ 11 h 821"/>
                <a:gd name="T42" fmla="*/ 5 w 384"/>
                <a:gd name="T43" fmla="*/ 10 h 821"/>
                <a:gd name="T44" fmla="*/ 4 w 384"/>
                <a:gd name="T45" fmla="*/ 10 h 821"/>
                <a:gd name="T46" fmla="*/ 2 w 384"/>
                <a:gd name="T47" fmla="*/ 10 h 821"/>
                <a:gd name="T48" fmla="*/ 2 w 384"/>
                <a:gd name="T49" fmla="*/ 10 h 821"/>
                <a:gd name="T50" fmla="*/ 2 w 384"/>
                <a:gd name="T51" fmla="*/ 10 h 821"/>
                <a:gd name="T52" fmla="*/ 2 w 384"/>
                <a:gd name="T53" fmla="*/ 9 h 821"/>
                <a:gd name="T54" fmla="*/ 2 w 384"/>
                <a:gd name="T55" fmla="*/ 7 h 821"/>
                <a:gd name="T56" fmla="*/ 2 w 384"/>
                <a:gd name="T57" fmla="*/ 6 h 821"/>
                <a:gd name="T58" fmla="*/ 1 w 384"/>
                <a:gd name="T59" fmla="*/ 4 h 821"/>
                <a:gd name="T60" fmla="*/ 1 w 384"/>
                <a:gd name="T61" fmla="*/ 2 h 821"/>
                <a:gd name="T62" fmla="*/ 1 w 384"/>
                <a:gd name="T63" fmla="*/ 1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 name="Line 14">
            <a:extLst>
              <a:ext uri="{FF2B5EF4-FFF2-40B4-BE49-F238E27FC236}">
                <a16:creationId xmlns:a16="http://schemas.microsoft.com/office/drawing/2014/main" xmlns="" id="{E4805913-CEA4-7B4B-8FDB-B18F81D83950}"/>
              </a:ext>
            </a:extLst>
          </p:cNvPr>
          <p:cNvSpPr>
            <a:spLocks noChangeShapeType="1"/>
          </p:cNvSpPr>
          <p:nvPr/>
        </p:nvSpPr>
        <p:spPr bwMode="auto">
          <a:xfrm flipH="1" flipV="1">
            <a:off x="7147801" y="2527794"/>
            <a:ext cx="7938" cy="78105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 name="Group 15">
            <a:extLst>
              <a:ext uri="{FF2B5EF4-FFF2-40B4-BE49-F238E27FC236}">
                <a16:creationId xmlns:a16="http://schemas.microsoft.com/office/drawing/2014/main" xmlns="" id="{28F6534F-F035-9349-A0F4-5E4BB5810769}"/>
              </a:ext>
            </a:extLst>
          </p:cNvPr>
          <p:cNvGrpSpPr>
            <a:grpSpLocks/>
          </p:cNvGrpSpPr>
          <p:nvPr/>
        </p:nvGrpSpPr>
        <p:grpSpPr bwMode="auto">
          <a:xfrm>
            <a:off x="7233526" y="4502644"/>
            <a:ext cx="2613025" cy="576262"/>
            <a:chOff x="0" y="0"/>
            <a:chExt cx="1646" cy="363"/>
          </a:xfrm>
        </p:grpSpPr>
        <p:grpSp>
          <p:nvGrpSpPr>
            <p:cNvPr id="16" name="Group 16">
              <a:extLst>
                <a:ext uri="{FF2B5EF4-FFF2-40B4-BE49-F238E27FC236}">
                  <a16:creationId xmlns:a16="http://schemas.microsoft.com/office/drawing/2014/main" xmlns="" id="{D803AA3B-7039-E549-8B3E-05BE04928D01}"/>
                </a:ext>
              </a:extLst>
            </p:cNvPr>
            <p:cNvGrpSpPr>
              <a:grpSpLocks/>
            </p:cNvGrpSpPr>
            <p:nvPr/>
          </p:nvGrpSpPr>
          <p:grpSpPr bwMode="auto">
            <a:xfrm>
              <a:off x="0" y="0"/>
              <a:ext cx="1646" cy="363"/>
              <a:chOff x="0" y="0"/>
              <a:chExt cx="1646" cy="363"/>
            </a:xfrm>
          </p:grpSpPr>
          <p:sp>
            <p:nvSpPr>
              <p:cNvPr id="19" name="Line 17">
                <a:extLst>
                  <a:ext uri="{FF2B5EF4-FFF2-40B4-BE49-F238E27FC236}">
                    <a16:creationId xmlns:a16="http://schemas.microsoft.com/office/drawing/2014/main" xmlns="" id="{ED084C81-5DEA-6947-8F61-E7891EF4B584}"/>
                  </a:ext>
                </a:extLst>
              </p:cNvPr>
              <p:cNvSpPr>
                <a:spLocks noChangeShapeType="1"/>
              </p:cNvSpPr>
              <p:nvPr/>
            </p:nvSpPr>
            <p:spPr bwMode="auto">
              <a:xfrm>
                <a:off x="0" y="240"/>
                <a:ext cx="1008"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 name="Line 18">
                <a:extLst>
                  <a:ext uri="{FF2B5EF4-FFF2-40B4-BE49-F238E27FC236}">
                    <a16:creationId xmlns:a16="http://schemas.microsoft.com/office/drawing/2014/main" xmlns="" id="{E0D5804F-BB52-A845-8E20-7647BFB71E2D}"/>
                  </a:ext>
                </a:extLst>
              </p:cNvPr>
              <p:cNvSpPr>
                <a:spLocks noChangeShapeType="1"/>
              </p:cNvSpPr>
              <p:nvPr/>
            </p:nvSpPr>
            <p:spPr bwMode="auto">
              <a:xfrm>
                <a:off x="0" y="355"/>
                <a:ext cx="1302" cy="8"/>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未知">
                <a:extLst>
                  <a:ext uri="{FF2B5EF4-FFF2-40B4-BE49-F238E27FC236}">
                    <a16:creationId xmlns:a16="http://schemas.microsoft.com/office/drawing/2014/main" xmlns="" id="{F092B924-69F2-EE40-A881-5F2B87E6B990}"/>
                  </a:ext>
                </a:extLst>
              </p:cNvPr>
              <p:cNvSpPr>
                <a:spLocks/>
              </p:cNvSpPr>
              <p:nvPr/>
            </p:nvSpPr>
            <p:spPr bwMode="auto">
              <a:xfrm>
                <a:off x="1335" y="54"/>
                <a:ext cx="311" cy="306"/>
              </a:xfrm>
              <a:custGeom>
                <a:avLst/>
                <a:gdLst>
                  <a:gd name="T0" fmla="*/ 0 w 395"/>
                  <a:gd name="T1" fmla="*/ 170 h 340"/>
                  <a:gd name="T2" fmla="*/ 46 w 395"/>
                  <a:gd name="T3" fmla="*/ 166 h 340"/>
                  <a:gd name="T4" fmla="*/ 58 w 395"/>
                  <a:gd name="T5" fmla="*/ 150 h 340"/>
                  <a:gd name="T6" fmla="*/ 70 w 395"/>
                  <a:gd name="T7" fmla="*/ 127 h 340"/>
                  <a:gd name="T8" fmla="*/ 83 w 395"/>
                  <a:gd name="T9" fmla="*/ 98 h 340"/>
                  <a:gd name="T10" fmla="*/ 91 w 395"/>
                  <a:gd name="T11" fmla="*/ 45 h 340"/>
                  <a:gd name="T12" fmla="*/ 93 w 395"/>
                  <a:gd name="T13" fmla="*/ 0 h 340"/>
                  <a:gd name="T14" fmla="*/ 0 60000 65536"/>
                  <a:gd name="T15" fmla="*/ 0 60000 65536"/>
                  <a:gd name="T16" fmla="*/ 0 60000 65536"/>
                  <a:gd name="T17" fmla="*/ 0 60000 65536"/>
                  <a:gd name="T18" fmla="*/ 0 60000 65536"/>
                  <a:gd name="T19" fmla="*/ 0 60000 65536"/>
                  <a:gd name="T20" fmla="*/ 0 60000 65536"/>
                  <a:gd name="T21" fmla="*/ 0 w 395"/>
                  <a:gd name="T22" fmla="*/ 0 h 340"/>
                  <a:gd name="T23" fmla="*/ 395 w 395"/>
                  <a:gd name="T24" fmla="*/ 340 h 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 h="340">
                    <a:moveTo>
                      <a:pt x="0" y="320"/>
                    </a:moveTo>
                    <a:cubicBezTo>
                      <a:pt x="61" y="340"/>
                      <a:pt x="129" y="320"/>
                      <a:pt x="192" y="311"/>
                    </a:cubicBezTo>
                    <a:cubicBezTo>
                      <a:pt x="217" y="303"/>
                      <a:pt x="225" y="303"/>
                      <a:pt x="246" y="284"/>
                    </a:cubicBezTo>
                    <a:cubicBezTo>
                      <a:pt x="262" y="270"/>
                      <a:pt x="292" y="238"/>
                      <a:pt x="292" y="238"/>
                    </a:cubicBezTo>
                    <a:cubicBezTo>
                      <a:pt x="304" y="203"/>
                      <a:pt x="312" y="195"/>
                      <a:pt x="347" y="183"/>
                    </a:cubicBezTo>
                    <a:cubicBezTo>
                      <a:pt x="355" y="142"/>
                      <a:pt x="370" y="121"/>
                      <a:pt x="384" y="83"/>
                    </a:cubicBezTo>
                    <a:cubicBezTo>
                      <a:pt x="395" y="19"/>
                      <a:pt x="393" y="47"/>
                      <a:pt x="393" y="0"/>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2" name="未知">
                <a:extLst>
                  <a:ext uri="{FF2B5EF4-FFF2-40B4-BE49-F238E27FC236}">
                    <a16:creationId xmlns:a16="http://schemas.microsoft.com/office/drawing/2014/main" xmlns="" id="{0BE5C065-A953-F745-A095-841839BC9BA6}"/>
                  </a:ext>
                </a:extLst>
              </p:cNvPr>
              <p:cNvSpPr>
                <a:spLocks/>
              </p:cNvSpPr>
              <p:nvPr/>
            </p:nvSpPr>
            <p:spPr bwMode="auto">
              <a:xfrm>
                <a:off x="1014" y="0"/>
                <a:ext cx="288" cy="240"/>
              </a:xfrm>
              <a:custGeom>
                <a:avLst/>
                <a:gdLst>
                  <a:gd name="T0" fmla="*/ 0 w 336"/>
                  <a:gd name="T1" fmla="*/ 212 h 246"/>
                  <a:gd name="T2" fmla="*/ 47 w 336"/>
                  <a:gd name="T3" fmla="*/ 192 h 246"/>
                  <a:gd name="T4" fmla="*/ 71 w 336"/>
                  <a:gd name="T5" fmla="*/ 176 h 246"/>
                  <a:gd name="T6" fmla="*/ 115 w 336"/>
                  <a:gd name="T7" fmla="*/ 102 h 246"/>
                  <a:gd name="T8" fmla="*/ 119 w 336"/>
                  <a:gd name="T9" fmla="*/ 72 h 246"/>
                  <a:gd name="T10" fmla="*/ 123 w 336"/>
                  <a:gd name="T11" fmla="*/ 57 h 246"/>
                  <a:gd name="T12" fmla="*/ 134 w 336"/>
                  <a:gd name="T13" fmla="*/ 0 h 246"/>
                  <a:gd name="T14" fmla="*/ 0 60000 65536"/>
                  <a:gd name="T15" fmla="*/ 0 60000 65536"/>
                  <a:gd name="T16" fmla="*/ 0 60000 65536"/>
                  <a:gd name="T17" fmla="*/ 0 60000 65536"/>
                  <a:gd name="T18" fmla="*/ 0 60000 65536"/>
                  <a:gd name="T19" fmla="*/ 0 60000 65536"/>
                  <a:gd name="T20" fmla="*/ 0 60000 65536"/>
                  <a:gd name="T21" fmla="*/ 0 w 336"/>
                  <a:gd name="T22" fmla="*/ 0 h 246"/>
                  <a:gd name="T23" fmla="*/ 336 w 336"/>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46">
                    <a:moveTo>
                      <a:pt x="0" y="246"/>
                    </a:moveTo>
                    <a:cubicBezTo>
                      <a:pt x="43" y="237"/>
                      <a:pt x="76" y="227"/>
                      <a:pt x="120" y="222"/>
                    </a:cubicBezTo>
                    <a:cubicBezTo>
                      <a:pt x="139" y="216"/>
                      <a:pt x="163" y="214"/>
                      <a:pt x="180" y="204"/>
                    </a:cubicBezTo>
                    <a:cubicBezTo>
                      <a:pt x="222" y="181"/>
                      <a:pt x="249" y="146"/>
                      <a:pt x="288" y="120"/>
                    </a:cubicBezTo>
                    <a:cubicBezTo>
                      <a:pt x="292" y="108"/>
                      <a:pt x="293" y="95"/>
                      <a:pt x="300" y="84"/>
                    </a:cubicBezTo>
                    <a:cubicBezTo>
                      <a:pt x="304" y="78"/>
                      <a:pt x="309" y="73"/>
                      <a:pt x="312" y="66"/>
                    </a:cubicBezTo>
                    <a:cubicBezTo>
                      <a:pt x="322" y="44"/>
                      <a:pt x="325" y="21"/>
                      <a:pt x="336" y="0"/>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7" name="Line 21">
              <a:extLst>
                <a:ext uri="{FF2B5EF4-FFF2-40B4-BE49-F238E27FC236}">
                  <a16:creationId xmlns:a16="http://schemas.microsoft.com/office/drawing/2014/main" xmlns="" id="{9CB819BD-10D1-5D4F-838E-E00F4400263C}"/>
                </a:ext>
              </a:extLst>
            </p:cNvPr>
            <p:cNvSpPr>
              <a:spLocks noChangeShapeType="1"/>
            </p:cNvSpPr>
            <p:nvPr/>
          </p:nvSpPr>
          <p:spPr bwMode="auto">
            <a:xfrm>
              <a:off x="384" y="240"/>
              <a:ext cx="198" cy="0"/>
            </a:xfrm>
            <a:prstGeom prst="line">
              <a:avLst/>
            </a:prstGeom>
            <a:noFill/>
            <a:ln w="25400">
              <a:solidFill>
                <a:srgbClr val="FF0000"/>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Line 22">
              <a:extLst>
                <a:ext uri="{FF2B5EF4-FFF2-40B4-BE49-F238E27FC236}">
                  <a16:creationId xmlns:a16="http://schemas.microsoft.com/office/drawing/2014/main" xmlns="" id="{C8711416-97D3-3C40-A560-141F7A652900}"/>
                </a:ext>
              </a:extLst>
            </p:cNvPr>
            <p:cNvSpPr>
              <a:spLocks noChangeShapeType="1"/>
            </p:cNvSpPr>
            <p:nvPr/>
          </p:nvSpPr>
          <p:spPr bwMode="auto">
            <a:xfrm>
              <a:off x="384" y="360"/>
              <a:ext cx="192" cy="0"/>
            </a:xfrm>
            <a:prstGeom prst="line">
              <a:avLst/>
            </a:prstGeom>
            <a:noFill/>
            <a:ln w="25400">
              <a:solidFill>
                <a:srgbClr val="FF0000"/>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3" name="Line 23">
            <a:extLst>
              <a:ext uri="{FF2B5EF4-FFF2-40B4-BE49-F238E27FC236}">
                <a16:creationId xmlns:a16="http://schemas.microsoft.com/office/drawing/2014/main" xmlns="" id="{FCF94C74-2C18-C740-AE48-338A1DF2AADB}"/>
              </a:ext>
            </a:extLst>
          </p:cNvPr>
          <p:cNvSpPr>
            <a:spLocks noChangeShapeType="1"/>
          </p:cNvSpPr>
          <p:nvPr/>
        </p:nvSpPr>
        <p:spPr bwMode="auto">
          <a:xfrm rot="5400000" flipV="1">
            <a:off x="8281276" y="2778619"/>
            <a:ext cx="0" cy="70485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24">
            <a:extLst>
              <a:ext uri="{FF2B5EF4-FFF2-40B4-BE49-F238E27FC236}">
                <a16:creationId xmlns:a16="http://schemas.microsoft.com/office/drawing/2014/main" xmlns="" id="{A2105E16-3C60-654B-920B-1C169B926715}"/>
              </a:ext>
            </a:extLst>
          </p:cNvPr>
          <p:cNvSpPr>
            <a:spLocks noChangeShapeType="1"/>
          </p:cNvSpPr>
          <p:nvPr/>
        </p:nvSpPr>
        <p:spPr bwMode="auto">
          <a:xfrm rot="21076533">
            <a:off x="9300451" y="3131044"/>
            <a:ext cx="1588" cy="53340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25">
            <a:extLst>
              <a:ext uri="{FF2B5EF4-FFF2-40B4-BE49-F238E27FC236}">
                <a16:creationId xmlns:a16="http://schemas.microsoft.com/office/drawing/2014/main" xmlns="" id="{A729599C-7840-5F4F-83D6-A867C7EF0C88}"/>
              </a:ext>
            </a:extLst>
          </p:cNvPr>
          <p:cNvSpPr>
            <a:spLocks noChangeShapeType="1"/>
          </p:cNvSpPr>
          <p:nvPr/>
        </p:nvSpPr>
        <p:spPr bwMode="auto">
          <a:xfrm rot="1113956">
            <a:off x="9402051" y="3867644"/>
            <a:ext cx="1588" cy="53340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6" name="Group 26">
            <a:extLst>
              <a:ext uri="{FF2B5EF4-FFF2-40B4-BE49-F238E27FC236}">
                <a16:creationId xmlns:a16="http://schemas.microsoft.com/office/drawing/2014/main" xmlns="" id="{F4C9A0C8-9FCE-0843-8C2B-FD590934DFC7}"/>
              </a:ext>
            </a:extLst>
          </p:cNvPr>
          <p:cNvGrpSpPr>
            <a:grpSpLocks/>
          </p:cNvGrpSpPr>
          <p:nvPr/>
        </p:nvGrpSpPr>
        <p:grpSpPr bwMode="auto">
          <a:xfrm>
            <a:off x="6555664" y="2457944"/>
            <a:ext cx="3730625" cy="3094037"/>
            <a:chOff x="0" y="0"/>
            <a:chExt cx="2350" cy="1949"/>
          </a:xfrm>
        </p:grpSpPr>
        <p:grpSp>
          <p:nvGrpSpPr>
            <p:cNvPr id="27" name="Group 27">
              <a:extLst>
                <a:ext uri="{FF2B5EF4-FFF2-40B4-BE49-F238E27FC236}">
                  <a16:creationId xmlns:a16="http://schemas.microsoft.com/office/drawing/2014/main" xmlns="" id="{0DDD4D19-6692-3C46-890E-62A5F991A876}"/>
                </a:ext>
              </a:extLst>
            </p:cNvPr>
            <p:cNvGrpSpPr>
              <a:grpSpLocks/>
            </p:cNvGrpSpPr>
            <p:nvPr/>
          </p:nvGrpSpPr>
          <p:grpSpPr bwMode="auto">
            <a:xfrm>
              <a:off x="327" y="1709"/>
              <a:ext cx="105" cy="240"/>
              <a:chOff x="0" y="0"/>
              <a:chExt cx="105" cy="240"/>
            </a:xfrm>
          </p:grpSpPr>
          <p:sp>
            <p:nvSpPr>
              <p:cNvPr id="94" name="Line 28">
                <a:extLst>
                  <a:ext uri="{FF2B5EF4-FFF2-40B4-BE49-F238E27FC236}">
                    <a16:creationId xmlns:a16="http://schemas.microsoft.com/office/drawing/2014/main" xmlns="" id="{CE62A559-C7BC-3448-B716-276ADAA6C99F}"/>
                  </a:ext>
                </a:extLst>
              </p:cNvPr>
              <p:cNvSpPr>
                <a:spLocks noChangeShapeType="1"/>
              </p:cNvSpPr>
              <p:nvPr/>
            </p:nvSpPr>
            <p:spPr bwMode="auto">
              <a:xfrm>
                <a:off x="9" y="9"/>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5" name="Line 29">
                <a:extLst>
                  <a:ext uri="{FF2B5EF4-FFF2-40B4-BE49-F238E27FC236}">
                    <a16:creationId xmlns:a16="http://schemas.microsoft.com/office/drawing/2014/main" xmlns="" id="{835D7D9A-E3D3-3848-AD6B-1128573D186F}"/>
                  </a:ext>
                </a:extLst>
              </p:cNvPr>
              <p:cNvSpPr>
                <a:spLocks noChangeShapeType="1"/>
              </p:cNvSpPr>
              <p:nvPr/>
            </p:nvSpPr>
            <p:spPr bwMode="auto">
              <a:xfrm>
                <a:off x="96" y="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6" name="Line 30">
                <a:extLst>
                  <a:ext uri="{FF2B5EF4-FFF2-40B4-BE49-F238E27FC236}">
                    <a16:creationId xmlns:a16="http://schemas.microsoft.com/office/drawing/2014/main" xmlns="" id="{15ECB179-039A-E342-AD45-A25FE9EE3C8B}"/>
                  </a:ext>
                </a:extLst>
              </p:cNvPr>
              <p:cNvSpPr>
                <a:spLocks noChangeShapeType="1"/>
              </p:cNvSpPr>
              <p:nvPr/>
            </p:nvSpPr>
            <p:spPr bwMode="auto">
              <a:xfrm>
                <a:off x="0" y="156"/>
                <a:ext cx="96" cy="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7" name="Line 31">
                <a:extLst>
                  <a:ext uri="{FF2B5EF4-FFF2-40B4-BE49-F238E27FC236}">
                    <a16:creationId xmlns:a16="http://schemas.microsoft.com/office/drawing/2014/main" xmlns="" id="{189D3194-D208-1945-A449-EAC448F70E4C}"/>
                  </a:ext>
                </a:extLst>
              </p:cNvPr>
              <p:cNvSpPr>
                <a:spLocks noChangeShapeType="1"/>
              </p:cNvSpPr>
              <p:nvPr/>
            </p:nvSpPr>
            <p:spPr bwMode="auto">
              <a:xfrm>
                <a:off x="9" y="0"/>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8" name="Group 32">
              <a:extLst>
                <a:ext uri="{FF2B5EF4-FFF2-40B4-BE49-F238E27FC236}">
                  <a16:creationId xmlns:a16="http://schemas.microsoft.com/office/drawing/2014/main" xmlns="" id="{57E07BB8-DD38-9B43-8D89-8D8F7281DB5E}"/>
                </a:ext>
              </a:extLst>
            </p:cNvPr>
            <p:cNvGrpSpPr>
              <a:grpSpLocks/>
            </p:cNvGrpSpPr>
            <p:nvPr/>
          </p:nvGrpSpPr>
          <p:grpSpPr bwMode="auto">
            <a:xfrm>
              <a:off x="0" y="0"/>
              <a:ext cx="2350" cy="1895"/>
              <a:chOff x="0" y="0"/>
              <a:chExt cx="2350" cy="1895"/>
            </a:xfrm>
          </p:grpSpPr>
          <p:grpSp>
            <p:nvGrpSpPr>
              <p:cNvPr id="29" name="Group 33">
                <a:extLst>
                  <a:ext uri="{FF2B5EF4-FFF2-40B4-BE49-F238E27FC236}">
                    <a16:creationId xmlns:a16="http://schemas.microsoft.com/office/drawing/2014/main" xmlns="" id="{5C4B85B7-93C5-FA49-899F-2E4615F3F71B}"/>
                  </a:ext>
                </a:extLst>
              </p:cNvPr>
              <p:cNvGrpSpPr>
                <a:grpSpLocks/>
              </p:cNvGrpSpPr>
              <p:nvPr/>
            </p:nvGrpSpPr>
            <p:grpSpPr bwMode="auto">
              <a:xfrm>
                <a:off x="0" y="0"/>
                <a:ext cx="2350" cy="1895"/>
                <a:chOff x="0" y="0"/>
                <a:chExt cx="2350" cy="1895"/>
              </a:xfrm>
            </p:grpSpPr>
            <p:sp>
              <p:nvSpPr>
                <p:cNvPr id="31" name="Line 34">
                  <a:extLst>
                    <a:ext uri="{FF2B5EF4-FFF2-40B4-BE49-F238E27FC236}">
                      <a16:creationId xmlns:a16="http://schemas.microsoft.com/office/drawing/2014/main" xmlns="" id="{A705A7E0-E042-8D49-B837-A7AF449D34D3}"/>
                    </a:ext>
                  </a:extLst>
                </p:cNvPr>
                <p:cNvSpPr>
                  <a:spLocks noChangeShapeType="1"/>
                </p:cNvSpPr>
                <p:nvPr/>
              </p:nvSpPr>
              <p:spPr bwMode="auto">
                <a:xfrm>
                  <a:off x="378" y="314"/>
                  <a:ext cx="0" cy="1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32" name="Group 35">
                  <a:extLst>
                    <a:ext uri="{FF2B5EF4-FFF2-40B4-BE49-F238E27FC236}">
                      <a16:creationId xmlns:a16="http://schemas.microsoft.com/office/drawing/2014/main" xmlns="" id="{CD24BCF9-68DF-3F45-BED6-90CEFD7437BC}"/>
                    </a:ext>
                  </a:extLst>
                </p:cNvPr>
                <p:cNvGrpSpPr>
                  <a:grpSpLocks/>
                </p:cNvGrpSpPr>
                <p:nvPr/>
              </p:nvGrpSpPr>
              <p:grpSpPr bwMode="auto">
                <a:xfrm>
                  <a:off x="152" y="1525"/>
                  <a:ext cx="474" cy="91"/>
                  <a:chOff x="0" y="0"/>
                  <a:chExt cx="654" cy="154"/>
                </a:xfrm>
              </p:grpSpPr>
              <p:sp>
                <p:nvSpPr>
                  <p:cNvPr id="87" name="Line 36">
                    <a:extLst>
                      <a:ext uri="{FF2B5EF4-FFF2-40B4-BE49-F238E27FC236}">
                        <a16:creationId xmlns:a16="http://schemas.microsoft.com/office/drawing/2014/main" xmlns="" id="{FE0EFA4C-2E2B-0C48-BEDF-9793D5C9F0D4}"/>
                      </a:ext>
                    </a:extLst>
                  </p:cNvPr>
                  <p:cNvSpPr>
                    <a:spLocks noChangeShapeType="1"/>
                  </p:cNvSpPr>
                  <p:nvPr/>
                </p:nvSpPr>
                <p:spPr bwMode="auto">
                  <a:xfrm flipH="1">
                    <a:off x="0" y="1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8" name="Line 37">
                    <a:extLst>
                      <a:ext uri="{FF2B5EF4-FFF2-40B4-BE49-F238E27FC236}">
                        <a16:creationId xmlns:a16="http://schemas.microsoft.com/office/drawing/2014/main" xmlns="" id="{234455EB-C526-664B-A801-4968C699016E}"/>
                      </a:ext>
                    </a:extLst>
                  </p:cNvPr>
                  <p:cNvSpPr>
                    <a:spLocks noChangeShapeType="1"/>
                  </p:cNvSpPr>
                  <p:nvPr/>
                </p:nvSpPr>
                <p:spPr bwMode="auto">
                  <a:xfrm flipH="1">
                    <a:off x="108" y="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 name="Line 38">
                    <a:extLst>
                      <a:ext uri="{FF2B5EF4-FFF2-40B4-BE49-F238E27FC236}">
                        <a16:creationId xmlns:a16="http://schemas.microsoft.com/office/drawing/2014/main" xmlns="" id="{5516AE6B-3D27-E04B-85ED-81025248DE11}"/>
                      </a:ext>
                    </a:extLst>
                  </p:cNvPr>
                  <p:cNvSpPr>
                    <a:spLocks noChangeShapeType="1"/>
                  </p:cNvSpPr>
                  <p:nvPr/>
                </p:nvSpPr>
                <p:spPr bwMode="auto">
                  <a:xfrm flipH="1">
                    <a:off x="207" y="1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0" name="Line 39">
                    <a:extLst>
                      <a:ext uri="{FF2B5EF4-FFF2-40B4-BE49-F238E27FC236}">
                        <a16:creationId xmlns:a16="http://schemas.microsoft.com/office/drawing/2014/main" xmlns="" id="{7FF065E7-99C6-534D-8CA2-744B2D0D1EB5}"/>
                      </a:ext>
                    </a:extLst>
                  </p:cNvPr>
                  <p:cNvSpPr>
                    <a:spLocks noChangeShapeType="1"/>
                  </p:cNvSpPr>
                  <p:nvPr/>
                </p:nvSpPr>
                <p:spPr bwMode="auto">
                  <a:xfrm flipH="1">
                    <a:off x="306" y="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1" name="Line 40">
                    <a:extLst>
                      <a:ext uri="{FF2B5EF4-FFF2-40B4-BE49-F238E27FC236}">
                        <a16:creationId xmlns:a16="http://schemas.microsoft.com/office/drawing/2014/main" xmlns="" id="{2E470E7F-4EC9-DE43-B0AE-ECF4AFC59E64}"/>
                      </a:ext>
                    </a:extLst>
                  </p:cNvPr>
                  <p:cNvSpPr>
                    <a:spLocks noChangeShapeType="1"/>
                  </p:cNvSpPr>
                  <p:nvPr/>
                </p:nvSpPr>
                <p:spPr bwMode="auto">
                  <a:xfrm flipH="1">
                    <a:off x="408" y="1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2" name="Line 41">
                    <a:extLst>
                      <a:ext uri="{FF2B5EF4-FFF2-40B4-BE49-F238E27FC236}">
                        <a16:creationId xmlns:a16="http://schemas.microsoft.com/office/drawing/2014/main" xmlns="" id="{47AC2BC7-C9D5-A544-856D-5A0674F10B1A}"/>
                      </a:ext>
                    </a:extLst>
                  </p:cNvPr>
                  <p:cNvSpPr>
                    <a:spLocks noChangeShapeType="1"/>
                  </p:cNvSpPr>
                  <p:nvPr/>
                </p:nvSpPr>
                <p:spPr bwMode="auto">
                  <a:xfrm flipH="1">
                    <a:off x="522" y="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3" name="Line 42">
                    <a:extLst>
                      <a:ext uri="{FF2B5EF4-FFF2-40B4-BE49-F238E27FC236}">
                        <a16:creationId xmlns:a16="http://schemas.microsoft.com/office/drawing/2014/main" xmlns="" id="{2EE476BA-7F36-E346-8FDC-A0615035D5D3}"/>
                      </a:ext>
                    </a:extLst>
                  </p:cNvPr>
                  <p:cNvSpPr>
                    <a:spLocks noChangeShapeType="1"/>
                  </p:cNvSpPr>
                  <p:nvPr/>
                </p:nvSpPr>
                <p:spPr bwMode="auto">
                  <a:xfrm>
                    <a:off x="30" y="3"/>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3" name="Group 43">
                  <a:extLst>
                    <a:ext uri="{FF2B5EF4-FFF2-40B4-BE49-F238E27FC236}">
                      <a16:creationId xmlns:a16="http://schemas.microsoft.com/office/drawing/2014/main" xmlns="" id="{0D5877E5-ADDF-FF4D-80DE-D15E8DBA50DC}"/>
                    </a:ext>
                  </a:extLst>
                </p:cNvPr>
                <p:cNvGrpSpPr>
                  <a:grpSpLocks/>
                </p:cNvGrpSpPr>
                <p:nvPr/>
              </p:nvGrpSpPr>
              <p:grpSpPr bwMode="auto">
                <a:xfrm>
                  <a:off x="1544" y="1520"/>
                  <a:ext cx="707" cy="86"/>
                  <a:chOff x="0" y="0"/>
                  <a:chExt cx="1008" cy="106"/>
                </a:xfrm>
              </p:grpSpPr>
              <p:sp>
                <p:nvSpPr>
                  <p:cNvPr id="76" name="Line 44">
                    <a:extLst>
                      <a:ext uri="{FF2B5EF4-FFF2-40B4-BE49-F238E27FC236}">
                        <a16:creationId xmlns:a16="http://schemas.microsoft.com/office/drawing/2014/main" xmlns="" id="{98B70825-1CEF-6443-98AC-E369534C60E0}"/>
                      </a:ext>
                    </a:extLst>
                  </p:cNvPr>
                  <p:cNvSpPr>
                    <a:spLocks noChangeShapeType="1"/>
                  </p:cNvSpPr>
                  <p:nvPr/>
                </p:nvSpPr>
                <p:spPr bwMode="auto">
                  <a:xfrm>
                    <a:off x="48" y="0"/>
                    <a:ext cx="9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7" name="Line 45">
                    <a:extLst>
                      <a:ext uri="{FF2B5EF4-FFF2-40B4-BE49-F238E27FC236}">
                        <a16:creationId xmlns:a16="http://schemas.microsoft.com/office/drawing/2014/main" xmlns="" id="{59E43770-2605-4E40-B9C6-AD210C234E15}"/>
                      </a:ext>
                    </a:extLst>
                  </p:cNvPr>
                  <p:cNvSpPr>
                    <a:spLocks noChangeShapeType="1"/>
                  </p:cNvSpPr>
                  <p:nvPr/>
                </p:nvSpPr>
                <p:spPr bwMode="auto">
                  <a:xfrm flipH="1">
                    <a:off x="105"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8" name="Line 46">
                    <a:extLst>
                      <a:ext uri="{FF2B5EF4-FFF2-40B4-BE49-F238E27FC236}">
                        <a16:creationId xmlns:a16="http://schemas.microsoft.com/office/drawing/2014/main" xmlns="" id="{81A78476-B382-6B4D-AAE4-8C28FB6B0BAD}"/>
                      </a:ext>
                    </a:extLst>
                  </p:cNvPr>
                  <p:cNvSpPr>
                    <a:spLocks noChangeShapeType="1"/>
                  </p:cNvSpPr>
                  <p:nvPr/>
                </p:nvSpPr>
                <p:spPr bwMode="auto">
                  <a:xfrm flipH="1">
                    <a:off x="306"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 name="Line 47">
                    <a:extLst>
                      <a:ext uri="{FF2B5EF4-FFF2-40B4-BE49-F238E27FC236}">
                        <a16:creationId xmlns:a16="http://schemas.microsoft.com/office/drawing/2014/main" xmlns="" id="{9F82092B-DD0F-604C-8576-F5420820B4A9}"/>
                      </a:ext>
                    </a:extLst>
                  </p:cNvPr>
                  <p:cNvSpPr>
                    <a:spLocks noChangeShapeType="1"/>
                  </p:cNvSpPr>
                  <p:nvPr/>
                </p:nvSpPr>
                <p:spPr bwMode="auto">
                  <a:xfrm flipH="1">
                    <a:off x="405"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0" name="Line 48">
                    <a:extLst>
                      <a:ext uri="{FF2B5EF4-FFF2-40B4-BE49-F238E27FC236}">
                        <a16:creationId xmlns:a16="http://schemas.microsoft.com/office/drawing/2014/main" xmlns="" id="{33098B49-8C15-A14C-B772-BAB4FC086969}"/>
                      </a:ext>
                    </a:extLst>
                  </p:cNvPr>
                  <p:cNvSpPr>
                    <a:spLocks noChangeShapeType="1"/>
                  </p:cNvSpPr>
                  <p:nvPr/>
                </p:nvSpPr>
                <p:spPr bwMode="auto">
                  <a:xfrm flipH="1">
                    <a:off x="522"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1" name="Line 49">
                    <a:extLst>
                      <a:ext uri="{FF2B5EF4-FFF2-40B4-BE49-F238E27FC236}">
                        <a16:creationId xmlns:a16="http://schemas.microsoft.com/office/drawing/2014/main" xmlns="" id="{9DFE91AF-914B-F648-A1D2-ECF286487B81}"/>
                      </a:ext>
                    </a:extLst>
                  </p:cNvPr>
                  <p:cNvSpPr>
                    <a:spLocks noChangeShapeType="1"/>
                  </p:cNvSpPr>
                  <p:nvPr/>
                </p:nvSpPr>
                <p:spPr bwMode="auto">
                  <a:xfrm flipH="1">
                    <a:off x="624" y="3"/>
                    <a:ext cx="96" cy="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2" name="Line 50">
                    <a:extLst>
                      <a:ext uri="{FF2B5EF4-FFF2-40B4-BE49-F238E27FC236}">
                        <a16:creationId xmlns:a16="http://schemas.microsoft.com/office/drawing/2014/main" xmlns="" id="{2381385A-7F46-C642-8D31-B3C7C75F1472}"/>
                      </a:ext>
                    </a:extLst>
                  </p:cNvPr>
                  <p:cNvSpPr>
                    <a:spLocks noChangeShapeType="1"/>
                  </p:cNvSpPr>
                  <p:nvPr/>
                </p:nvSpPr>
                <p:spPr bwMode="auto">
                  <a:xfrm flipH="1">
                    <a:off x="714"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3" name="Line 51">
                    <a:extLst>
                      <a:ext uri="{FF2B5EF4-FFF2-40B4-BE49-F238E27FC236}">
                        <a16:creationId xmlns:a16="http://schemas.microsoft.com/office/drawing/2014/main" xmlns="" id="{F37AA4B9-96A2-F446-AA36-24E6FDC6658F}"/>
                      </a:ext>
                    </a:extLst>
                  </p:cNvPr>
                  <p:cNvSpPr>
                    <a:spLocks noChangeShapeType="1"/>
                  </p:cNvSpPr>
                  <p:nvPr/>
                </p:nvSpPr>
                <p:spPr bwMode="auto">
                  <a:xfrm flipH="1">
                    <a:off x="804" y="1"/>
                    <a:ext cx="96" cy="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4" name="Line 52">
                    <a:extLst>
                      <a:ext uri="{FF2B5EF4-FFF2-40B4-BE49-F238E27FC236}">
                        <a16:creationId xmlns:a16="http://schemas.microsoft.com/office/drawing/2014/main" xmlns="" id="{355571E9-9C74-1C4E-9918-E242F2E0BE5F}"/>
                      </a:ext>
                    </a:extLst>
                  </p:cNvPr>
                  <p:cNvSpPr>
                    <a:spLocks noChangeShapeType="1"/>
                  </p:cNvSpPr>
                  <p:nvPr/>
                </p:nvSpPr>
                <p:spPr bwMode="auto">
                  <a:xfrm flipH="1">
                    <a:off x="900" y="5"/>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5" name="Line 53">
                    <a:extLst>
                      <a:ext uri="{FF2B5EF4-FFF2-40B4-BE49-F238E27FC236}">
                        <a16:creationId xmlns:a16="http://schemas.microsoft.com/office/drawing/2014/main" xmlns="" id="{B2B211EB-4285-1141-BD1E-49F0AFD40029}"/>
                      </a:ext>
                    </a:extLst>
                  </p:cNvPr>
                  <p:cNvSpPr>
                    <a:spLocks noChangeShapeType="1"/>
                  </p:cNvSpPr>
                  <p:nvPr/>
                </p:nvSpPr>
                <p:spPr bwMode="auto">
                  <a:xfrm flipH="1">
                    <a:off x="0" y="0"/>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6" name="Line 54">
                    <a:extLst>
                      <a:ext uri="{FF2B5EF4-FFF2-40B4-BE49-F238E27FC236}">
                        <a16:creationId xmlns:a16="http://schemas.microsoft.com/office/drawing/2014/main" xmlns="" id="{5C11BE98-0A9A-B84C-B213-41DDF0F9AACE}"/>
                      </a:ext>
                    </a:extLst>
                  </p:cNvPr>
                  <p:cNvSpPr>
                    <a:spLocks noChangeShapeType="1"/>
                  </p:cNvSpPr>
                  <p:nvPr/>
                </p:nvSpPr>
                <p:spPr bwMode="auto">
                  <a:xfrm flipH="1">
                    <a:off x="213" y="0"/>
                    <a:ext cx="9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34" name="Rectangle 55">
                  <a:extLst>
                    <a:ext uri="{FF2B5EF4-FFF2-40B4-BE49-F238E27FC236}">
                      <a16:creationId xmlns:a16="http://schemas.microsoft.com/office/drawing/2014/main" xmlns="" id="{7A32E09C-55D8-6B41-BB57-35C2C7BA5997}"/>
                    </a:ext>
                  </a:extLst>
                </p:cNvPr>
                <p:cNvSpPr>
                  <a:spLocks noChangeArrowheads="1"/>
                </p:cNvSpPr>
                <p:nvPr/>
              </p:nvSpPr>
              <p:spPr bwMode="auto">
                <a:xfrm>
                  <a:off x="0" y="1568"/>
                  <a:ext cx="3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i="1">
                      <a:latin typeface="Times New Roman" panose="02020603050405020304" pitchFamily="18" charset="0"/>
                    </a:rPr>
                    <a:t>R</a:t>
                  </a:r>
                  <a:r>
                    <a:rPr lang="en-US" altLang="zh-CN" sz="2800" b="1" baseline="-25000">
                      <a:latin typeface="Times New Roman" panose="02020603050405020304" pitchFamily="18" charset="0"/>
                    </a:rPr>
                    <a:t>0</a:t>
                  </a:r>
                </a:p>
              </p:txBody>
            </p:sp>
            <p:sp>
              <p:nvSpPr>
                <p:cNvPr id="35" name="Oval 56">
                  <a:extLst>
                    <a:ext uri="{FF2B5EF4-FFF2-40B4-BE49-F238E27FC236}">
                      <a16:creationId xmlns:a16="http://schemas.microsoft.com/office/drawing/2014/main" xmlns="" id="{A5DA0A51-C936-9540-8D51-DD42051F76D7}"/>
                    </a:ext>
                  </a:extLst>
                </p:cNvPr>
                <p:cNvSpPr>
                  <a:spLocks noChangeArrowheads="1"/>
                </p:cNvSpPr>
                <p:nvPr/>
              </p:nvSpPr>
              <p:spPr bwMode="auto">
                <a:xfrm>
                  <a:off x="2296" y="56"/>
                  <a:ext cx="46" cy="4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36" name="Group 57">
                  <a:extLst>
                    <a:ext uri="{FF2B5EF4-FFF2-40B4-BE49-F238E27FC236}">
                      <a16:creationId xmlns:a16="http://schemas.microsoft.com/office/drawing/2014/main" xmlns="" id="{62698987-1AAA-B949-999E-D26A6B6C6641}"/>
                    </a:ext>
                  </a:extLst>
                </p:cNvPr>
                <p:cNvGrpSpPr>
                  <a:grpSpLocks/>
                </p:cNvGrpSpPr>
                <p:nvPr/>
              </p:nvGrpSpPr>
              <p:grpSpPr bwMode="auto">
                <a:xfrm>
                  <a:off x="925" y="0"/>
                  <a:ext cx="336" cy="95"/>
                  <a:chOff x="0" y="0"/>
                  <a:chExt cx="432" cy="97"/>
                </a:xfrm>
              </p:grpSpPr>
              <p:grpSp>
                <p:nvGrpSpPr>
                  <p:cNvPr id="67" name="Group 58">
                    <a:extLst>
                      <a:ext uri="{FF2B5EF4-FFF2-40B4-BE49-F238E27FC236}">
                        <a16:creationId xmlns:a16="http://schemas.microsoft.com/office/drawing/2014/main" xmlns="" id="{94ECC51D-C6BB-9445-ACF3-332085C6986B}"/>
                      </a:ext>
                    </a:extLst>
                  </p:cNvPr>
                  <p:cNvGrpSpPr>
                    <a:grpSpLocks/>
                  </p:cNvGrpSpPr>
                  <p:nvPr/>
                </p:nvGrpSpPr>
                <p:grpSpPr bwMode="auto">
                  <a:xfrm rot="5400000" flipH="1">
                    <a:off x="312" y="-23"/>
                    <a:ext cx="96" cy="144"/>
                    <a:chOff x="0" y="0"/>
                    <a:chExt cx="144" cy="288"/>
                  </a:xfrm>
                </p:grpSpPr>
                <p:sp>
                  <p:nvSpPr>
                    <p:cNvPr id="74" name="Arc 59">
                      <a:extLst>
                        <a:ext uri="{FF2B5EF4-FFF2-40B4-BE49-F238E27FC236}">
                          <a16:creationId xmlns:a16="http://schemas.microsoft.com/office/drawing/2014/main" xmlns="" id="{09102503-5CAD-3741-AE3A-4247B4041A4D}"/>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5" name="Arc 60">
                      <a:extLst>
                        <a:ext uri="{FF2B5EF4-FFF2-40B4-BE49-F238E27FC236}">
                          <a16:creationId xmlns:a16="http://schemas.microsoft.com/office/drawing/2014/main" xmlns="" id="{B260535D-D9D9-A141-92FA-BF2ED95D341F}"/>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68" name="Group 61">
                    <a:extLst>
                      <a:ext uri="{FF2B5EF4-FFF2-40B4-BE49-F238E27FC236}">
                        <a16:creationId xmlns:a16="http://schemas.microsoft.com/office/drawing/2014/main" xmlns="" id="{7DD3CCB3-051D-FF42-AB24-62F3DBB787EA}"/>
                      </a:ext>
                    </a:extLst>
                  </p:cNvPr>
                  <p:cNvGrpSpPr>
                    <a:grpSpLocks/>
                  </p:cNvGrpSpPr>
                  <p:nvPr/>
                </p:nvGrpSpPr>
                <p:grpSpPr bwMode="auto">
                  <a:xfrm rot="5400000" flipH="1">
                    <a:off x="169" y="-24"/>
                    <a:ext cx="96" cy="144"/>
                    <a:chOff x="0" y="0"/>
                    <a:chExt cx="144" cy="288"/>
                  </a:xfrm>
                </p:grpSpPr>
                <p:sp>
                  <p:nvSpPr>
                    <p:cNvPr id="72" name="Arc 62">
                      <a:extLst>
                        <a:ext uri="{FF2B5EF4-FFF2-40B4-BE49-F238E27FC236}">
                          <a16:creationId xmlns:a16="http://schemas.microsoft.com/office/drawing/2014/main" xmlns="" id="{7F34732A-8DE9-254D-ACDF-CEF1CF96761D}"/>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 name="Arc 63">
                      <a:extLst>
                        <a:ext uri="{FF2B5EF4-FFF2-40B4-BE49-F238E27FC236}">
                          <a16:creationId xmlns:a16="http://schemas.microsoft.com/office/drawing/2014/main" xmlns="" id="{0A69E590-32EF-C74E-9C61-EBE6A630B8AC}"/>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69" name="Group 64">
                    <a:extLst>
                      <a:ext uri="{FF2B5EF4-FFF2-40B4-BE49-F238E27FC236}">
                        <a16:creationId xmlns:a16="http://schemas.microsoft.com/office/drawing/2014/main" xmlns="" id="{AFEFA7CF-D63D-C349-8A7F-76E3C4FB1B54}"/>
                      </a:ext>
                    </a:extLst>
                  </p:cNvPr>
                  <p:cNvGrpSpPr>
                    <a:grpSpLocks/>
                  </p:cNvGrpSpPr>
                  <p:nvPr/>
                </p:nvGrpSpPr>
                <p:grpSpPr bwMode="auto">
                  <a:xfrm rot="5400000" flipH="1">
                    <a:off x="24" y="-23"/>
                    <a:ext cx="96" cy="144"/>
                    <a:chOff x="0" y="0"/>
                    <a:chExt cx="144" cy="288"/>
                  </a:xfrm>
                </p:grpSpPr>
                <p:sp>
                  <p:nvSpPr>
                    <p:cNvPr id="70" name="Arc 65">
                      <a:extLst>
                        <a:ext uri="{FF2B5EF4-FFF2-40B4-BE49-F238E27FC236}">
                          <a16:creationId xmlns:a16="http://schemas.microsoft.com/office/drawing/2014/main" xmlns="" id="{17F56327-7758-7A4F-BE18-59BD81D2AF43}"/>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 name="Arc 66">
                      <a:extLst>
                        <a:ext uri="{FF2B5EF4-FFF2-40B4-BE49-F238E27FC236}">
                          <a16:creationId xmlns:a16="http://schemas.microsoft.com/office/drawing/2014/main" xmlns="" id="{CB31FF78-54B6-F641-833E-F62A77344690}"/>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sp>
              <p:nvSpPr>
                <p:cNvPr id="37" name="Line 67">
                  <a:extLst>
                    <a:ext uri="{FF2B5EF4-FFF2-40B4-BE49-F238E27FC236}">
                      <a16:creationId xmlns:a16="http://schemas.microsoft.com/office/drawing/2014/main" xmlns="" id="{8884B830-9DF7-4548-B4DF-E4DB5ED86CBD}"/>
                    </a:ext>
                  </a:extLst>
                </p:cNvPr>
                <p:cNvSpPr>
                  <a:spLocks noChangeShapeType="1"/>
                </p:cNvSpPr>
                <p:nvPr/>
              </p:nvSpPr>
              <p:spPr bwMode="auto">
                <a:xfrm>
                  <a:off x="645" y="81"/>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8" name="Line 68">
                  <a:extLst>
                    <a:ext uri="{FF2B5EF4-FFF2-40B4-BE49-F238E27FC236}">
                      <a16:creationId xmlns:a16="http://schemas.microsoft.com/office/drawing/2014/main" xmlns="" id="{A9FC266C-E086-9146-BA37-7716F11179A5}"/>
                    </a:ext>
                  </a:extLst>
                </p:cNvPr>
                <p:cNvSpPr>
                  <a:spLocks noChangeShapeType="1"/>
                </p:cNvSpPr>
                <p:nvPr/>
              </p:nvSpPr>
              <p:spPr bwMode="auto">
                <a:xfrm flipV="1">
                  <a:off x="1269" y="80"/>
                  <a:ext cx="103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39" name="Group 69">
                  <a:extLst>
                    <a:ext uri="{FF2B5EF4-FFF2-40B4-BE49-F238E27FC236}">
                      <a16:creationId xmlns:a16="http://schemas.microsoft.com/office/drawing/2014/main" xmlns="" id="{D6A27EFC-1B34-ED49-BD16-1B2BB3BE7057}"/>
                    </a:ext>
                  </a:extLst>
                </p:cNvPr>
                <p:cNvGrpSpPr>
                  <a:grpSpLocks/>
                </p:cNvGrpSpPr>
                <p:nvPr/>
              </p:nvGrpSpPr>
              <p:grpSpPr bwMode="auto">
                <a:xfrm>
                  <a:off x="933" y="239"/>
                  <a:ext cx="336" cy="97"/>
                  <a:chOff x="0" y="0"/>
                  <a:chExt cx="432" cy="97"/>
                </a:xfrm>
              </p:grpSpPr>
              <p:grpSp>
                <p:nvGrpSpPr>
                  <p:cNvPr id="58" name="Group 70">
                    <a:extLst>
                      <a:ext uri="{FF2B5EF4-FFF2-40B4-BE49-F238E27FC236}">
                        <a16:creationId xmlns:a16="http://schemas.microsoft.com/office/drawing/2014/main" xmlns="" id="{B3D2BE92-27C5-3D48-B9BF-E5FE9815AADD}"/>
                      </a:ext>
                    </a:extLst>
                  </p:cNvPr>
                  <p:cNvGrpSpPr>
                    <a:grpSpLocks/>
                  </p:cNvGrpSpPr>
                  <p:nvPr/>
                </p:nvGrpSpPr>
                <p:grpSpPr bwMode="auto">
                  <a:xfrm rot="5400000" flipH="1">
                    <a:off x="312" y="-23"/>
                    <a:ext cx="96" cy="144"/>
                    <a:chOff x="0" y="0"/>
                    <a:chExt cx="144" cy="288"/>
                  </a:xfrm>
                </p:grpSpPr>
                <p:sp>
                  <p:nvSpPr>
                    <p:cNvPr id="65" name="Arc 71">
                      <a:extLst>
                        <a:ext uri="{FF2B5EF4-FFF2-40B4-BE49-F238E27FC236}">
                          <a16:creationId xmlns:a16="http://schemas.microsoft.com/office/drawing/2014/main" xmlns="" id="{BE1A3C13-5961-1746-8DD8-F43F613B66D2}"/>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6" name="Arc 72">
                      <a:extLst>
                        <a:ext uri="{FF2B5EF4-FFF2-40B4-BE49-F238E27FC236}">
                          <a16:creationId xmlns:a16="http://schemas.microsoft.com/office/drawing/2014/main" xmlns="" id="{DC12AAFB-4C9E-7F44-A4A6-551087498BAE}"/>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59" name="Group 73">
                    <a:extLst>
                      <a:ext uri="{FF2B5EF4-FFF2-40B4-BE49-F238E27FC236}">
                        <a16:creationId xmlns:a16="http://schemas.microsoft.com/office/drawing/2014/main" xmlns="" id="{D8B2EBAE-F36E-0B45-A00E-556353E98142}"/>
                      </a:ext>
                    </a:extLst>
                  </p:cNvPr>
                  <p:cNvGrpSpPr>
                    <a:grpSpLocks/>
                  </p:cNvGrpSpPr>
                  <p:nvPr/>
                </p:nvGrpSpPr>
                <p:grpSpPr bwMode="auto">
                  <a:xfrm rot="5400000" flipH="1">
                    <a:off x="169" y="-24"/>
                    <a:ext cx="96" cy="144"/>
                    <a:chOff x="0" y="0"/>
                    <a:chExt cx="144" cy="288"/>
                  </a:xfrm>
                </p:grpSpPr>
                <p:sp>
                  <p:nvSpPr>
                    <p:cNvPr id="63" name="Arc 74">
                      <a:extLst>
                        <a:ext uri="{FF2B5EF4-FFF2-40B4-BE49-F238E27FC236}">
                          <a16:creationId xmlns:a16="http://schemas.microsoft.com/office/drawing/2014/main" xmlns="" id="{45DCC619-70D9-BF43-864E-618D9AFA7230}"/>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4" name="Arc 75">
                      <a:extLst>
                        <a:ext uri="{FF2B5EF4-FFF2-40B4-BE49-F238E27FC236}">
                          <a16:creationId xmlns:a16="http://schemas.microsoft.com/office/drawing/2014/main" xmlns="" id="{A8959FF9-CFDC-8A49-AF98-73F0D997F177}"/>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60" name="Group 76">
                    <a:extLst>
                      <a:ext uri="{FF2B5EF4-FFF2-40B4-BE49-F238E27FC236}">
                        <a16:creationId xmlns:a16="http://schemas.microsoft.com/office/drawing/2014/main" xmlns="" id="{4ABB9D26-E8E1-2545-81A9-DB34814F24BD}"/>
                      </a:ext>
                    </a:extLst>
                  </p:cNvPr>
                  <p:cNvGrpSpPr>
                    <a:grpSpLocks/>
                  </p:cNvGrpSpPr>
                  <p:nvPr/>
                </p:nvGrpSpPr>
                <p:grpSpPr bwMode="auto">
                  <a:xfrm rot="5400000" flipH="1">
                    <a:off x="24" y="-23"/>
                    <a:ext cx="96" cy="144"/>
                    <a:chOff x="0" y="0"/>
                    <a:chExt cx="144" cy="288"/>
                  </a:xfrm>
                </p:grpSpPr>
                <p:sp>
                  <p:nvSpPr>
                    <p:cNvPr id="61" name="Arc 77">
                      <a:extLst>
                        <a:ext uri="{FF2B5EF4-FFF2-40B4-BE49-F238E27FC236}">
                          <a16:creationId xmlns:a16="http://schemas.microsoft.com/office/drawing/2014/main" xmlns="" id="{FB9E0492-0ED3-F745-97ED-6091B53E7402}"/>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 name="Arc 78">
                      <a:extLst>
                        <a:ext uri="{FF2B5EF4-FFF2-40B4-BE49-F238E27FC236}">
                          <a16:creationId xmlns:a16="http://schemas.microsoft.com/office/drawing/2014/main" xmlns="" id="{48E099CE-F8FB-2F42-B2B8-0FD4954A29F0}"/>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sp>
              <p:nvSpPr>
                <p:cNvPr id="40" name="Line 79">
                  <a:extLst>
                    <a:ext uri="{FF2B5EF4-FFF2-40B4-BE49-F238E27FC236}">
                      <a16:creationId xmlns:a16="http://schemas.microsoft.com/office/drawing/2014/main" xmlns="" id="{C68CDCAF-DCD3-6440-996C-BFEBB0FF6366}"/>
                    </a:ext>
                  </a:extLst>
                </p:cNvPr>
                <p:cNvSpPr>
                  <a:spLocks noChangeShapeType="1"/>
                </p:cNvSpPr>
                <p:nvPr/>
              </p:nvSpPr>
              <p:spPr bwMode="auto">
                <a:xfrm>
                  <a:off x="645" y="32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1" name="Line 80">
                  <a:extLst>
                    <a:ext uri="{FF2B5EF4-FFF2-40B4-BE49-F238E27FC236}">
                      <a16:creationId xmlns:a16="http://schemas.microsoft.com/office/drawing/2014/main" xmlns="" id="{8C093278-87A9-3A46-B5E8-F9E6F3A0BB8F}"/>
                    </a:ext>
                  </a:extLst>
                </p:cNvPr>
                <p:cNvSpPr>
                  <a:spLocks noChangeShapeType="1"/>
                </p:cNvSpPr>
                <p:nvPr/>
              </p:nvSpPr>
              <p:spPr bwMode="auto">
                <a:xfrm>
                  <a:off x="1269" y="320"/>
                  <a:ext cx="103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42" name="Group 81">
                  <a:extLst>
                    <a:ext uri="{FF2B5EF4-FFF2-40B4-BE49-F238E27FC236}">
                      <a16:creationId xmlns:a16="http://schemas.microsoft.com/office/drawing/2014/main" xmlns="" id="{82BE9F82-C49D-914F-9FD5-82E0D45CD949}"/>
                    </a:ext>
                  </a:extLst>
                </p:cNvPr>
                <p:cNvGrpSpPr>
                  <a:grpSpLocks/>
                </p:cNvGrpSpPr>
                <p:nvPr/>
              </p:nvGrpSpPr>
              <p:grpSpPr bwMode="auto">
                <a:xfrm>
                  <a:off x="933" y="471"/>
                  <a:ext cx="336" cy="97"/>
                  <a:chOff x="0" y="0"/>
                  <a:chExt cx="432" cy="97"/>
                </a:xfrm>
              </p:grpSpPr>
              <p:grpSp>
                <p:nvGrpSpPr>
                  <p:cNvPr id="49" name="Group 82">
                    <a:extLst>
                      <a:ext uri="{FF2B5EF4-FFF2-40B4-BE49-F238E27FC236}">
                        <a16:creationId xmlns:a16="http://schemas.microsoft.com/office/drawing/2014/main" xmlns="" id="{D10A224E-53A3-4344-8633-C727EE43B6E8}"/>
                      </a:ext>
                    </a:extLst>
                  </p:cNvPr>
                  <p:cNvGrpSpPr>
                    <a:grpSpLocks/>
                  </p:cNvGrpSpPr>
                  <p:nvPr/>
                </p:nvGrpSpPr>
                <p:grpSpPr bwMode="auto">
                  <a:xfrm rot="5400000" flipH="1">
                    <a:off x="312" y="-23"/>
                    <a:ext cx="96" cy="144"/>
                    <a:chOff x="0" y="0"/>
                    <a:chExt cx="144" cy="288"/>
                  </a:xfrm>
                </p:grpSpPr>
                <p:sp>
                  <p:nvSpPr>
                    <p:cNvPr id="56" name="Arc 83">
                      <a:extLst>
                        <a:ext uri="{FF2B5EF4-FFF2-40B4-BE49-F238E27FC236}">
                          <a16:creationId xmlns:a16="http://schemas.microsoft.com/office/drawing/2014/main" xmlns="" id="{F217C1E1-A310-FE4F-B826-E5528A351E08}"/>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 name="Arc 84">
                      <a:extLst>
                        <a:ext uri="{FF2B5EF4-FFF2-40B4-BE49-F238E27FC236}">
                          <a16:creationId xmlns:a16="http://schemas.microsoft.com/office/drawing/2014/main" xmlns="" id="{C986FCE5-29B8-DD43-A877-203351D98BD4}"/>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50" name="Group 85">
                    <a:extLst>
                      <a:ext uri="{FF2B5EF4-FFF2-40B4-BE49-F238E27FC236}">
                        <a16:creationId xmlns:a16="http://schemas.microsoft.com/office/drawing/2014/main" xmlns="" id="{B6DEF317-413F-5644-8F4C-6AC7D989D40E}"/>
                      </a:ext>
                    </a:extLst>
                  </p:cNvPr>
                  <p:cNvGrpSpPr>
                    <a:grpSpLocks/>
                  </p:cNvGrpSpPr>
                  <p:nvPr/>
                </p:nvGrpSpPr>
                <p:grpSpPr bwMode="auto">
                  <a:xfrm rot="5400000" flipH="1">
                    <a:off x="169" y="-24"/>
                    <a:ext cx="96" cy="144"/>
                    <a:chOff x="0" y="0"/>
                    <a:chExt cx="144" cy="288"/>
                  </a:xfrm>
                </p:grpSpPr>
                <p:sp>
                  <p:nvSpPr>
                    <p:cNvPr id="54" name="Arc 86">
                      <a:extLst>
                        <a:ext uri="{FF2B5EF4-FFF2-40B4-BE49-F238E27FC236}">
                          <a16:creationId xmlns:a16="http://schemas.microsoft.com/office/drawing/2014/main" xmlns="" id="{36A3D474-1835-2A41-85B8-85EAD9BE52C1}"/>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Arc 87">
                      <a:extLst>
                        <a:ext uri="{FF2B5EF4-FFF2-40B4-BE49-F238E27FC236}">
                          <a16:creationId xmlns:a16="http://schemas.microsoft.com/office/drawing/2014/main" xmlns="" id="{E0DEAFD2-2063-0F43-9ACC-442B918703A0}"/>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51" name="Group 88">
                    <a:extLst>
                      <a:ext uri="{FF2B5EF4-FFF2-40B4-BE49-F238E27FC236}">
                        <a16:creationId xmlns:a16="http://schemas.microsoft.com/office/drawing/2014/main" xmlns="" id="{D6872009-9C15-684E-92A8-9DEA89DF0604}"/>
                      </a:ext>
                    </a:extLst>
                  </p:cNvPr>
                  <p:cNvGrpSpPr>
                    <a:grpSpLocks/>
                  </p:cNvGrpSpPr>
                  <p:nvPr/>
                </p:nvGrpSpPr>
                <p:grpSpPr bwMode="auto">
                  <a:xfrm rot="5400000" flipH="1">
                    <a:off x="24" y="-23"/>
                    <a:ext cx="96" cy="144"/>
                    <a:chOff x="0" y="0"/>
                    <a:chExt cx="144" cy="288"/>
                  </a:xfrm>
                </p:grpSpPr>
                <p:sp>
                  <p:nvSpPr>
                    <p:cNvPr id="52" name="Arc 89">
                      <a:extLst>
                        <a:ext uri="{FF2B5EF4-FFF2-40B4-BE49-F238E27FC236}">
                          <a16:creationId xmlns:a16="http://schemas.microsoft.com/office/drawing/2014/main" xmlns="" id="{8958A9C1-B808-D741-86CB-13BBF16BDC0E}"/>
                        </a:ext>
                      </a:extLst>
                    </p:cNvPr>
                    <p:cNvSpPr>
                      <a:spLocks/>
                    </p:cNvSpPr>
                    <p:nvPr/>
                  </p:nvSpPr>
                  <p:spPr bwMode="auto">
                    <a:xfrm>
                      <a:off x="0" y="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90">
                      <a:extLst>
                        <a:ext uri="{FF2B5EF4-FFF2-40B4-BE49-F238E27FC236}">
                          <a16:creationId xmlns:a16="http://schemas.microsoft.com/office/drawing/2014/main" xmlns="" id="{A664AE8D-2255-8D4A-820B-0C6D9BAC13C5}"/>
                        </a:ext>
                      </a:extLst>
                    </p:cNvPr>
                    <p:cNvSpPr>
                      <a:spLocks/>
                    </p:cNvSpPr>
                    <p:nvPr/>
                  </p:nvSpPr>
                  <p:spPr bwMode="auto">
                    <a:xfrm flipV="1">
                      <a:off x="0" y="14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sp>
              <p:nvSpPr>
                <p:cNvPr id="43" name="Line 91">
                  <a:extLst>
                    <a:ext uri="{FF2B5EF4-FFF2-40B4-BE49-F238E27FC236}">
                      <a16:creationId xmlns:a16="http://schemas.microsoft.com/office/drawing/2014/main" xmlns="" id="{2F786EE5-8A65-3349-A4E8-916162B2594A}"/>
                    </a:ext>
                  </a:extLst>
                </p:cNvPr>
                <p:cNvSpPr>
                  <a:spLocks noChangeShapeType="1"/>
                </p:cNvSpPr>
                <p:nvPr/>
              </p:nvSpPr>
              <p:spPr bwMode="auto">
                <a:xfrm>
                  <a:off x="645" y="551"/>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4" name="Line 92">
                  <a:extLst>
                    <a:ext uri="{FF2B5EF4-FFF2-40B4-BE49-F238E27FC236}">
                      <a16:creationId xmlns:a16="http://schemas.microsoft.com/office/drawing/2014/main" xmlns="" id="{8CB50717-5C3A-F949-91BB-F42BAA1E15BF}"/>
                    </a:ext>
                  </a:extLst>
                </p:cNvPr>
                <p:cNvSpPr>
                  <a:spLocks noChangeShapeType="1"/>
                </p:cNvSpPr>
                <p:nvPr/>
              </p:nvSpPr>
              <p:spPr bwMode="auto">
                <a:xfrm>
                  <a:off x="648" y="8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 name="Line 93">
                  <a:extLst>
                    <a:ext uri="{FF2B5EF4-FFF2-40B4-BE49-F238E27FC236}">
                      <a16:creationId xmlns:a16="http://schemas.microsoft.com/office/drawing/2014/main" xmlns="" id="{97D5D4BE-3797-4D4B-9E2B-286970BC7BF0}"/>
                    </a:ext>
                  </a:extLst>
                </p:cNvPr>
                <p:cNvSpPr>
                  <a:spLocks noChangeShapeType="1"/>
                </p:cNvSpPr>
                <p:nvPr/>
              </p:nvSpPr>
              <p:spPr bwMode="auto">
                <a:xfrm>
                  <a:off x="1277" y="549"/>
                  <a:ext cx="103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6" name="Line 94">
                  <a:extLst>
                    <a:ext uri="{FF2B5EF4-FFF2-40B4-BE49-F238E27FC236}">
                      <a16:creationId xmlns:a16="http://schemas.microsoft.com/office/drawing/2014/main" xmlns="" id="{94752315-855C-C841-A66F-6CC223776327}"/>
                    </a:ext>
                  </a:extLst>
                </p:cNvPr>
                <p:cNvSpPr>
                  <a:spLocks noChangeShapeType="1"/>
                </p:cNvSpPr>
                <p:nvPr/>
              </p:nvSpPr>
              <p:spPr bwMode="auto">
                <a:xfrm>
                  <a:off x="378" y="317"/>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Oval 95">
                  <a:extLst>
                    <a:ext uri="{FF2B5EF4-FFF2-40B4-BE49-F238E27FC236}">
                      <a16:creationId xmlns:a16="http://schemas.microsoft.com/office/drawing/2014/main" xmlns="" id="{0320D468-EDA1-374C-B7A4-F7AD38AE6F67}"/>
                    </a:ext>
                  </a:extLst>
                </p:cNvPr>
                <p:cNvSpPr>
                  <a:spLocks noChangeArrowheads="1"/>
                </p:cNvSpPr>
                <p:nvPr/>
              </p:nvSpPr>
              <p:spPr bwMode="auto">
                <a:xfrm>
                  <a:off x="2304" y="296"/>
                  <a:ext cx="46" cy="4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 name="Oval 96">
                  <a:extLst>
                    <a:ext uri="{FF2B5EF4-FFF2-40B4-BE49-F238E27FC236}">
                      <a16:creationId xmlns:a16="http://schemas.microsoft.com/office/drawing/2014/main" xmlns="" id="{0DA1B599-329D-3140-8091-CB1452E911E8}"/>
                    </a:ext>
                  </a:extLst>
                </p:cNvPr>
                <p:cNvSpPr>
                  <a:spLocks noChangeArrowheads="1"/>
                </p:cNvSpPr>
                <p:nvPr/>
              </p:nvSpPr>
              <p:spPr bwMode="auto">
                <a:xfrm>
                  <a:off x="2304" y="528"/>
                  <a:ext cx="46" cy="4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0" name="Oval 97">
                <a:extLst>
                  <a:ext uri="{FF2B5EF4-FFF2-40B4-BE49-F238E27FC236}">
                    <a16:creationId xmlns:a16="http://schemas.microsoft.com/office/drawing/2014/main" xmlns="" id="{BA4B0127-0D42-A844-B32C-FAC35E75D15D}"/>
                  </a:ext>
                </a:extLst>
              </p:cNvPr>
              <p:cNvSpPr>
                <a:spLocks noChangeArrowheads="1"/>
              </p:cNvSpPr>
              <p:nvPr/>
            </p:nvSpPr>
            <p:spPr bwMode="auto">
              <a:xfrm>
                <a:off x="616" y="280"/>
                <a:ext cx="77" cy="77"/>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98" name="组合 1">
            <a:extLst>
              <a:ext uri="{FF2B5EF4-FFF2-40B4-BE49-F238E27FC236}">
                <a16:creationId xmlns:a16="http://schemas.microsoft.com/office/drawing/2014/main" xmlns="" id="{F0DD10BC-1B50-FD4F-BB2C-33D821CC6BF5}"/>
              </a:ext>
            </a:extLst>
          </p:cNvPr>
          <p:cNvGrpSpPr>
            <a:grpSpLocks/>
          </p:cNvGrpSpPr>
          <p:nvPr/>
        </p:nvGrpSpPr>
        <p:grpSpPr bwMode="auto">
          <a:xfrm>
            <a:off x="3650539" y="725214"/>
            <a:ext cx="582612" cy="571500"/>
            <a:chOff x="895473" y="4941168"/>
            <a:chExt cx="582117" cy="572195"/>
          </a:xfrm>
        </p:grpSpPr>
        <p:sp>
          <p:nvSpPr>
            <p:cNvPr id="99" name="同心圆 98">
              <a:extLst>
                <a:ext uri="{FF2B5EF4-FFF2-40B4-BE49-F238E27FC236}">
                  <a16:creationId xmlns:a16="http://schemas.microsoft.com/office/drawing/2014/main" xmlns="" id="{85617460-4815-2049-B304-28E640140BBF}"/>
                </a:ext>
              </a:extLst>
            </p:cNvPr>
            <p:cNvSpPr/>
            <p:nvPr/>
          </p:nvSpPr>
          <p:spPr>
            <a:xfrm>
              <a:off x="904990" y="4941168"/>
              <a:ext cx="572600" cy="572195"/>
            </a:xfrm>
            <a:prstGeom prst="donut">
              <a:avLst>
                <a:gd name="adj" fmla="val 1307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00" name="文本框 99">
              <a:extLst>
                <a:ext uri="{FF2B5EF4-FFF2-40B4-BE49-F238E27FC236}">
                  <a16:creationId xmlns:a16="http://schemas.microsoft.com/office/drawing/2014/main" xmlns="" id="{8B6AF872-DE78-F843-B158-BB2F709C3BA0}"/>
                </a:ext>
              </a:extLst>
            </p:cNvPr>
            <p:cNvSpPr txBox="1"/>
            <p:nvPr/>
          </p:nvSpPr>
          <p:spPr>
            <a:xfrm>
              <a:off x="895473" y="5026997"/>
              <a:ext cx="575772" cy="400537"/>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1</a:t>
              </a:r>
              <a:endParaRPr lang="zh-CN" altLang="en-US" sz="2000" b="1" dirty="0">
                <a:solidFill>
                  <a:schemeClr val="tx1">
                    <a:lumMod val="85000"/>
                    <a:lumOff val="15000"/>
                  </a:schemeClr>
                </a:solidFill>
              </a:endParaRPr>
            </a:p>
          </p:txBody>
        </p:sp>
      </p:grpSp>
      <p:grpSp>
        <p:nvGrpSpPr>
          <p:cNvPr id="101" name="组合 3">
            <a:extLst>
              <a:ext uri="{FF2B5EF4-FFF2-40B4-BE49-F238E27FC236}">
                <a16:creationId xmlns:a16="http://schemas.microsoft.com/office/drawing/2014/main" xmlns="" id="{1BFE3B0E-5294-0342-B52D-DBCA79A939EF}"/>
              </a:ext>
            </a:extLst>
          </p:cNvPr>
          <p:cNvGrpSpPr>
            <a:grpSpLocks/>
          </p:cNvGrpSpPr>
          <p:nvPr/>
        </p:nvGrpSpPr>
        <p:grpSpPr bwMode="auto">
          <a:xfrm>
            <a:off x="1691563" y="1459406"/>
            <a:ext cx="8156576" cy="2271713"/>
            <a:chOff x="-11607" y="1688811"/>
            <a:chExt cx="8156955" cy="2272775"/>
          </a:xfrm>
        </p:grpSpPr>
        <p:sp>
          <p:nvSpPr>
            <p:cNvPr id="102" name="矩形 101">
              <a:extLst>
                <a:ext uri="{FF2B5EF4-FFF2-40B4-BE49-F238E27FC236}">
                  <a16:creationId xmlns:a16="http://schemas.microsoft.com/office/drawing/2014/main" xmlns="" id="{F1257505-1680-8B45-AFCB-24F0AF824E58}"/>
                </a:ext>
              </a:extLst>
            </p:cNvPr>
            <p:cNvSpPr/>
            <p:nvPr/>
          </p:nvSpPr>
          <p:spPr>
            <a:xfrm>
              <a:off x="-11607" y="3747173"/>
              <a:ext cx="695358" cy="214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3" name="矩形 102">
              <a:extLst>
                <a:ext uri="{FF2B5EF4-FFF2-40B4-BE49-F238E27FC236}">
                  <a16:creationId xmlns:a16="http://schemas.microsoft.com/office/drawing/2014/main" xmlns="" id="{72F8B749-D8AC-0846-B34E-562F2CC19784}"/>
                </a:ext>
              </a:extLst>
            </p:cNvPr>
            <p:cNvSpPr/>
            <p:nvPr/>
          </p:nvSpPr>
          <p:spPr>
            <a:xfrm rot="5400000">
              <a:off x="-464503" y="2759333"/>
              <a:ext cx="2080597" cy="215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4" name="矩形 103">
              <a:extLst>
                <a:ext uri="{FF2B5EF4-FFF2-40B4-BE49-F238E27FC236}">
                  <a16:creationId xmlns:a16="http://schemas.microsoft.com/office/drawing/2014/main" xmlns="" id="{CFCED6AC-FBD8-A144-A21B-6BDE37BCF99B}"/>
                </a:ext>
              </a:extLst>
            </p:cNvPr>
            <p:cNvSpPr/>
            <p:nvPr/>
          </p:nvSpPr>
          <p:spPr>
            <a:xfrm>
              <a:off x="467841" y="1688811"/>
              <a:ext cx="7677507" cy="214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05" name="组合 104">
            <a:extLst>
              <a:ext uri="{FF2B5EF4-FFF2-40B4-BE49-F238E27FC236}">
                <a16:creationId xmlns:a16="http://schemas.microsoft.com/office/drawing/2014/main" xmlns="" id="{062E8C75-1679-D34F-B5A9-3B87FC1E4A75}"/>
              </a:ext>
            </a:extLst>
          </p:cNvPr>
          <p:cNvGrpSpPr>
            <a:grpSpLocks/>
          </p:cNvGrpSpPr>
          <p:nvPr/>
        </p:nvGrpSpPr>
        <p:grpSpPr bwMode="auto">
          <a:xfrm flipV="1">
            <a:off x="1691563" y="3826369"/>
            <a:ext cx="8396288" cy="2616200"/>
            <a:chOff x="-11607" y="1236263"/>
            <a:chExt cx="8397154" cy="2616759"/>
          </a:xfrm>
        </p:grpSpPr>
        <p:sp>
          <p:nvSpPr>
            <p:cNvPr id="106" name="矩形 105">
              <a:extLst>
                <a:ext uri="{FF2B5EF4-FFF2-40B4-BE49-F238E27FC236}">
                  <a16:creationId xmlns:a16="http://schemas.microsoft.com/office/drawing/2014/main" xmlns="" id="{A55EADDA-2DD9-AB48-83B3-13BF4791DE35}"/>
                </a:ext>
              </a:extLst>
            </p:cNvPr>
            <p:cNvSpPr/>
            <p:nvPr/>
          </p:nvSpPr>
          <p:spPr>
            <a:xfrm>
              <a:off x="-11607" y="3746637"/>
              <a:ext cx="695398" cy="106385"/>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7" name="矩形 106">
              <a:extLst>
                <a:ext uri="{FF2B5EF4-FFF2-40B4-BE49-F238E27FC236}">
                  <a16:creationId xmlns:a16="http://schemas.microsoft.com/office/drawing/2014/main" xmlns="" id="{D71A4AC3-2718-F04A-9197-48B9A11CC654}"/>
                </a:ext>
              </a:extLst>
            </p:cNvPr>
            <p:cNvSpPr/>
            <p:nvPr/>
          </p:nvSpPr>
          <p:spPr>
            <a:xfrm rot="16200000">
              <a:off x="-667455" y="2482723"/>
              <a:ext cx="2599293" cy="10637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8" name="矩形 107">
              <a:extLst>
                <a:ext uri="{FF2B5EF4-FFF2-40B4-BE49-F238E27FC236}">
                  <a16:creationId xmlns:a16="http://schemas.microsoft.com/office/drawing/2014/main" xmlns="" id="{515A5E73-19B1-5441-9FE4-0470838EC204}"/>
                </a:ext>
              </a:extLst>
            </p:cNvPr>
            <p:cNvSpPr/>
            <p:nvPr/>
          </p:nvSpPr>
          <p:spPr>
            <a:xfrm rot="10800000">
              <a:off x="574241" y="1236263"/>
              <a:ext cx="7811306" cy="10638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Tree>
    <p:extLst>
      <p:ext uri="{BB962C8B-B14F-4D97-AF65-F5344CB8AC3E}">
        <p14:creationId xmlns:p14="http://schemas.microsoft.com/office/powerpoint/2010/main" val="51659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592427F-04C0-2642-978E-AE6489777BAC}"/>
              </a:ext>
            </a:extLst>
          </p:cNvPr>
          <p:cNvGrpSpPr>
            <a:grpSpLocks/>
          </p:cNvGrpSpPr>
          <p:nvPr/>
        </p:nvGrpSpPr>
        <p:grpSpPr bwMode="auto">
          <a:xfrm>
            <a:off x="5958818" y="2558721"/>
            <a:ext cx="3387725" cy="2593975"/>
            <a:chOff x="3419872" y="1905968"/>
            <a:chExt cx="4343400" cy="3324225"/>
          </a:xfrm>
        </p:grpSpPr>
        <p:sp>
          <p:nvSpPr>
            <p:cNvPr id="3" name="Text Box 4">
              <a:extLst>
                <a:ext uri="{FF2B5EF4-FFF2-40B4-BE49-F238E27FC236}">
                  <a16:creationId xmlns:a16="http://schemas.microsoft.com/office/drawing/2014/main" xmlns="" id="{871ED953-8ED2-8447-AD66-3CA5CD4B9634}"/>
                </a:ext>
              </a:extLst>
            </p:cNvPr>
            <p:cNvSpPr txBox="1">
              <a:spLocks noChangeArrowheads="1"/>
            </p:cNvSpPr>
            <p:nvPr/>
          </p:nvSpPr>
          <p:spPr bwMode="auto">
            <a:xfrm>
              <a:off x="4540647" y="3041030"/>
              <a:ext cx="636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i="1">
                  <a:solidFill>
                    <a:srgbClr val="FF3300"/>
                  </a:solidFill>
                  <a:latin typeface="Times New Roman" panose="02020603050405020304" pitchFamily="18" charset="0"/>
                </a:rPr>
                <a:t>I</a:t>
              </a:r>
              <a:r>
                <a:rPr lang="en-US" altLang="zh-CN" sz="2800" b="1" i="1" baseline="-25000">
                  <a:solidFill>
                    <a:srgbClr val="FF3300"/>
                  </a:solidFill>
                  <a:latin typeface="Times New Roman" panose="02020603050405020304" pitchFamily="18" charset="0"/>
                </a:rPr>
                <a:t>b</a:t>
              </a:r>
              <a:endParaRPr lang="en-US" altLang="zh-CN" sz="2800" b="1">
                <a:solidFill>
                  <a:srgbClr val="FF3300"/>
                </a:solidFill>
                <a:latin typeface="Times New Roman" panose="02020603050405020304" pitchFamily="18" charset="0"/>
              </a:endParaRPr>
            </a:p>
          </p:txBody>
        </p:sp>
        <p:grpSp>
          <p:nvGrpSpPr>
            <p:cNvPr id="4" name="Group 5">
              <a:extLst>
                <a:ext uri="{FF2B5EF4-FFF2-40B4-BE49-F238E27FC236}">
                  <a16:creationId xmlns:a16="http://schemas.microsoft.com/office/drawing/2014/main" xmlns="" id="{3B08EB6E-EEA3-D84D-9500-1FFDA7030809}"/>
                </a:ext>
              </a:extLst>
            </p:cNvPr>
            <p:cNvGrpSpPr>
              <a:grpSpLocks/>
            </p:cNvGrpSpPr>
            <p:nvPr/>
          </p:nvGrpSpPr>
          <p:grpSpPr bwMode="auto">
            <a:xfrm flipH="1">
              <a:off x="4870847" y="3272805"/>
              <a:ext cx="838200" cy="1524000"/>
              <a:chOff x="0" y="0"/>
              <a:chExt cx="388" cy="675"/>
            </a:xfrm>
          </p:grpSpPr>
          <p:sp>
            <p:nvSpPr>
              <p:cNvPr id="65" name="未知">
                <a:extLst>
                  <a:ext uri="{FF2B5EF4-FFF2-40B4-BE49-F238E27FC236}">
                    <a16:creationId xmlns:a16="http://schemas.microsoft.com/office/drawing/2014/main" xmlns="" id="{04C28115-CF85-6B49-8FE5-2B1048442F4F}"/>
                  </a:ext>
                </a:extLst>
              </p:cNvPr>
              <p:cNvSpPr>
                <a:spLocks/>
              </p:cNvSpPr>
              <p:nvPr/>
            </p:nvSpPr>
            <p:spPr bwMode="auto">
              <a:xfrm>
                <a:off x="70" y="107"/>
                <a:ext cx="175" cy="120"/>
              </a:xfrm>
              <a:custGeom>
                <a:avLst/>
                <a:gdLst>
                  <a:gd name="T0" fmla="*/ 2 w 410"/>
                  <a:gd name="T1" fmla="*/ 0 h 406"/>
                  <a:gd name="T2" fmla="*/ 1 w 410"/>
                  <a:gd name="T3" fmla="*/ 0 h 406"/>
                  <a:gd name="T4" fmla="*/ 1 w 410"/>
                  <a:gd name="T5" fmla="*/ 0 h 406"/>
                  <a:gd name="T6" fmla="*/ 0 w 410"/>
                  <a:gd name="T7" fmla="*/ 0 h 406"/>
                  <a:gd name="T8" fmla="*/ 0 w 410"/>
                  <a:gd name="T9" fmla="*/ 0 h 406"/>
                  <a:gd name="T10" fmla="*/ 0 w 410"/>
                  <a:gd name="T11" fmla="*/ 0 h 406"/>
                  <a:gd name="T12" fmla="*/ 0 w 410"/>
                  <a:gd name="T13" fmla="*/ 0 h 406"/>
                  <a:gd name="T14" fmla="*/ 0 w 410"/>
                  <a:gd name="T15" fmla="*/ 0 h 406"/>
                  <a:gd name="T16" fmla="*/ 0 w 410"/>
                  <a:gd name="T17" fmla="*/ 0 h 406"/>
                  <a:gd name="T18" fmla="*/ 1 w 410"/>
                  <a:gd name="T19" fmla="*/ 0 h 406"/>
                  <a:gd name="T20" fmla="*/ 1 w 410"/>
                  <a:gd name="T21" fmla="*/ 0 h 406"/>
                  <a:gd name="T22" fmla="*/ 1 w 410"/>
                  <a:gd name="T23" fmla="*/ 0 h 406"/>
                  <a:gd name="T24" fmla="*/ 2 w 410"/>
                  <a:gd name="T25" fmla="*/ 0 h 406"/>
                  <a:gd name="T26" fmla="*/ 2 w 410"/>
                  <a:gd name="T27" fmla="*/ 0 h 406"/>
                  <a:gd name="T28" fmla="*/ 2 w 410"/>
                  <a:gd name="T29" fmla="*/ 0 h 406"/>
                  <a:gd name="T30" fmla="*/ 2 w 410"/>
                  <a:gd name="T31" fmla="*/ 0 h 406"/>
                  <a:gd name="T32" fmla="*/ 2 w 410"/>
                  <a:gd name="T33" fmla="*/ 0 h 406"/>
                  <a:gd name="T34" fmla="*/ 3 w 410"/>
                  <a:gd name="T35" fmla="*/ 0 h 406"/>
                  <a:gd name="T36" fmla="*/ 3 w 410"/>
                  <a:gd name="T37" fmla="*/ 0 h 406"/>
                  <a:gd name="T38" fmla="*/ 3 w 410"/>
                  <a:gd name="T39" fmla="*/ 0 h 406"/>
                  <a:gd name="T40" fmla="*/ 2 w 410"/>
                  <a:gd name="T41" fmla="*/ 0 h 406"/>
                  <a:gd name="T42" fmla="*/ 2 w 410"/>
                  <a:gd name="T43" fmla="*/ 0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 name="未知">
                <a:extLst>
                  <a:ext uri="{FF2B5EF4-FFF2-40B4-BE49-F238E27FC236}">
                    <a16:creationId xmlns:a16="http://schemas.microsoft.com/office/drawing/2014/main" xmlns="" id="{94750846-0A56-BF42-BE39-C1F2207892D9}"/>
                  </a:ext>
                </a:extLst>
              </p:cNvPr>
              <p:cNvSpPr>
                <a:spLocks/>
              </p:cNvSpPr>
              <p:nvPr/>
            </p:nvSpPr>
            <p:spPr bwMode="auto">
              <a:xfrm>
                <a:off x="195" y="0"/>
                <a:ext cx="154" cy="260"/>
              </a:xfrm>
              <a:custGeom>
                <a:avLst/>
                <a:gdLst>
                  <a:gd name="T0" fmla="*/ 0 w 364"/>
                  <a:gd name="T1" fmla="*/ 0 h 907"/>
                  <a:gd name="T2" fmla="*/ 0 w 364"/>
                  <a:gd name="T3" fmla="*/ 0 h 907"/>
                  <a:gd name="T4" fmla="*/ 0 w 364"/>
                  <a:gd name="T5" fmla="*/ 1 h 907"/>
                  <a:gd name="T6" fmla="*/ 0 w 364"/>
                  <a:gd name="T7" fmla="*/ 1 h 907"/>
                  <a:gd name="T8" fmla="*/ 0 w 364"/>
                  <a:gd name="T9" fmla="*/ 1 h 907"/>
                  <a:gd name="T10" fmla="*/ 0 w 364"/>
                  <a:gd name="T11" fmla="*/ 1 h 907"/>
                  <a:gd name="T12" fmla="*/ 0 w 364"/>
                  <a:gd name="T13" fmla="*/ 1 h 907"/>
                  <a:gd name="T14" fmla="*/ 1 w 364"/>
                  <a:gd name="T15" fmla="*/ 0 h 907"/>
                  <a:gd name="T16" fmla="*/ 2 w 364"/>
                  <a:gd name="T17" fmla="*/ 0 h 907"/>
                  <a:gd name="T18" fmla="*/ 2 w 364"/>
                  <a:gd name="T19" fmla="*/ 0 h 907"/>
                  <a:gd name="T20" fmla="*/ 2 w 364"/>
                  <a:gd name="T21" fmla="*/ 0 h 907"/>
                  <a:gd name="T22" fmla="*/ 2 w 364"/>
                  <a:gd name="T23" fmla="*/ 0 h 907"/>
                  <a:gd name="T24" fmla="*/ 2 w 364"/>
                  <a:gd name="T25" fmla="*/ 0 h 907"/>
                  <a:gd name="T26" fmla="*/ 2 w 364"/>
                  <a:gd name="T27" fmla="*/ 0 h 907"/>
                  <a:gd name="T28" fmla="*/ 2 w 364"/>
                  <a:gd name="T29" fmla="*/ 0 h 907"/>
                  <a:gd name="T30" fmla="*/ 2 w 364"/>
                  <a:gd name="T31" fmla="*/ 0 h 907"/>
                  <a:gd name="T32" fmla="*/ 2 w 364"/>
                  <a:gd name="T33" fmla="*/ 0 h 907"/>
                  <a:gd name="T34" fmla="*/ 2 w 364"/>
                  <a:gd name="T35" fmla="*/ 0 h 907"/>
                  <a:gd name="T36" fmla="*/ 2 w 364"/>
                  <a:gd name="T37" fmla="*/ 0 h 907"/>
                  <a:gd name="T38" fmla="*/ 2 w 364"/>
                  <a:gd name="T39" fmla="*/ 0 h 907"/>
                  <a:gd name="T40" fmla="*/ 2 w 364"/>
                  <a:gd name="T41" fmla="*/ 0 h 907"/>
                  <a:gd name="T42" fmla="*/ 1 w 364"/>
                  <a:gd name="T43" fmla="*/ 0 h 907"/>
                  <a:gd name="T44" fmla="*/ 1 w 364"/>
                  <a:gd name="T45" fmla="*/ 0 h 907"/>
                  <a:gd name="T46" fmla="*/ 1 w 364"/>
                  <a:gd name="T47" fmla="*/ 0 h 907"/>
                  <a:gd name="T48" fmla="*/ 1 w 364"/>
                  <a:gd name="T49" fmla="*/ 0 h 907"/>
                  <a:gd name="T50" fmla="*/ 1 w 364"/>
                  <a:gd name="T51" fmla="*/ 0 h 907"/>
                  <a:gd name="T52" fmla="*/ 1 w 364"/>
                  <a:gd name="T53" fmla="*/ 0 h 907"/>
                  <a:gd name="T54" fmla="*/ 1 w 364"/>
                  <a:gd name="T55" fmla="*/ 0 h 907"/>
                  <a:gd name="T56" fmla="*/ 1 w 364"/>
                  <a:gd name="T57" fmla="*/ 0 h 907"/>
                  <a:gd name="T58" fmla="*/ 1 w 364"/>
                  <a:gd name="T59" fmla="*/ 0 h 907"/>
                  <a:gd name="T60" fmla="*/ 2 w 364"/>
                  <a:gd name="T61" fmla="*/ 0 h 907"/>
                  <a:gd name="T62" fmla="*/ 2 w 364"/>
                  <a:gd name="T63" fmla="*/ 0 h 907"/>
                  <a:gd name="T64" fmla="*/ 2 w 364"/>
                  <a:gd name="T65" fmla="*/ 0 h 907"/>
                  <a:gd name="T66" fmla="*/ 2 w 364"/>
                  <a:gd name="T67" fmla="*/ 0 h 907"/>
                  <a:gd name="T68" fmla="*/ 2 w 364"/>
                  <a:gd name="T69" fmla="*/ 0 h 907"/>
                  <a:gd name="T70" fmla="*/ 2 w 364"/>
                  <a:gd name="T71" fmla="*/ 0 h 907"/>
                  <a:gd name="T72" fmla="*/ 1 w 364"/>
                  <a:gd name="T73" fmla="*/ 0 h 907"/>
                  <a:gd name="T74" fmla="*/ 1 w 364"/>
                  <a:gd name="T75" fmla="*/ 0 h 907"/>
                  <a:gd name="T76" fmla="*/ 0 w 364"/>
                  <a:gd name="T77" fmla="*/ 0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907"/>
                  <a:gd name="T119" fmla="*/ 364 w 364"/>
                  <a:gd name="T120" fmla="*/ 907 h 9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未知">
                <a:extLst>
                  <a:ext uri="{FF2B5EF4-FFF2-40B4-BE49-F238E27FC236}">
                    <a16:creationId xmlns:a16="http://schemas.microsoft.com/office/drawing/2014/main" xmlns="" id="{10D36D59-F937-EC43-B162-3547545CC06A}"/>
                  </a:ext>
                </a:extLst>
              </p:cNvPr>
              <p:cNvSpPr>
                <a:spLocks/>
              </p:cNvSpPr>
              <p:nvPr/>
            </p:nvSpPr>
            <p:spPr bwMode="auto">
              <a:xfrm rot="1587597">
                <a:off x="0" y="244"/>
                <a:ext cx="139" cy="189"/>
              </a:xfrm>
              <a:custGeom>
                <a:avLst/>
                <a:gdLst>
                  <a:gd name="T0" fmla="*/ 2 w 329"/>
                  <a:gd name="T1" fmla="*/ 0 h 546"/>
                  <a:gd name="T2" fmla="*/ 2 w 329"/>
                  <a:gd name="T3" fmla="*/ 0 h 546"/>
                  <a:gd name="T4" fmla="*/ 1 w 329"/>
                  <a:gd name="T5" fmla="*/ 0 h 546"/>
                  <a:gd name="T6" fmla="*/ 1 w 329"/>
                  <a:gd name="T7" fmla="*/ 0 h 546"/>
                  <a:gd name="T8" fmla="*/ 0 w 329"/>
                  <a:gd name="T9" fmla="*/ 0 h 546"/>
                  <a:gd name="T10" fmla="*/ 0 w 329"/>
                  <a:gd name="T11" fmla="*/ 0 h 546"/>
                  <a:gd name="T12" fmla="*/ 0 w 329"/>
                  <a:gd name="T13" fmla="*/ 0 h 546"/>
                  <a:gd name="T14" fmla="*/ 0 w 329"/>
                  <a:gd name="T15" fmla="*/ 1 h 546"/>
                  <a:gd name="T16" fmla="*/ 0 w 329"/>
                  <a:gd name="T17" fmla="*/ 1 h 546"/>
                  <a:gd name="T18" fmla="*/ 1 w 329"/>
                  <a:gd name="T19" fmla="*/ 1 h 546"/>
                  <a:gd name="T20" fmla="*/ 1 w 329"/>
                  <a:gd name="T21" fmla="*/ 1 h 546"/>
                  <a:gd name="T22" fmla="*/ 1 w 329"/>
                  <a:gd name="T23" fmla="*/ 1 h 546"/>
                  <a:gd name="T24" fmla="*/ 1 w 329"/>
                  <a:gd name="T25" fmla="*/ 1 h 546"/>
                  <a:gd name="T26" fmla="*/ 1 w 329"/>
                  <a:gd name="T27" fmla="*/ 1 h 546"/>
                  <a:gd name="T28" fmla="*/ 1 w 329"/>
                  <a:gd name="T29" fmla="*/ 1 h 546"/>
                  <a:gd name="T30" fmla="*/ 0 w 329"/>
                  <a:gd name="T31" fmla="*/ 1 h 546"/>
                  <a:gd name="T32" fmla="*/ 0 w 329"/>
                  <a:gd name="T33" fmla="*/ 1 h 546"/>
                  <a:gd name="T34" fmla="*/ 0 w 329"/>
                  <a:gd name="T35" fmla="*/ 1 h 546"/>
                  <a:gd name="T36" fmla="*/ 1 w 329"/>
                  <a:gd name="T37" fmla="*/ 1 h 546"/>
                  <a:gd name="T38" fmla="*/ 1 w 329"/>
                  <a:gd name="T39" fmla="*/ 1 h 546"/>
                  <a:gd name="T40" fmla="*/ 1 w 329"/>
                  <a:gd name="T41" fmla="*/ 1 h 546"/>
                  <a:gd name="T42" fmla="*/ 1 w 329"/>
                  <a:gd name="T43" fmla="*/ 1 h 546"/>
                  <a:gd name="T44" fmla="*/ 2 w 329"/>
                  <a:gd name="T45" fmla="*/ 1 h 546"/>
                  <a:gd name="T46" fmla="*/ 2 w 329"/>
                  <a:gd name="T47" fmla="*/ 1 h 546"/>
                  <a:gd name="T48" fmla="*/ 1 w 329"/>
                  <a:gd name="T49" fmla="*/ 1 h 546"/>
                  <a:gd name="T50" fmla="*/ 1 w 329"/>
                  <a:gd name="T51" fmla="*/ 1 h 546"/>
                  <a:gd name="T52" fmla="*/ 1 w 329"/>
                  <a:gd name="T53" fmla="*/ 1 h 546"/>
                  <a:gd name="T54" fmla="*/ 0 w 329"/>
                  <a:gd name="T55" fmla="*/ 1 h 546"/>
                  <a:gd name="T56" fmla="*/ 0 w 329"/>
                  <a:gd name="T57" fmla="*/ 0 h 546"/>
                  <a:gd name="T58" fmla="*/ 0 w 329"/>
                  <a:gd name="T59" fmla="*/ 0 h 546"/>
                  <a:gd name="T60" fmla="*/ 1 w 329"/>
                  <a:gd name="T61" fmla="*/ 0 h 546"/>
                  <a:gd name="T62" fmla="*/ 1 w 329"/>
                  <a:gd name="T63" fmla="*/ 0 h 546"/>
                  <a:gd name="T64" fmla="*/ 1 w 329"/>
                  <a:gd name="T65" fmla="*/ 0 h 546"/>
                  <a:gd name="T66" fmla="*/ 2 w 329"/>
                  <a:gd name="T67" fmla="*/ 0 h 546"/>
                  <a:gd name="T68" fmla="*/ 2 w 329"/>
                  <a:gd name="T69" fmla="*/ 0 h 546"/>
                  <a:gd name="T70" fmla="*/ 2 w 329"/>
                  <a:gd name="T71" fmla="*/ 0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未知">
                <a:extLst>
                  <a:ext uri="{FF2B5EF4-FFF2-40B4-BE49-F238E27FC236}">
                    <a16:creationId xmlns:a16="http://schemas.microsoft.com/office/drawing/2014/main" xmlns="" id="{4A9C2FB0-B272-8F4D-97D2-3C043BF6D95E}"/>
                  </a:ext>
                </a:extLst>
              </p:cNvPr>
              <p:cNvSpPr>
                <a:spLocks/>
              </p:cNvSpPr>
              <p:nvPr/>
            </p:nvSpPr>
            <p:spPr bwMode="auto">
              <a:xfrm>
                <a:off x="122" y="228"/>
                <a:ext cx="131" cy="198"/>
              </a:xfrm>
              <a:custGeom>
                <a:avLst/>
                <a:gdLst>
                  <a:gd name="T0" fmla="*/ 1 w 309"/>
                  <a:gd name="T1" fmla="*/ 0 h 673"/>
                  <a:gd name="T2" fmla="*/ 1 w 309"/>
                  <a:gd name="T3" fmla="*/ 0 h 673"/>
                  <a:gd name="T4" fmla="*/ 1 w 309"/>
                  <a:gd name="T5" fmla="*/ 0 h 673"/>
                  <a:gd name="T6" fmla="*/ 1 w 309"/>
                  <a:gd name="T7" fmla="*/ 0 h 673"/>
                  <a:gd name="T8" fmla="*/ 0 w 309"/>
                  <a:gd name="T9" fmla="*/ 0 h 673"/>
                  <a:gd name="T10" fmla="*/ 0 w 309"/>
                  <a:gd name="T11" fmla="*/ 0 h 673"/>
                  <a:gd name="T12" fmla="*/ 0 w 309"/>
                  <a:gd name="T13" fmla="*/ 0 h 673"/>
                  <a:gd name="T14" fmla="*/ 0 w 309"/>
                  <a:gd name="T15" fmla="*/ 0 h 673"/>
                  <a:gd name="T16" fmla="*/ 0 w 309"/>
                  <a:gd name="T17" fmla="*/ 0 h 673"/>
                  <a:gd name="T18" fmla="*/ 0 w 309"/>
                  <a:gd name="T19" fmla="*/ 0 h 673"/>
                  <a:gd name="T20" fmla="*/ 0 w 309"/>
                  <a:gd name="T21" fmla="*/ 0 h 673"/>
                  <a:gd name="T22" fmla="*/ 0 w 309"/>
                  <a:gd name="T23" fmla="*/ 0 h 673"/>
                  <a:gd name="T24" fmla="*/ 0 w 309"/>
                  <a:gd name="T25" fmla="*/ 0 h 673"/>
                  <a:gd name="T26" fmla="*/ 0 w 309"/>
                  <a:gd name="T27" fmla="*/ 0 h 673"/>
                  <a:gd name="T28" fmla="*/ 1 w 309"/>
                  <a:gd name="T29" fmla="*/ 0 h 673"/>
                  <a:gd name="T30" fmla="*/ 1 w 309"/>
                  <a:gd name="T31" fmla="*/ 0 h 673"/>
                  <a:gd name="T32" fmla="*/ 1 w 309"/>
                  <a:gd name="T33" fmla="*/ 0 h 673"/>
                  <a:gd name="T34" fmla="*/ 2 w 309"/>
                  <a:gd name="T35" fmla="*/ 0 h 673"/>
                  <a:gd name="T36" fmla="*/ 2 w 309"/>
                  <a:gd name="T37" fmla="*/ 0 h 673"/>
                  <a:gd name="T38" fmla="*/ 2 w 309"/>
                  <a:gd name="T39" fmla="*/ 0 h 673"/>
                  <a:gd name="T40" fmla="*/ 1 w 309"/>
                  <a:gd name="T41" fmla="*/ 0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未知">
                <a:extLst>
                  <a:ext uri="{FF2B5EF4-FFF2-40B4-BE49-F238E27FC236}">
                    <a16:creationId xmlns:a16="http://schemas.microsoft.com/office/drawing/2014/main" xmlns="" id="{ABBCE6EC-4B7B-A146-B6EA-E0CDB5041FFD}"/>
                  </a:ext>
                </a:extLst>
              </p:cNvPr>
              <p:cNvSpPr>
                <a:spLocks/>
              </p:cNvSpPr>
              <p:nvPr/>
            </p:nvSpPr>
            <p:spPr bwMode="auto">
              <a:xfrm>
                <a:off x="83" y="393"/>
                <a:ext cx="99" cy="282"/>
              </a:xfrm>
              <a:custGeom>
                <a:avLst/>
                <a:gdLst>
                  <a:gd name="T0" fmla="*/ 1 w 235"/>
                  <a:gd name="T1" fmla="*/ 0 h 973"/>
                  <a:gd name="T2" fmla="*/ 1 w 235"/>
                  <a:gd name="T3" fmla="*/ 0 h 973"/>
                  <a:gd name="T4" fmla="*/ 1 w 235"/>
                  <a:gd name="T5" fmla="*/ 0 h 973"/>
                  <a:gd name="T6" fmla="*/ 0 w 235"/>
                  <a:gd name="T7" fmla="*/ 0 h 973"/>
                  <a:gd name="T8" fmla="*/ 1 w 235"/>
                  <a:gd name="T9" fmla="*/ 0 h 973"/>
                  <a:gd name="T10" fmla="*/ 1 w 235"/>
                  <a:gd name="T11" fmla="*/ 0 h 973"/>
                  <a:gd name="T12" fmla="*/ 0 w 235"/>
                  <a:gd name="T13" fmla="*/ 0 h 973"/>
                  <a:gd name="T14" fmla="*/ 0 w 235"/>
                  <a:gd name="T15" fmla="*/ 0 h 973"/>
                  <a:gd name="T16" fmla="*/ 0 w 235"/>
                  <a:gd name="T17" fmla="*/ 0 h 973"/>
                  <a:gd name="T18" fmla="*/ 0 w 235"/>
                  <a:gd name="T19" fmla="*/ 1 h 973"/>
                  <a:gd name="T20" fmla="*/ 0 w 235"/>
                  <a:gd name="T21" fmla="*/ 1 h 973"/>
                  <a:gd name="T22" fmla="*/ 0 w 235"/>
                  <a:gd name="T23" fmla="*/ 1 h 973"/>
                  <a:gd name="T24" fmla="*/ 0 w 235"/>
                  <a:gd name="T25" fmla="*/ 1 h 973"/>
                  <a:gd name="T26" fmla="*/ 0 w 235"/>
                  <a:gd name="T27" fmla="*/ 1 h 973"/>
                  <a:gd name="T28" fmla="*/ 0 w 235"/>
                  <a:gd name="T29" fmla="*/ 1 h 973"/>
                  <a:gd name="T30" fmla="*/ 0 w 235"/>
                  <a:gd name="T31" fmla="*/ 1 h 973"/>
                  <a:gd name="T32" fmla="*/ 0 w 235"/>
                  <a:gd name="T33" fmla="*/ 1 h 973"/>
                  <a:gd name="T34" fmla="*/ 1 w 235"/>
                  <a:gd name="T35" fmla="*/ 1 h 973"/>
                  <a:gd name="T36" fmla="*/ 1 w 235"/>
                  <a:gd name="T37" fmla="*/ 1 h 973"/>
                  <a:gd name="T38" fmla="*/ 1 w 235"/>
                  <a:gd name="T39" fmla="*/ 1 h 973"/>
                  <a:gd name="T40" fmla="*/ 1 w 235"/>
                  <a:gd name="T41" fmla="*/ 0 h 973"/>
                  <a:gd name="T42" fmla="*/ 1 w 235"/>
                  <a:gd name="T43" fmla="*/ 0 h 973"/>
                  <a:gd name="T44" fmla="*/ 1 w 235"/>
                  <a:gd name="T45" fmla="*/ 0 h 973"/>
                  <a:gd name="T46" fmla="*/ 1 w 235"/>
                  <a:gd name="T47" fmla="*/ 0 h 973"/>
                  <a:gd name="T48" fmla="*/ 1 w 235"/>
                  <a:gd name="T49" fmla="*/ 0 h 973"/>
                  <a:gd name="T50" fmla="*/ 1 w 235"/>
                  <a:gd name="T51" fmla="*/ 0 h 973"/>
                  <a:gd name="T52" fmla="*/ 1 w 235"/>
                  <a:gd name="T53" fmla="*/ 0 h 973"/>
                  <a:gd name="T54" fmla="*/ 1 w 235"/>
                  <a:gd name="T55" fmla="*/ 0 h 973"/>
                  <a:gd name="T56" fmla="*/ 1 w 235"/>
                  <a:gd name="T57" fmla="*/ 0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未知">
                <a:extLst>
                  <a:ext uri="{FF2B5EF4-FFF2-40B4-BE49-F238E27FC236}">
                    <a16:creationId xmlns:a16="http://schemas.microsoft.com/office/drawing/2014/main" xmlns="" id="{808D89CB-D08F-CF46-AB31-86F935489A3C}"/>
                  </a:ext>
                </a:extLst>
              </p:cNvPr>
              <p:cNvSpPr>
                <a:spLocks/>
              </p:cNvSpPr>
              <p:nvPr/>
            </p:nvSpPr>
            <p:spPr bwMode="auto">
              <a:xfrm rot="-873743">
                <a:off x="249" y="376"/>
                <a:ext cx="139" cy="294"/>
              </a:xfrm>
              <a:custGeom>
                <a:avLst/>
                <a:gdLst>
                  <a:gd name="T0" fmla="*/ 0 w 384"/>
                  <a:gd name="T1" fmla="*/ 0 h 821"/>
                  <a:gd name="T2" fmla="*/ 0 w 384"/>
                  <a:gd name="T3" fmla="*/ 0 h 821"/>
                  <a:gd name="T4" fmla="*/ 0 w 384"/>
                  <a:gd name="T5" fmla="*/ 0 h 821"/>
                  <a:gd name="T6" fmla="*/ 0 w 384"/>
                  <a:gd name="T7" fmla="*/ 0 h 821"/>
                  <a:gd name="T8" fmla="*/ 0 w 384"/>
                  <a:gd name="T9" fmla="*/ 0 h 821"/>
                  <a:gd name="T10" fmla="*/ 0 w 384"/>
                  <a:gd name="T11" fmla="*/ 0 h 821"/>
                  <a:gd name="T12" fmla="*/ 0 w 384"/>
                  <a:gd name="T13" fmla="*/ 0 h 821"/>
                  <a:gd name="T14" fmla="*/ 0 w 384"/>
                  <a:gd name="T15" fmla="*/ 1 h 821"/>
                  <a:gd name="T16" fmla="*/ 0 w 384"/>
                  <a:gd name="T17" fmla="*/ 1 h 821"/>
                  <a:gd name="T18" fmla="*/ 0 w 384"/>
                  <a:gd name="T19" fmla="*/ 1 h 821"/>
                  <a:gd name="T20" fmla="*/ 0 w 384"/>
                  <a:gd name="T21" fmla="*/ 1 h 821"/>
                  <a:gd name="T22" fmla="*/ 0 w 384"/>
                  <a:gd name="T23" fmla="*/ 1 h 821"/>
                  <a:gd name="T24" fmla="*/ 0 w 384"/>
                  <a:gd name="T25" fmla="*/ 1 h 821"/>
                  <a:gd name="T26" fmla="*/ 0 w 384"/>
                  <a:gd name="T27" fmla="*/ 1 h 821"/>
                  <a:gd name="T28" fmla="*/ 0 w 384"/>
                  <a:gd name="T29" fmla="*/ 1 h 821"/>
                  <a:gd name="T30" fmla="*/ 0 w 384"/>
                  <a:gd name="T31" fmla="*/ 2 h 821"/>
                  <a:gd name="T32" fmla="*/ 0 w 384"/>
                  <a:gd name="T33" fmla="*/ 2 h 821"/>
                  <a:gd name="T34" fmla="*/ 1 w 384"/>
                  <a:gd name="T35" fmla="*/ 2 h 821"/>
                  <a:gd name="T36" fmla="*/ 1 w 384"/>
                  <a:gd name="T37" fmla="*/ 2 h 821"/>
                  <a:gd name="T38" fmla="*/ 1 w 384"/>
                  <a:gd name="T39" fmla="*/ 2 h 821"/>
                  <a:gd name="T40" fmla="*/ 1 w 384"/>
                  <a:gd name="T41" fmla="*/ 1 h 821"/>
                  <a:gd name="T42" fmla="*/ 1 w 384"/>
                  <a:gd name="T43" fmla="*/ 1 h 821"/>
                  <a:gd name="T44" fmla="*/ 1 w 384"/>
                  <a:gd name="T45" fmla="*/ 1 h 821"/>
                  <a:gd name="T46" fmla="*/ 0 w 384"/>
                  <a:gd name="T47" fmla="*/ 1 h 821"/>
                  <a:gd name="T48" fmla="*/ 0 w 384"/>
                  <a:gd name="T49" fmla="*/ 1 h 821"/>
                  <a:gd name="T50" fmla="*/ 0 w 384"/>
                  <a:gd name="T51" fmla="*/ 1 h 821"/>
                  <a:gd name="T52" fmla="*/ 0 w 384"/>
                  <a:gd name="T53" fmla="*/ 1 h 821"/>
                  <a:gd name="T54" fmla="*/ 0 w 384"/>
                  <a:gd name="T55" fmla="*/ 1 h 821"/>
                  <a:gd name="T56" fmla="*/ 0 w 384"/>
                  <a:gd name="T57" fmla="*/ 1 h 821"/>
                  <a:gd name="T58" fmla="*/ 0 w 384"/>
                  <a:gd name="T59" fmla="*/ 1 h 821"/>
                  <a:gd name="T60" fmla="*/ 0 w 384"/>
                  <a:gd name="T61" fmla="*/ 0 h 821"/>
                  <a:gd name="T62" fmla="*/ 0 w 384"/>
                  <a:gd name="T63" fmla="*/ 0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 name="Group 12">
              <a:extLst>
                <a:ext uri="{FF2B5EF4-FFF2-40B4-BE49-F238E27FC236}">
                  <a16:creationId xmlns:a16="http://schemas.microsoft.com/office/drawing/2014/main" xmlns="" id="{49B24048-7546-B945-8636-E26523E376AE}"/>
                </a:ext>
              </a:extLst>
            </p:cNvPr>
            <p:cNvGrpSpPr>
              <a:grpSpLocks/>
            </p:cNvGrpSpPr>
            <p:nvPr/>
          </p:nvGrpSpPr>
          <p:grpSpPr bwMode="auto">
            <a:xfrm>
              <a:off x="4959747" y="4684093"/>
              <a:ext cx="2286000" cy="546100"/>
              <a:chOff x="0" y="0"/>
              <a:chExt cx="1440" cy="344"/>
            </a:xfrm>
          </p:grpSpPr>
          <p:grpSp>
            <p:nvGrpSpPr>
              <p:cNvPr id="59" name="Group 13">
                <a:extLst>
                  <a:ext uri="{FF2B5EF4-FFF2-40B4-BE49-F238E27FC236}">
                    <a16:creationId xmlns:a16="http://schemas.microsoft.com/office/drawing/2014/main" xmlns="" id="{6F6AC470-DAF4-6F43-B7BB-58FC129A7FAF}"/>
                  </a:ext>
                </a:extLst>
              </p:cNvPr>
              <p:cNvGrpSpPr>
                <a:grpSpLocks/>
              </p:cNvGrpSpPr>
              <p:nvPr/>
            </p:nvGrpSpPr>
            <p:grpSpPr bwMode="auto">
              <a:xfrm>
                <a:off x="312" y="0"/>
                <a:ext cx="864" cy="192"/>
                <a:chOff x="0" y="0"/>
                <a:chExt cx="960" cy="192"/>
              </a:xfrm>
            </p:grpSpPr>
            <p:sp>
              <p:nvSpPr>
                <p:cNvPr id="63" name="Line 14">
                  <a:extLst>
                    <a:ext uri="{FF2B5EF4-FFF2-40B4-BE49-F238E27FC236}">
                      <a16:creationId xmlns:a16="http://schemas.microsoft.com/office/drawing/2014/main" xmlns="" id="{0B568239-46FA-7D4F-A546-01B9AE1A6431}"/>
                    </a:ext>
                  </a:extLst>
                </p:cNvPr>
                <p:cNvSpPr>
                  <a:spLocks noChangeShapeType="1"/>
                </p:cNvSpPr>
                <p:nvPr/>
              </p:nvSpPr>
              <p:spPr bwMode="auto">
                <a:xfrm>
                  <a:off x="424" y="192"/>
                  <a:ext cx="192" cy="0"/>
                </a:xfrm>
                <a:prstGeom prst="line">
                  <a:avLst/>
                </a:prstGeom>
                <a:noFill/>
                <a:ln w="25400">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 name="未知">
                  <a:extLst>
                    <a:ext uri="{FF2B5EF4-FFF2-40B4-BE49-F238E27FC236}">
                      <a16:creationId xmlns:a16="http://schemas.microsoft.com/office/drawing/2014/main" xmlns="" id="{CB3A2AC6-0993-DC4C-9911-D771707FCD2D}"/>
                    </a:ext>
                  </a:extLst>
                </p:cNvPr>
                <p:cNvSpPr>
                  <a:spLocks/>
                </p:cNvSpPr>
                <p:nvPr/>
              </p:nvSpPr>
              <p:spPr bwMode="auto">
                <a:xfrm>
                  <a:off x="0" y="0"/>
                  <a:ext cx="960" cy="192"/>
                </a:xfrm>
                <a:custGeom>
                  <a:avLst/>
                  <a:gdLst>
                    <a:gd name="T0" fmla="*/ 4 w 1224"/>
                    <a:gd name="T1" fmla="*/ 0 h 450"/>
                    <a:gd name="T2" fmla="*/ 13 w 1224"/>
                    <a:gd name="T3" fmla="*/ 1 h 450"/>
                    <a:gd name="T4" fmla="*/ 16 w 1224"/>
                    <a:gd name="T5" fmla="*/ 2 h 450"/>
                    <a:gd name="T6" fmla="*/ 20 w 1224"/>
                    <a:gd name="T7" fmla="*/ 2 h 450"/>
                    <a:gd name="T8" fmla="*/ 21 w 1224"/>
                    <a:gd name="T9" fmla="*/ 2 h 450"/>
                    <a:gd name="T10" fmla="*/ 46 w 1224"/>
                    <a:gd name="T11" fmla="*/ 2 h 450"/>
                    <a:gd name="T12" fmla="*/ 64 w 1224"/>
                    <a:gd name="T13" fmla="*/ 3 h 450"/>
                    <a:gd name="T14" fmla="*/ 158 w 1224"/>
                    <a:gd name="T15" fmla="*/ 3 h 450"/>
                    <a:gd name="T16" fmla="*/ 249 w 1224"/>
                    <a:gd name="T17" fmla="*/ 2 h 450"/>
                    <a:gd name="T18" fmla="*/ 255 w 1224"/>
                    <a:gd name="T19" fmla="*/ 2 h 450"/>
                    <a:gd name="T20" fmla="*/ 257 w 1224"/>
                    <a:gd name="T21" fmla="*/ 2 h 450"/>
                    <a:gd name="T22" fmla="*/ 263 w 1224"/>
                    <a:gd name="T23" fmla="*/ 2 h 450"/>
                    <a:gd name="T24" fmla="*/ 274 w 1224"/>
                    <a:gd name="T25" fmla="*/ 1 h 450"/>
                    <a:gd name="T26" fmla="*/ 283 w 1224"/>
                    <a:gd name="T27" fmla="*/ 1 h 450"/>
                    <a:gd name="T28" fmla="*/ 285 w 1224"/>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4"/>
                    <a:gd name="T46" fmla="*/ 0 h 450"/>
                    <a:gd name="T47" fmla="*/ 1224 w 1224"/>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4" h="450">
                      <a:moveTo>
                        <a:pt x="18" y="0"/>
                      </a:moveTo>
                      <a:cubicBezTo>
                        <a:pt x="19" y="45"/>
                        <a:pt x="0" y="192"/>
                        <a:pt x="54" y="246"/>
                      </a:cubicBezTo>
                      <a:cubicBezTo>
                        <a:pt x="58" y="256"/>
                        <a:pt x="59" y="268"/>
                        <a:pt x="66" y="276"/>
                      </a:cubicBezTo>
                      <a:cubicBezTo>
                        <a:pt x="70" y="281"/>
                        <a:pt x="80" y="278"/>
                        <a:pt x="84" y="282"/>
                      </a:cubicBezTo>
                      <a:cubicBezTo>
                        <a:pt x="88" y="286"/>
                        <a:pt x="85" y="296"/>
                        <a:pt x="90" y="300"/>
                      </a:cubicBezTo>
                      <a:cubicBezTo>
                        <a:pt x="122" y="329"/>
                        <a:pt x="159" y="341"/>
                        <a:pt x="198" y="354"/>
                      </a:cubicBezTo>
                      <a:cubicBezTo>
                        <a:pt x="228" y="364"/>
                        <a:pt x="245" y="378"/>
                        <a:pt x="276" y="384"/>
                      </a:cubicBezTo>
                      <a:cubicBezTo>
                        <a:pt x="376" y="450"/>
                        <a:pt x="570" y="424"/>
                        <a:pt x="684" y="432"/>
                      </a:cubicBezTo>
                      <a:cubicBezTo>
                        <a:pt x="889" y="423"/>
                        <a:pt x="886" y="419"/>
                        <a:pt x="1068" y="324"/>
                      </a:cubicBezTo>
                      <a:cubicBezTo>
                        <a:pt x="1082" y="283"/>
                        <a:pt x="1062" y="332"/>
                        <a:pt x="1098" y="288"/>
                      </a:cubicBezTo>
                      <a:cubicBezTo>
                        <a:pt x="1102" y="283"/>
                        <a:pt x="1100" y="275"/>
                        <a:pt x="1104" y="270"/>
                      </a:cubicBezTo>
                      <a:cubicBezTo>
                        <a:pt x="1110" y="262"/>
                        <a:pt x="1120" y="258"/>
                        <a:pt x="1128" y="252"/>
                      </a:cubicBezTo>
                      <a:cubicBezTo>
                        <a:pt x="1136" y="228"/>
                        <a:pt x="1176" y="192"/>
                        <a:pt x="1176" y="192"/>
                      </a:cubicBezTo>
                      <a:cubicBezTo>
                        <a:pt x="1186" y="163"/>
                        <a:pt x="1201" y="133"/>
                        <a:pt x="1218" y="108"/>
                      </a:cubicBezTo>
                      <a:cubicBezTo>
                        <a:pt x="1224" y="22"/>
                        <a:pt x="1224" y="52"/>
                        <a:pt x="1224" y="18"/>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60" name="Group 16">
                <a:extLst>
                  <a:ext uri="{FF2B5EF4-FFF2-40B4-BE49-F238E27FC236}">
                    <a16:creationId xmlns:a16="http://schemas.microsoft.com/office/drawing/2014/main" xmlns="" id="{4045AE1B-04FD-294F-A12A-507C6C71BC1B}"/>
                  </a:ext>
                </a:extLst>
              </p:cNvPr>
              <p:cNvGrpSpPr>
                <a:grpSpLocks/>
              </p:cNvGrpSpPr>
              <p:nvPr/>
            </p:nvGrpSpPr>
            <p:grpSpPr bwMode="auto">
              <a:xfrm>
                <a:off x="0" y="8"/>
                <a:ext cx="1440" cy="336"/>
                <a:chOff x="0" y="0"/>
                <a:chExt cx="1530" cy="336"/>
              </a:xfrm>
            </p:grpSpPr>
            <p:sp>
              <p:nvSpPr>
                <p:cNvPr id="61" name="未知">
                  <a:extLst>
                    <a:ext uri="{FF2B5EF4-FFF2-40B4-BE49-F238E27FC236}">
                      <a16:creationId xmlns:a16="http://schemas.microsoft.com/office/drawing/2014/main" xmlns="" id="{979637F9-1CAA-7549-AC4B-C2FEAF00AB80}"/>
                    </a:ext>
                  </a:extLst>
                </p:cNvPr>
                <p:cNvSpPr>
                  <a:spLocks/>
                </p:cNvSpPr>
                <p:nvPr/>
              </p:nvSpPr>
              <p:spPr bwMode="auto">
                <a:xfrm>
                  <a:off x="0" y="0"/>
                  <a:ext cx="1530" cy="336"/>
                </a:xfrm>
                <a:custGeom>
                  <a:avLst/>
                  <a:gdLst>
                    <a:gd name="T0" fmla="*/ 70 w 1224"/>
                    <a:gd name="T1" fmla="*/ 0 h 450"/>
                    <a:gd name="T2" fmla="*/ 208 w 1224"/>
                    <a:gd name="T3" fmla="*/ 43 h 450"/>
                    <a:gd name="T4" fmla="*/ 255 w 1224"/>
                    <a:gd name="T5" fmla="*/ 48 h 450"/>
                    <a:gd name="T6" fmla="*/ 320 w 1224"/>
                    <a:gd name="T7" fmla="*/ 49 h 450"/>
                    <a:gd name="T8" fmla="*/ 344 w 1224"/>
                    <a:gd name="T9" fmla="*/ 52 h 450"/>
                    <a:gd name="T10" fmla="*/ 758 w 1224"/>
                    <a:gd name="T11" fmla="*/ 61 h 450"/>
                    <a:gd name="T12" fmla="*/ 1054 w 1224"/>
                    <a:gd name="T13" fmla="*/ 66 h 450"/>
                    <a:gd name="T14" fmla="*/ 2610 w 1224"/>
                    <a:gd name="T15" fmla="*/ 75 h 450"/>
                    <a:gd name="T16" fmla="*/ 4075 w 1224"/>
                    <a:gd name="T17" fmla="*/ 56 h 450"/>
                    <a:gd name="T18" fmla="*/ 4189 w 1224"/>
                    <a:gd name="T19" fmla="*/ 50 h 450"/>
                    <a:gd name="T20" fmla="*/ 4211 w 1224"/>
                    <a:gd name="T21" fmla="*/ 47 h 450"/>
                    <a:gd name="T22" fmla="*/ 4305 w 1224"/>
                    <a:gd name="T23" fmla="*/ 43 h 450"/>
                    <a:gd name="T24" fmla="*/ 4489 w 1224"/>
                    <a:gd name="T25" fmla="*/ 34 h 450"/>
                    <a:gd name="T26" fmla="*/ 4649 w 1224"/>
                    <a:gd name="T27" fmla="*/ 19 h 450"/>
                    <a:gd name="T28" fmla="*/ 4670 w 1224"/>
                    <a:gd name="T29" fmla="*/ 3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4"/>
                    <a:gd name="T46" fmla="*/ 0 h 450"/>
                    <a:gd name="T47" fmla="*/ 1224 w 1224"/>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4" h="450">
                      <a:moveTo>
                        <a:pt x="18" y="0"/>
                      </a:moveTo>
                      <a:cubicBezTo>
                        <a:pt x="19" y="45"/>
                        <a:pt x="0" y="192"/>
                        <a:pt x="54" y="246"/>
                      </a:cubicBezTo>
                      <a:cubicBezTo>
                        <a:pt x="58" y="256"/>
                        <a:pt x="59" y="268"/>
                        <a:pt x="66" y="276"/>
                      </a:cubicBezTo>
                      <a:cubicBezTo>
                        <a:pt x="70" y="281"/>
                        <a:pt x="80" y="278"/>
                        <a:pt x="84" y="282"/>
                      </a:cubicBezTo>
                      <a:cubicBezTo>
                        <a:pt x="88" y="286"/>
                        <a:pt x="85" y="296"/>
                        <a:pt x="90" y="300"/>
                      </a:cubicBezTo>
                      <a:cubicBezTo>
                        <a:pt x="122" y="329"/>
                        <a:pt x="159" y="341"/>
                        <a:pt x="198" y="354"/>
                      </a:cubicBezTo>
                      <a:cubicBezTo>
                        <a:pt x="228" y="364"/>
                        <a:pt x="245" y="378"/>
                        <a:pt x="276" y="384"/>
                      </a:cubicBezTo>
                      <a:cubicBezTo>
                        <a:pt x="376" y="450"/>
                        <a:pt x="570" y="424"/>
                        <a:pt x="684" y="432"/>
                      </a:cubicBezTo>
                      <a:cubicBezTo>
                        <a:pt x="889" y="423"/>
                        <a:pt x="886" y="419"/>
                        <a:pt x="1068" y="324"/>
                      </a:cubicBezTo>
                      <a:cubicBezTo>
                        <a:pt x="1082" y="283"/>
                        <a:pt x="1062" y="332"/>
                        <a:pt x="1098" y="288"/>
                      </a:cubicBezTo>
                      <a:cubicBezTo>
                        <a:pt x="1102" y="283"/>
                        <a:pt x="1100" y="275"/>
                        <a:pt x="1104" y="270"/>
                      </a:cubicBezTo>
                      <a:cubicBezTo>
                        <a:pt x="1110" y="262"/>
                        <a:pt x="1120" y="258"/>
                        <a:pt x="1128" y="252"/>
                      </a:cubicBezTo>
                      <a:cubicBezTo>
                        <a:pt x="1136" y="228"/>
                        <a:pt x="1176" y="192"/>
                        <a:pt x="1176" y="192"/>
                      </a:cubicBezTo>
                      <a:cubicBezTo>
                        <a:pt x="1186" y="163"/>
                        <a:pt x="1201" y="133"/>
                        <a:pt x="1218" y="108"/>
                      </a:cubicBezTo>
                      <a:cubicBezTo>
                        <a:pt x="1224" y="22"/>
                        <a:pt x="1224" y="52"/>
                        <a:pt x="1224" y="18"/>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 name="Line 18">
                  <a:extLst>
                    <a:ext uri="{FF2B5EF4-FFF2-40B4-BE49-F238E27FC236}">
                      <a16:creationId xmlns:a16="http://schemas.microsoft.com/office/drawing/2014/main" xmlns="" id="{A44F8A06-43C6-CF4A-9059-9BE035890C0B}"/>
                    </a:ext>
                  </a:extLst>
                </p:cNvPr>
                <p:cNvSpPr>
                  <a:spLocks noChangeShapeType="1"/>
                </p:cNvSpPr>
                <p:nvPr/>
              </p:nvSpPr>
              <p:spPr bwMode="auto">
                <a:xfrm>
                  <a:off x="736" y="320"/>
                  <a:ext cx="192" cy="0"/>
                </a:xfrm>
                <a:prstGeom prst="line">
                  <a:avLst/>
                </a:prstGeom>
                <a:noFill/>
                <a:ln w="25400">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6" name="Group 19">
              <a:extLst>
                <a:ext uri="{FF2B5EF4-FFF2-40B4-BE49-F238E27FC236}">
                  <a16:creationId xmlns:a16="http://schemas.microsoft.com/office/drawing/2014/main" xmlns="" id="{1F45E9B8-2BD4-9D40-835A-51FDBCAC7829}"/>
                </a:ext>
              </a:extLst>
            </p:cNvPr>
            <p:cNvGrpSpPr>
              <a:grpSpLocks/>
            </p:cNvGrpSpPr>
            <p:nvPr/>
          </p:nvGrpSpPr>
          <p:grpSpPr bwMode="auto">
            <a:xfrm>
              <a:off x="4794647" y="1905968"/>
              <a:ext cx="717550" cy="393700"/>
              <a:chOff x="0" y="0"/>
              <a:chExt cx="452" cy="248"/>
            </a:xfrm>
          </p:grpSpPr>
          <p:sp>
            <p:nvSpPr>
              <p:cNvPr id="57" name="Line 20">
                <a:extLst>
                  <a:ext uri="{FF2B5EF4-FFF2-40B4-BE49-F238E27FC236}">
                    <a16:creationId xmlns:a16="http://schemas.microsoft.com/office/drawing/2014/main" xmlns="" id="{A918069C-67D5-7544-8194-7ABA509595D3}"/>
                  </a:ext>
                </a:extLst>
              </p:cNvPr>
              <p:cNvSpPr>
                <a:spLocks noChangeShapeType="1"/>
              </p:cNvSpPr>
              <p:nvPr/>
            </p:nvSpPr>
            <p:spPr bwMode="auto">
              <a:xfrm rot="-5400000" flipH="1" flipV="1">
                <a:off x="222" y="-222"/>
                <a:ext cx="0" cy="444"/>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 name="Line 21">
                <a:extLst>
                  <a:ext uri="{FF2B5EF4-FFF2-40B4-BE49-F238E27FC236}">
                    <a16:creationId xmlns:a16="http://schemas.microsoft.com/office/drawing/2014/main" xmlns="" id="{A01D5840-F540-A742-AB74-3204F0BE7740}"/>
                  </a:ext>
                </a:extLst>
              </p:cNvPr>
              <p:cNvSpPr>
                <a:spLocks noChangeShapeType="1"/>
              </p:cNvSpPr>
              <p:nvPr/>
            </p:nvSpPr>
            <p:spPr bwMode="auto">
              <a:xfrm rot="-5400000" flipH="1" flipV="1">
                <a:off x="230" y="26"/>
                <a:ext cx="0" cy="444"/>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 name="Line 22">
              <a:extLst>
                <a:ext uri="{FF2B5EF4-FFF2-40B4-BE49-F238E27FC236}">
                  <a16:creationId xmlns:a16="http://schemas.microsoft.com/office/drawing/2014/main" xmlns="" id="{F244B1B4-8E04-E14C-908B-D5CABE2F847B}"/>
                </a:ext>
              </a:extLst>
            </p:cNvPr>
            <p:cNvSpPr>
              <a:spLocks noChangeShapeType="1"/>
            </p:cNvSpPr>
            <p:nvPr/>
          </p:nvSpPr>
          <p:spPr bwMode="auto">
            <a:xfrm rot="9286323" flipV="1">
              <a:off x="5075635" y="3141043"/>
              <a:ext cx="0" cy="62865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 name="Group 23">
              <a:extLst>
                <a:ext uri="{FF2B5EF4-FFF2-40B4-BE49-F238E27FC236}">
                  <a16:creationId xmlns:a16="http://schemas.microsoft.com/office/drawing/2014/main" xmlns="" id="{765F7F78-E0AE-0545-83E3-AAB059BFE7E6}"/>
                </a:ext>
              </a:extLst>
            </p:cNvPr>
            <p:cNvGrpSpPr>
              <a:grpSpLocks/>
            </p:cNvGrpSpPr>
            <p:nvPr/>
          </p:nvGrpSpPr>
          <p:grpSpPr bwMode="auto">
            <a:xfrm>
              <a:off x="3419872" y="2348880"/>
              <a:ext cx="4343400" cy="2471738"/>
              <a:chOff x="0" y="0"/>
              <a:chExt cx="2830" cy="1610"/>
            </a:xfrm>
          </p:grpSpPr>
          <p:sp>
            <p:nvSpPr>
              <p:cNvPr id="9" name="Line 24">
                <a:extLst>
                  <a:ext uri="{FF2B5EF4-FFF2-40B4-BE49-F238E27FC236}">
                    <a16:creationId xmlns:a16="http://schemas.microsoft.com/office/drawing/2014/main" xmlns="" id="{742694F0-21CE-984E-B11A-7E1CDCB49468}"/>
                  </a:ext>
                </a:extLst>
              </p:cNvPr>
              <p:cNvSpPr>
                <a:spLocks noChangeShapeType="1"/>
              </p:cNvSpPr>
              <p:nvPr/>
            </p:nvSpPr>
            <p:spPr bwMode="auto">
              <a:xfrm>
                <a:off x="2271" y="1166"/>
                <a:ext cx="0" cy="35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25">
                <a:extLst>
                  <a:ext uri="{FF2B5EF4-FFF2-40B4-BE49-F238E27FC236}">
                    <a16:creationId xmlns:a16="http://schemas.microsoft.com/office/drawing/2014/main" xmlns="" id="{CCE80F64-00EE-024C-8943-3C2D2C9D0EF5}"/>
                  </a:ext>
                </a:extLst>
              </p:cNvPr>
              <p:cNvSpPr>
                <a:spLocks noChangeShapeType="1"/>
              </p:cNvSpPr>
              <p:nvPr/>
            </p:nvSpPr>
            <p:spPr bwMode="auto">
              <a:xfrm flipV="1">
                <a:off x="2271" y="343"/>
                <a:ext cx="0" cy="5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Line 26">
                <a:extLst>
                  <a:ext uri="{FF2B5EF4-FFF2-40B4-BE49-F238E27FC236}">
                    <a16:creationId xmlns:a16="http://schemas.microsoft.com/office/drawing/2014/main" xmlns="" id="{915027C6-1D84-BD4F-84C4-BEFE7824B15D}"/>
                  </a:ext>
                </a:extLst>
              </p:cNvPr>
              <p:cNvSpPr>
                <a:spLocks noChangeShapeType="1"/>
              </p:cNvSpPr>
              <p:nvPr/>
            </p:nvSpPr>
            <p:spPr bwMode="auto">
              <a:xfrm flipV="1">
                <a:off x="2002" y="548"/>
                <a:ext cx="0" cy="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27">
                <a:extLst>
                  <a:ext uri="{FF2B5EF4-FFF2-40B4-BE49-F238E27FC236}">
                    <a16:creationId xmlns:a16="http://schemas.microsoft.com/office/drawing/2014/main" xmlns="" id="{490609D3-12D9-864A-A723-DBCEC6EA9DE5}"/>
                  </a:ext>
                </a:extLst>
              </p:cNvPr>
              <p:cNvSpPr>
                <a:spLocks noChangeShapeType="1"/>
              </p:cNvSpPr>
              <p:nvPr/>
            </p:nvSpPr>
            <p:spPr bwMode="auto">
              <a:xfrm rot="-5400000">
                <a:off x="1799" y="-640"/>
                <a:ext cx="0" cy="193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Line 28">
                <a:extLst>
                  <a:ext uri="{FF2B5EF4-FFF2-40B4-BE49-F238E27FC236}">
                    <a16:creationId xmlns:a16="http://schemas.microsoft.com/office/drawing/2014/main" xmlns="" id="{272611B1-FA16-C049-89FA-6E1AC6CAEC7B}"/>
                  </a:ext>
                </a:extLst>
              </p:cNvPr>
              <p:cNvSpPr>
                <a:spLocks noChangeShapeType="1"/>
              </p:cNvSpPr>
              <p:nvPr/>
            </p:nvSpPr>
            <p:spPr bwMode="auto">
              <a:xfrm>
                <a:off x="26" y="77"/>
                <a:ext cx="0" cy="4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4" name="未知">
                <a:extLst>
                  <a:ext uri="{FF2B5EF4-FFF2-40B4-BE49-F238E27FC236}">
                    <a16:creationId xmlns:a16="http://schemas.microsoft.com/office/drawing/2014/main" xmlns="" id="{ED2CA69E-DA43-3C4E-88CB-5F58AA64BF33}"/>
                  </a:ext>
                </a:extLst>
              </p:cNvPr>
              <p:cNvSpPr>
                <a:spLocks/>
              </p:cNvSpPr>
              <p:nvPr/>
            </p:nvSpPr>
            <p:spPr bwMode="auto">
              <a:xfrm rot="-5400000">
                <a:off x="367" y="189"/>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5" name="未知">
                <a:extLst>
                  <a:ext uri="{FF2B5EF4-FFF2-40B4-BE49-F238E27FC236}">
                    <a16:creationId xmlns:a16="http://schemas.microsoft.com/office/drawing/2014/main" xmlns="" id="{9F16452A-238B-0F48-AF27-F3BB55AA3291}"/>
                  </a:ext>
                </a:extLst>
              </p:cNvPr>
              <p:cNvSpPr>
                <a:spLocks/>
              </p:cNvSpPr>
              <p:nvPr/>
            </p:nvSpPr>
            <p:spPr bwMode="auto">
              <a:xfrm rot="-5400000">
                <a:off x="535" y="189"/>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 name="未知">
                <a:extLst>
                  <a:ext uri="{FF2B5EF4-FFF2-40B4-BE49-F238E27FC236}">
                    <a16:creationId xmlns:a16="http://schemas.microsoft.com/office/drawing/2014/main" xmlns="" id="{67478D5D-7D8D-0943-8F05-97287BB0F525}"/>
                  </a:ext>
                </a:extLst>
              </p:cNvPr>
              <p:cNvSpPr>
                <a:spLocks/>
              </p:cNvSpPr>
              <p:nvPr/>
            </p:nvSpPr>
            <p:spPr bwMode="auto">
              <a:xfrm rot="-5400000">
                <a:off x="703" y="189"/>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 name="未知">
                <a:extLst>
                  <a:ext uri="{FF2B5EF4-FFF2-40B4-BE49-F238E27FC236}">
                    <a16:creationId xmlns:a16="http://schemas.microsoft.com/office/drawing/2014/main" xmlns="" id="{343667E6-FAB2-8646-A3CE-9C1F15BE7CC5}"/>
                  </a:ext>
                </a:extLst>
              </p:cNvPr>
              <p:cNvSpPr>
                <a:spLocks/>
              </p:cNvSpPr>
              <p:nvPr/>
            </p:nvSpPr>
            <p:spPr bwMode="auto">
              <a:xfrm rot="-5400000">
                <a:off x="350"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8" name="未知">
                <a:extLst>
                  <a:ext uri="{FF2B5EF4-FFF2-40B4-BE49-F238E27FC236}">
                    <a16:creationId xmlns:a16="http://schemas.microsoft.com/office/drawing/2014/main" xmlns="" id="{FB99050E-EA2E-684C-B857-6BA47FFD0EED}"/>
                  </a:ext>
                </a:extLst>
              </p:cNvPr>
              <p:cNvSpPr>
                <a:spLocks/>
              </p:cNvSpPr>
              <p:nvPr/>
            </p:nvSpPr>
            <p:spPr bwMode="auto">
              <a:xfrm rot="-5400000">
                <a:off x="518"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 name="未知">
                <a:extLst>
                  <a:ext uri="{FF2B5EF4-FFF2-40B4-BE49-F238E27FC236}">
                    <a16:creationId xmlns:a16="http://schemas.microsoft.com/office/drawing/2014/main" xmlns="" id="{226FD7EA-26E3-E14A-A890-CDED516FB893}"/>
                  </a:ext>
                </a:extLst>
              </p:cNvPr>
              <p:cNvSpPr>
                <a:spLocks/>
              </p:cNvSpPr>
              <p:nvPr/>
            </p:nvSpPr>
            <p:spPr bwMode="auto">
              <a:xfrm rot="-5400000">
                <a:off x="686"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 name="Line 35">
                <a:extLst>
                  <a:ext uri="{FF2B5EF4-FFF2-40B4-BE49-F238E27FC236}">
                    <a16:creationId xmlns:a16="http://schemas.microsoft.com/office/drawing/2014/main" xmlns="" id="{2734B9B6-7B6B-174C-8D51-E7C05A81E0B7}"/>
                  </a:ext>
                </a:extLst>
              </p:cNvPr>
              <p:cNvSpPr>
                <a:spLocks noChangeShapeType="1"/>
              </p:cNvSpPr>
              <p:nvPr/>
            </p:nvSpPr>
            <p:spPr bwMode="auto">
              <a:xfrm rot="-5400000">
                <a:off x="190" y="-70"/>
                <a:ext cx="0" cy="3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1" name="Group 36">
                <a:extLst>
                  <a:ext uri="{FF2B5EF4-FFF2-40B4-BE49-F238E27FC236}">
                    <a16:creationId xmlns:a16="http://schemas.microsoft.com/office/drawing/2014/main" xmlns="" id="{F4042D62-1C76-0B4A-BDE6-AFC5EF047201}"/>
                  </a:ext>
                </a:extLst>
              </p:cNvPr>
              <p:cNvGrpSpPr>
                <a:grpSpLocks/>
              </p:cNvGrpSpPr>
              <p:nvPr/>
            </p:nvGrpSpPr>
            <p:grpSpPr bwMode="auto">
              <a:xfrm>
                <a:off x="348" y="463"/>
                <a:ext cx="504" cy="97"/>
                <a:chOff x="0" y="0"/>
                <a:chExt cx="504" cy="97"/>
              </a:xfrm>
            </p:grpSpPr>
            <p:sp>
              <p:nvSpPr>
                <p:cNvPr id="54" name="未知">
                  <a:extLst>
                    <a:ext uri="{FF2B5EF4-FFF2-40B4-BE49-F238E27FC236}">
                      <a16:creationId xmlns:a16="http://schemas.microsoft.com/office/drawing/2014/main" xmlns="" id="{A9C34651-E312-2E48-852D-8BC97CD4D9A9}"/>
                    </a:ext>
                  </a:extLst>
                </p:cNvPr>
                <p:cNvSpPr>
                  <a:spLocks/>
                </p:cNvSpPr>
                <p:nvPr/>
              </p:nvSpPr>
              <p:spPr bwMode="auto">
                <a:xfrm rot="-5400000">
                  <a:off x="19"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未知">
                  <a:extLst>
                    <a:ext uri="{FF2B5EF4-FFF2-40B4-BE49-F238E27FC236}">
                      <a16:creationId xmlns:a16="http://schemas.microsoft.com/office/drawing/2014/main" xmlns="" id="{4A37274A-589F-3743-BA88-DC6C9ACDEB25}"/>
                    </a:ext>
                  </a:extLst>
                </p:cNvPr>
                <p:cNvSpPr>
                  <a:spLocks/>
                </p:cNvSpPr>
                <p:nvPr/>
              </p:nvSpPr>
              <p:spPr bwMode="auto">
                <a:xfrm rot="-5400000">
                  <a:off x="187"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未知">
                  <a:extLst>
                    <a:ext uri="{FF2B5EF4-FFF2-40B4-BE49-F238E27FC236}">
                      <a16:creationId xmlns:a16="http://schemas.microsoft.com/office/drawing/2014/main" xmlns="" id="{56A2DDB9-3D82-694A-91A5-C739151C756C}"/>
                    </a:ext>
                  </a:extLst>
                </p:cNvPr>
                <p:cNvSpPr>
                  <a:spLocks/>
                </p:cNvSpPr>
                <p:nvPr/>
              </p:nvSpPr>
              <p:spPr bwMode="auto">
                <a:xfrm rot="-5400000">
                  <a:off x="355" y="-35"/>
                  <a:ext cx="97" cy="168"/>
                </a:xfrm>
                <a:custGeom>
                  <a:avLst/>
                  <a:gdLst>
                    <a:gd name="T0" fmla="*/ 0 w 140"/>
                    <a:gd name="T1" fmla="*/ 0 h 198"/>
                    <a:gd name="T2" fmla="*/ 13 w 140"/>
                    <a:gd name="T3" fmla="*/ 22 h 198"/>
                    <a:gd name="T4" fmla="*/ 13 w 140"/>
                    <a:gd name="T5" fmla="*/ 54 h 198"/>
                    <a:gd name="T6" fmla="*/ 0 w 140"/>
                    <a:gd name="T7" fmla="*/ 74 h 198"/>
                    <a:gd name="T8" fmla="*/ 0 60000 65536"/>
                    <a:gd name="T9" fmla="*/ 0 60000 65536"/>
                    <a:gd name="T10" fmla="*/ 0 60000 65536"/>
                    <a:gd name="T11" fmla="*/ 0 60000 65536"/>
                    <a:gd name="T12" fmla="*/ 0 w 140"/>
                    <a:gd name="T13" fmla="*/ 0 h 198"/>
                    <a:gd name="T14" fmla="*/ 140 w 140"/>
                    <a:gd name="T15" fmla="*/ 198 h 198"/>
                  </a:gdLst>
                  <a:ahLst/>
                  <a:cxnLst>
                    <a:cxn ang="T8">
                      <a:pos x="T0" y="T1"/>
                    </a:cxn>
                    <a:cxn ang="T9">
                      <a:pos x="T2" y="T3"/>
                    </a:cxn>
                    <a:cxn ang="T10">
                      <a:pos x="T4" y="T5"/>
                    </a:cxn>
                    <a:cxn ang="T11">
                      <a:pos x="T6" y="T7"/>
                    </a:cxn>
                  </a:cxnLst>
                  <a:rect l="T12" t="T13" r="T14" b="T15"/>
                  <a:pathLst>
                    <a:path w="140" h="198">
                      <a:moveTo>
                        <a:pt x="0" y="0"/>
                      </a:moveTo>
                      <a:cubicBezTo>
                        <a:pt x="50" y="18"/>
                        <a:pt x="100" y="36"/>
                        <a:pt x="120" y="60"/>
                      </a:cubicBezTo>
                      <a:cubicBezTo>
                        <a:pt x="140" y="84"/>
                        <a:pt x="140" y="121"/>
                        <a:pt x="120" y="144"/>
                      </a:cubicBezTo>
                      <a:cubicBezTo>
                        <a:pt x="100" y="167"/>
                        <a:pt x="20" y="189"/>
                        <a:pt x="0" y="198"/>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22" name="Line 40">
                <a:extLst>
                  <a:ext uri="{FF2B5EF4-FFF2-40B4-BE49-F238E27FC236}">
                    <a16:creationId xmlns:a16="http://schemas.microsoft.com/office/drawing/2014/main" xmlns="" id="{BE811A5F-425B-C84E-9FFE-10F2CDD9D59A}"/>
                  </a:ext>
                </a:extLst>
              </p:cNvPr>
              <p:cNvSpPr>
                <a:spLocks noChangeShapeType="1"/>
              </p:cNvSpPr>
              <p:nvPr/>
            </p:nvSpPr>
            <p:spPr bwMode="auto">
              <a:xfrm rot="-5400000">
                <a:off x="1799" y="-409"/>
                <a:ext cx="0" cy="193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41">
                <a:extLst>
                  <a:ext uri="{FF2B5EF4-FFF2-40B4-BE49-F238E27FC236}">
                    <a16:creationId xmlns:a16="http://schemas.microsoft.com/office/drawing/2014/main" xmlns="" id="{AC650B71-BEC3-AB49-BBD0-5A3B8C666FB2}"/>
                  </a:ext>
                </a:extLst>
              </p:cNvPr>
              <p:cNvSpPr>
                <a:spLocks noChangeShapeType="1"/>
              </p:cNvSpPr>
              <p:nvPr/>
            </p:nvSpPr>
            <p:spPr bwMode="auto">
              <a:xfrm rot="-5400000">
                <a:off x="175" y="385"/>
                <a:ext cx="0" cy="3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42">
                <a:extLst>
                  <a:ext uri="{FF2B5EF4-FFF2-40B4-BE49-F238E27FC236}">
                    <a16:creationId xmlns:a16="http://schemas.microsoft.com/office/drawing/2014/main" xmlns="" id="{D251F2F0-3E6A-6D45-87A0-BD22C3E7CC2D}"/>
                  </a:ext>
                </a:extLst>
              </p:cNvPr>
              <p:cNvSpPr>
                <a:spLocks noChangeShapeType="1"/>
              </p:cNvSpPr>
              <p:nvPr/>
            </p:nvSpPr>
            <p:spPr bwMode="auto">
              <a:xfrm rot="-5400000">
                <a:off x="183" y="154"/>
                <a:ext cx="0" cy="3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Oval 43">
                <a:extLst>
                  <a:ext uri="{FF2B5EF4-FFF2-40B4-BE49-F238E27FC236}">
                    <a16:creationId xmlns:a16="http://schemas.microsoft.com/office/drawing/2014/main" xmlns="" id="{2058445F-E55A-944A-9769-117230EF5555}"/>
                  </a:ext>
                </a:extLst>
              </p:cNvPr>
              <p:cNvSpPr>
                <a:spLocks noChangeArrowheads="1"/>
              </p:cNvSpPr>
              <p:nvPr/>
            </p:nvSpPr>
            <p:spPr bwMode="auto">
              <a:xfrm>
                <a:off x="2764" y="523"/>
                <a:ext cx="66" cy="6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Rectangle 44">
                <a:extLst>
                  <a:ext uri="{FF2B5EF4-FFF2-40B4-BE49-F238E27FC236}">
                    <a16:creationId xmlns:a16="http://schemas.microsoft.com/office/drawing/2014/main" xmlns="" id="{40ECCB67-7E76-8348-8D90-A476B9F3E6D3}"/>
                  </a:ext>
                </a:extLst>
              </p:cNvPr>
              <p:cNvSpPr>
                <a:spLocks noChangeArrowheads="1"/>
              </p:cNvSpPr>
              <p:nvPr/>
            </p:nvSpPr>
            <p:spPr bwMode="auto">
              <a:xfrm>
                <a:off x="1943" y="891"/>
                <a:ext cx="116" cy="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800" b="1">
                  <a:solidFill>
                    <a:srgbClr val="FF3300"/>
                  </a:solidFill>
                  <a:latin typeface="Times New Roman" panose="02020603050405020304" pitchFamily="18" charset="0"/>
                </a:endParaRPr>
              </a:p>
            </p:txBody>
          </p:sp>
          <p:sp>
            <p:nvSpPr>
              <p:cNvPr id="27" name="Line 45">
                <a:extLst>
                  <a:ext uri="{FF2B5EF4-FFF2-40B4-BE49-F238E27FC236}">
                    <a16:creationId xmlns:a16="http://schemas.microsoft.com/office/drawing/2014/main" xmlns="" id="{2E278290-2784-7B43-8A06-62AD75EC7361}"/>
                  </a:ext>
                </a:extLst>
              </p:cNvPr>
              <p:cNvSpPr>
                <a:spLocks noChangeShapeType="1"/>
              </p:cNvSpPr>
              <p:nvPr/>
            </p:nvSpPr>
            <p:spPr bwMode="auto">
              <a:xfrm flipH="1">
                <a:off x="2002" y="1166"/>
                <a:ext cx="0" cy="35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Rectangle 46">
                <a:extLst>
                  <a:ext uri="{FF2B5EF4-FFF2-40B4-BE49-F238E27FC236}">
                    <a16:creationId xmlns:a16="http://schemas.microsoft.com/office/drawing/2014/main" xmlns="" id="{EC433288-40AC-944E-B888-098BC6901BD3}"/>
                  </a:ext>
                </a:extLst>
              </p:cNvPr>
              <p:cNvSpPr>
                <a:spLocks noChangeArrowheads="1"/>
              </p:cNvSpPr>
              <p:nvPr/>
            </p:nvSpPr>
            <p:spPr bwMode="auto">
              <a:xfrm>
                <a:off x="2212" y="891"/>
                <a:ext cx="113" cy="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800" b="1">
                  <a:solidFill>
                    <a:srgbClr val="FF3300"/>
                  </a:solidFill>
                  <a:latin typeface="Times New Roman" panose="02020603050405020304" pitchFamily="18" charset="0"/>
                </a:endParaRPr>
              </a:p>
            </p:txBody>
          </p:sp>
          <p:sp>
            <p:nvSpPr>
              <p:cNvPr id="29" name="Rectangle 47">
                <a:extLst>
                  <a:ext uri="{FF2B5EF4-FFF2-40B4-BE49-F238E27FC236}">
                    <a16:creationId xmlns:a16="http://schemas.microsoft.com/office/drawing/2014/main" xmlns="" id="{B6F136EC-65E5-E74D-B93A-44B6721E59E9}"/>
                  </a:ext>
                </a:extLst>
              </p:cNvPr>
              <p:cNvSpPr>
                <a:spLocks noChangeArrowheads="1"/>
              </p:cNvSpPr>
              <p:nvPr/>
            </p:nvSpPr>
            <p:spPr bwMode="auto">
              <a:xfrm>
                <a:off x="2473" y="891"/>
                <a:ext cx="113" cy="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800" b="1">
                  <a:solidFill>
                    <a:srgbClr val="FF3300"/>
                  </a:solidFill>
                  <a:latin typeface="Times New Roman" panose="02020603050405020304" pitchFamily="18" charset="0"/>
                </a:endParaRPr>
              </a:p>
            </p:txBody>
          </p:sp>
          <p:sp>
            <p:nvSpPr>
              <p:cNvPr id="30" name="Line 48">
                <a:extLst>
                  <a:ext uri="{FF2B5EF4-FFF2-40B4-BE49-F238E27FC236}">
                    <a16:creationId xmlns:a16="http://schemas.microsoft.com/office/drawing/2014/main" xmlns="" id="{A86C5BDD-E755-2040-BB1B-80E21AEECA60}"/>
                  </a:ext>
                </a:extLst>
              </p:cNvPr>
              <p:cNvSpPr>
                <a:spLocks noChangeShapeType="1"/>
              </p:cNvSpPr>
              <p:nvPr/>
            </p:nvSpPr>
            <p:spPr bwMode="auto">
              <a:xfrm>
                <a:off x="2540" y="1166"/>
                <a:ext cx="0" cy="35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49">
                <a:extLst>
                  <a:ext uri="{FF2B5EF4-FFF2-40B4-BE49-F238E27FC236}">
                    <a16:creationId xmlns:a16="http://schemas.microsoft.com/office/drawing/2014/main" xmlns="" id="{B670E096-993A-3746-B7E4-472C416929CE}"/>
                  </a:ext>
                </a:extLst>
              </p:cNvPr>
              <p:cNvSpPr>
                <a:spLocks noChangeShapeType="1"/>
              </p:cNvSpPr>
              <p:nvPr/>
            </p:nvSpPr>
            <p:spPr bwMode="auto">
              <a:xfrm flipV="1">
                <a:off x="2540" y="94"/>
                <a:ext cx="0" cy="7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50">
                <a:extLst>
                  <a:ext uri="{FF2B5EF4-FFF2-40B4-BE49-F238E27FC236}">
                    <a16:creationId xmlns:a16="http://schemas.microsoft.com/office/drawing/2014/main" xmlns="" id="{1319BA50-7F61-EB4E-AA71-7F7AA67603C4}"/>
                  </a:ext>
                </a:extLst>
              </p:cNvPr>
              <p:cNvSpPr>
                <a:spLocks noChangeArrowheads="1"/>
              </p:cNvSpPr>
              <p:nvPr/>
            </p:nvSpPr>
            <p:spPr bwMode="auto">
              <a:xfrm>
                <a:off x="2764" y="292"/>
                <a:ext cx="66" cy="6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Oval 51">
                <a:extLst>
                  <a:ext uri="{FF2B5EF4-FFF2-40B4-BE49-F238E27FC236}">
                    <a16:creationId xmlns:a16="http://schemas.microsoft.com/office/drawing/2014/main" xmlns="" id="{BC856DBE-48BF-DF42-892B-FA9E17A89F85}"/>
                  </a:ext>
                </a:extLst>
              </p:cNvPr>
              <p:cNvSpPr>
                <a:spLocks noChangeArrowheads="1"/>
              </p:cNvSpPr>
              <p:nvPr/>
            </p:nvSpPr>
            <p:spPr bwMode="auto">
              <a:xfrm>
                <a:off x="2764" y="69"/>
                <a:ext cx="66" cy="6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34" name="Group 52">
                <a:extLst>
                  <a:ext uri="{FF2B5EF4-FFF2-40B4-BE49-F238E27FC236}">
                    <a16:creationId xmlns:a16="http://schemas.microsoft.com/office/drawing/2014/main" xmlns="" id="{649DCB91-BBF7-2146-98F8-25B7EB856987}"/>
                  </a:ext>
                </a:extLst>
              </p:cNvPr>
              <p:cNvGrpSpPr>
                <a:grpSpLocks/>
              </p:cNvGrpSpPr>
              <p:nvPr/>
            </p:nvGrpSpPr>
            <p:grpSpPr bwMode="auto">
              <a:xfrm>
                <a:off x="656" y="1517"/>
                <a:ext cx="2063" cy="93"/>
                <a:chOff x="0" y="0"/>
                <a:chExt cx="2063" cy="93"/>
              </a:xfrm>
            </p:grpSpPr>
            <p:sp>
              <p:nvSpPr>
                <p:cNvPr id="37" name="Line 53">
                  <a:extLst>
                    <a:ext uri="{FF2B5EF4-FFF2-40B4-BE49-F238E27FC236}">
                      <a16:creationId xmlns:a16="http://schemas.microsoft.com/office/drawing/2014/main" xmlns="" id="{42CFB807-6876-E74C-B831-19A86332368A}"/>
                    </a:ext>
                  </a:extLst>
                </p:cNvPr>
                <p:cNvSpPr>
                  <a:spLocks noChangeShapeType="1"/>
                </p:cNvSpPr>
                <p:nvPr/>
              </p:nvSpPr>
              <p:spPr bwMode="auto">
                <a:xfrm>
                  <a:off x="0" y="15"/>
                  <a:ext cx="206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8" name="Line 54">
                  <a:extLst>
                    <a:ext uri="{FF2B5EF4-FFF2-40B4-BE49-F238E27FC236}">
                      <a16:creationId xmlns:a16="http://schemas.microsoft.com/office/drawing/2014/main" xmlns="" id="{E33C3AEC-34A7-4047-9190-B2E57249866D}"/>
                    </a:ext>
                  </a:extLst>
                </p:cNvPr>
                <p:cNvSpPr>
                  <a:spLocks noChangeShapeType="1"/>
                </p:cNvSpPr>
                <p:nvPr/>
              </p:nvSpPr>
              <p:spPr bwMode="auto">
                <a:xfrm flipH="1">
                  <a:off x="279" y="7"/>
                  <a:ext cx="54" cy="7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9" name="Line 55">
                  <a:extLst>
                    <a:ext uri="{FF2B5EF4-FFF2-40B4-BE49-F238E27FC236}">
                      <a16:creationId xmlns:a16="http://schemas.microsoft.com/office/drawing/2014/main" xmlns="" id="{B6568B2C-59C4-294B-A02D-6B323F1460BB}"/>
                    </a:ext>
                  </a:extLst>
                </p:cNvPr>
                <p:cNvSpPr>
                  <a:spLocks noChangeShapeType="1"/>
                </p:cNvSpPr>
                <p:nvPr/>
              </p:nvSpPr>
              <p:spPr bwMode="auto">
                <a:xfrm flipH="1">
                  <a:off x="150" y="13"/>
                  <a:ext cx="53"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40" name="Group 56">
                  <a:extLst>
                    <a:ext uri="{FF2B5EF4-FFF2-40B4-BE49-F238E27FC236}">
                      <a16:creationId xmlns:a16="http://schemas.microsoft.com/office/drawing/2014/main" xmlns="" id="{F4B09D88-6142-7646-ADCD-B0A2E986E051}"/>
                    </a:ext>
                  </a:extLst>
                </p:cNvPr>
                <p:cNvGrpSpPr>
                  <a:grpSpLocks/>
                </p:cNvGrpSpPr>
                <p:nvPr/>
              </p:nvGrpSpPr>
              <p:grpSpPr bwMode="auto">
                <a:xfrm>
                  <a:off x="551" y="0"/>
                  <a:ext cx="749" cy="93"/>
                  <a:chOff x="0" y="0"/>
                  <a:chExt cx="973" cy="97"/>
                </a:xfrm>
              </p:grpSpPr>
              <p:sp>
                <p:nvSpPr>
                  <p:cNvPr id="48" name="Line 57">
                    <a:extLst>
                      <a:ext uri="{FF2B5EF4-FFF2-40B4-BE49-F238E27FC236}">
                        <a16:creationId xmlns:a16="http://schemas.microsoft.com/office/drawing/2014/main" xmlns="" id="{7280C6A8-D81B-BA48-974C-482FB5AE72D4}"/>
                      </a:ext>
                    </a:extLst>
                  </p:cNvPr>
                  <p:cNvSpPr>
                    <a:spLocks noChangeShapeType="1"/>
                  </p:cNvSpPr>
                  <p:nvPr/>
                </p:nvSpPr>
                <p:spPr bwMode="auto">
                  <a:xfrm flipH="1">
                    <a:off x="185" y="14"/>
                    <a:ext cx="64" cy="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 name="Line 58">
                    <a:extLst>
                      <a:ext uri="{FF2B5EF4-FFF2-40B4-BE49-F238E27FC236}">
                        <a16:creationId xmlns:a16="http://schemas.microsoft.com/office/drawing/2014/main" xmlns="" id="{56B74D71-B51A-EB41-B52C-6B6E1D5C4CB7}"/>
                      </a:ext>
                    </a:extLst>
                  </p:cNvPr>
                  <p:cNvSpPr>
                    <a:spLocks noChangeShapeType="1"/>
                  </p:cNvSpPr>
                  <p:nvPr/>
                </p:nvSpPr>
                <p:spPr bwMode="auto">
                  <a:xfrm flipH="1">
                    <a:off x="540" y="14"/>
                    <a:ext cx="70" cy="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0" name="Line 59">
                    <a:extLst>
                      <a:ext uri="{FF2B5EF4-FFF2-40B4-BE49-F238E27FC236}">
                        <a16:creationId xmlns:a16="http://schemas.microsoft.com/office/drawing/2014/main" xmlns="" id="{8B0B766B-DE4F-8344-8623-7ABD9198EFDB}"/>
                      </a:ext>
                    </a:extLst>
                  </p:cNvPr>
                  <p:cNvSpPr>
                    <a:spLocks noChangeShapeType="1"/>
                  </p:cNvSpPr>
                  <p:nvPr/>
                </p:nvSpPr>
                <p:spPr bwMode="auto">
                  <a:xfrm flipH="1">
                    <a:off x="0" y="14"/>
                    <a:ext cx="69" cy="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1" name="Line 60">
                    <a:extLst>
                      <a:ext uri="{FF2B5EF4-FFF2-40B4-BE49-F238E27FC236}">
                        <a16:creationId xmlns:a16="http://schemas.microsoft.com/office/drawing/2014/main" xmlns="" id="{C11ED53A-831D-474A-862C-B98CD9BE3B49}"/>
                      </a:ext>
                    </a:extLst>
                  </p:cNvPr>
                  <p:cNvSpPr>
                    <a:spLocks noChangeShapeType="1"/>
                  </p:cNvSpPr>
                  <p:nvPr/>
                </p:nvSpPr>
                <p:spPr bwMode="auto">
                  <a:xfrm flipH="1">
                    <a:off x="721" y="14"/>
                    <a:ext cx="70" cy="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2" name="Line 61">
                    <a:extLst>
                      <a:ext uri="{FF2B5EF4-FFF2-40B4-BE49-F238E27FC236}">
                        <a16:creationId xmlns:a16="http://schemas.microsoft.com/office/drawing/2014/main" xmlns="" id="{459FAACF-7B95-FB4D-9227-3EABBFDCFD4E}"/>
                      </a:ext>
                    </a:extLst>
                  </p:cNvPr>
                  <p:cNvSpPr>
                    <a:spLocks noChangeShapeType="1"/>
                  </p:cNvSpPr>
                  <p:nvPr/>
                </p:nvSpPr>
                <p:spPr bwMode="auto">
                  <a:xfrm flipH="1">
                    <a:off x="363" y="0"/>
                    <a:ext cx="70" cy="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3" name="Line 62">
                    <a:extLst>
                      <a:ext uri="{FF2B5EF4-FFF2-40B4-BE49-F238E27FC236}">
                        <a16:creationId xmlns:a16="http://schemas.microsoft.com/office/drawing/2014/main" xmlns="" id="{FF6BC87B-DF6B-1143-B904-26A6795E3ADB}"/>
                      </a:ext>
                    </a:extLst>
                  </p:cNvPr>
                  <p:cNvSpPr>
                    <a:spLocks noChangeShapeType="1"/>
                  </p:cNvSpPr>
                  <p:nvPr/>
                </p:nvSpPr>
                <p:spPr bwMode="auto">
                  <a:xfrm flipH="1">
                    <a:off x="903" y="7"/>
                    <a:ext cx="70" cy="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41" name="Line 63">
                  <a:extLst>
                    <a:ext uri="{FF2B5EF4-FFF2-40B4-BE49-F238E27FC236}">
                      <a16:creationId xmlns:a16="http://schemas.microsoft.com/office/drawing/2014/main" xmlns="" id="{6A741149-3EC7-C74C-8D33-AC28BAE3DE8A}"/>
                    </a:ext>
                  </a:extLst>
                </p:cNvPr>
                <p:cNvSpPr>
                  <a:spLocks noChangeShapeType="1"/>
                </p:cNvSpPr>
                <p:nvPr/>
              </p:nvSpPr>
              <p:spPr bwMode="auto">
                <a:xfrm flipH="1">
                  <a:off x="404" y="13"/>
                  <a:ext cx="53"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2" name="Line 64">
                  <a:extLst>
                    <a:ext uri="{FF2B5EF4-FFF2-40B4-BE49-F238E27FC236}">
                      <a16:creationId xmlns:a16="http://schemas.microsoft.com/office/drawing/2014/main" xmlns="" id="{8C9C169E-B2D1-754C-90BE-9E0C6ADB6DA4}"/>
                    </a:ext>
                  </a:extLst>
                </p:cNvPr>
                <p:cNvSpPr>
                  <a:spLocks noChangeShapeType="1"/>
                </p:cNvSpPr>
                <p:nvPr/>
              </p:nvSpPr>
              <p:spPr bwMode="auto">
                <a:xfrm flipH="1">
                  <a:off x="38" y="13"/>
                  <a:ext cx="54"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3" name="Line 65">
                  <a:extLst>
                    <a:ext uri="{FF2B5EF4-FFF2-40B4-BE49-F238E27FC236}">
                      <a16:creationId xmlns:a16="http://schemas.microsoft.com/office/drawing/2014/main" xmlns="" id="{D7AC6053-1893-FC45-AF12-C1A24E3FF26B}"/>
                    </a:ext>
                  </a:extLst>
                </p:cNvPr>
                <p:cNvSpPr>
                  <a:spLocks noChangeShapeType="1"/>
                </p:cNvSpPr>
                <p:nvPr/>
              </p:nvSpPr>
              <p:spPr bwMode="auto">
                <a:xfrm flipH="1">
                  <a:off x="1506" y="13"/>
                  <a:ext cx="50"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4" name="Line 66">
                  <a:extLst>
                    <a:ext uri="{FF2B5EF4-FFF2-40B4-BE49-F238E27FC236}">
                      <a16:creationId xmlns:a16="http://schemas.microsoft.com/office/drawing/2014/main" xmlns="" id="{CEA47F52-63EE-6544-8D16-BCA5981BCE97}"/>
                    </a:ext>
                  </a:extLst>
                </p:cNvPr>
                <p:cNvSpPr>
                  <a:spLocks noChangeShapeType="1"/>
                </p:cNvSpPr>
                <p:nvPr/>
              </p:nvSpPr>
              <p:spPr bwMode="auto">
                <a:xfrm flipH="1">
                  <a:off x="1780" y="13"/>
                  <a:ext cx="54"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 name="Line 67">
                  <a:extLst>
                    <a:ext uri="{FF2B5EF4-FFF2-40B4-BE49-F238E27FC236}">
                      <a16:creationId xmlns:a16="http://schemas.microsoft.com/office/drawing/2014/main" xmlns="" id="{D649C52C-09DB-944E-9097-897C9907299F}"/>
                    </a:ext>
                  </a:extLst>
                </p:cNvPr>
                <p:cNvSpPr>
                  <a:spLocks noChangeShapeType="1"/>
                </p:cNvSpPr>
                <p:nvPr/>
              </p:nvSpPr>
              <p:spPr bwMode="auto">
                <a:xfrm flipH="1">
                  <a:off x="1364" y="13"/>
                  <a:ext cx="53"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6" name="Line 68">
                  <a:extLst>
                    <a:ext uri="{FF2B5EF4-FFF2-40B4-BE49-F238E27FC236}">
                      <a16:creationId xmlns:a16="http://schemas.microsoft.com/office/drawing/2014/main" xmlns="" id="{1560F759-B740-4443-B3C6-2C84C51E669F}"/>
                    </a:ext>
                  </a:extLst>
                </p:cNvPr>
                <p:cNvSpPr>
                  <a:spLocks noChangeShapeType="1"/>
                </p:cNvSpPr>
                <p:nvPr/>
              </p:nvSpPr>
              <p:spPr bwMode="auto">
                <a:xfrm flipH="1">
                  <a:off x="1919" y="13"/>
                  <a:ext cx="54"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 name="Line 69">
                  <a:extLst>
                    <a:ext uri="{FF2B5EF4-FFF2-40B4-BE49-F238E27FC236}">
                      <a16:creationId xmlns:a16="http://schemas.microsoft.com/office/drawing/2014/main" xmlns="" id="{A38C15F0-49A9-AB47-B2C9-0F14AD66110E}"/>
                    </a:ext>
                  </a:extLst>
                </p:cNvPr>
                <p:cNvSpPr>
                  <a:spLocks noChangeShapeType="1"/>
                </p:cNvSpPr>
                <p:nvPr/>
              </p:nvSpPr>
              <p:spPr bwMode="auto">
                <a:xfrm flipH="1">
                  <a:off x="1643" y="0"/>
                  <a:ext cx="54" cy="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35" name="Line 70">
                <a:extLst>
                  <a:ext uri="{FF2B5EF4-FFF2-40B4-BE49-F238E27FC236}">
                    <a16:creationId xmlns:a16="http://schemas.microsoft.com/office/drawing/2014/main" xmlns="" id="{120DE59D-D35A-1B41-8210-D9AB0E958D0A}"/>
                  </a:ext>
                </a:extLst>
              </p:cNvPr>
              <p:cNvSpPr>
                <a:spLocks noChangeShapeType="1"/>
              </p:cNvSpPr>
              <p:nvPr/>
            </p:nvSpPr>
            <p:spPr bwMode="auto">
              <a:xfrm rot="-5400000">
                <a:off x="1778" y="-868"/>
                <a:ext cx="0" cy="193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Oval 71">
                <a:extLst>
                  <a:ext uri="{FF2B5EF4-FFF2-40B4-BE49-F238E27FC236}">
                    <a16:creationId xmlns:a16="http://schemas.microsoft.com/office/drawing/2014/main" xmlns="" id="{5A5B029A-EEA9-9540-AD71-99EFA3CFE6AE}"/>
                  </a:ext>
                </a:extLst>
              </p:cNvPr>
              <p:cNvSpPr>
                <a:spLocks noChangeArrowheads="1"/>
              </p:cNvSpPr>
              <p:nvPr/>
            </p:nvSpPr>
            <p:spPr bwMode="auto">
              <a:xfrm>
                <a:off x="0" y="310"/>
                <a:ext cx="47" cy="4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71" name="组合 74">
            <a:extLst>
              <a:ext uri="{FF2B5EF4-FFF2-40B4-BE49-F238E27FC236}">
                <a16:creationId xmlns:a16="http://schemas.microsoft.com/office/drawing/2014/main" xmlns="" id="{FA620A6A-70D1-714F-914C-BB63E6C7D567}"/>
              </a:ext>
            </a:extLst>
          </p:cNvPr>
          <p:cNvGrpSpPr>
            <a:grpSpLocks/>
          </p:cNvGrpSpPr>
          <p:nvPr/>
        </p:nvGrpSpPr>
        <p:grpSpPr bwMode="auto">
          <a:xfrm flipH="1">
            <a:off x="2301218" y="1434771"/>
            <a:ext cx="8156575" cy="2273300"/>
            <a:chOff x="-11607" y="1688811"/>
            <a:chExt cx="8156955" cy="2272775"/>
          </a:xfrm>
        </p:grpSpPr>
        <p:sp>
          <p:nvSpPr>
            <p:cNvPr id="72" name="矩形 71">
              <a:extLst>
                <a:ext uri="{FF2B5EF4-FFF2-40B4-BE49-F238E27FC236}">
                  <a16:creationId xmlns:a16="http://schemas.microsoft.com/office/drawing/2014/main" xmlns="" id="{98F9C1E3-9294-9640-9C61-53D896B9EE9C}"/>
                </a:ext>
              </a:extLst>
            </p:cNvPr>
            <p:cNvSpPr/>
            <p:nvPr/>
          </p:nvSpPr>
          <p:spPr>
            <a:xfrm>
              <a:off x="-11607" y="3747323"/>
              <a:ext cx="695357" cy="214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3" name="矩形 72">
              <a:extLst>
                <a:ext uri="{FF2B5EF4-FFF2-40B4-BE49-F238E27FC236}">
                  <a16:creationId xmlns:a16="http://schemas.microsoft.com/office/drawing/2014/main" xmlns="" id="{DDB96D5B-0EDE-8949-A442-5FF4326F9C0B}"/>
                </a:ext>
              </a:extLst>
            </p:cNvPr>
            <p:cNvSpPr/>
            <p:nvPr/>
          </p:nvSpPr>
          <p:spPr>
            <a:xfrm rot="5400000">
              <a:off x="-464570" y="2759303"/>
              <a:ext cx="2080731" cy="215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4" name="矩形 73">
              <a:extLst>
                <a:ext uri="{FF2B5EF4-FFF2-40B4-BE49-F238E27FC236}">
                  <a16:creationId xmlns:a16="http://schemas.microsoft.com/office/drawing/2014/main" xmlns="" id="{86CEE002-BA15-8042-8C43-ABA1D854F5DC}"/>
                </a:ext>
              </a:extLst>
            </p:cNvPr>
            <p:cNvSpPr/>
            <p:nvPr/>
          </p:nvSpPr>
          <p:spPr>
            <a:xfrm>
              <a:off x="467840" y="1688811"/>
              <a:ext cx="7677508" cy="2142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75" name="组合 78">
            <a:extLst>
              <a:ext uri="{FF2B5EF4-FFF2-40B4-BE49-F238E27FC236}">
                <a16:creationId xmlns:a16="http://schemas.microsoft.com/office/drawing/2014/main" xmlns="" id="{CE6426EC-F3C3-2146-81F0-2D7B45D3684F}"/>
              </a:ext>
            </a:extLst>
          </p:cNvPr>
          <p:cNvGrpSpPr>
            <a:grpSpLocks/>
          </p:cNvGrpSpPr>
          <p:nvPr/>
        </p:nvGrpSpPr>
        <p:grpSpPr bwMode="auto">
          <a:xfrm flipH="1" flipV="1">
            <a:off x="2112306" y="3800146"/>
            <a:ext cx="8397875" cy="2617788"/>
            <a:chOff x="-11607" y="1236263"/>
            <a:chExt cx="8397154" cy="2616759"/>
          </a:xfrm>
        </p:grpSpPr>
        <p:sp>
          <p:nvSpPr>
            <p:cNvPr id="76" name="矩形 75">
              <a:extLst>
                <a:ext uri="{FF2B5EF4-FFF2-40B4-BE49-F238E27FC236}">
                  <a16:creationId xmlns:a16="http://schemas.microsoft.com/office/drawing/2014/main" xmlns="" id="{13203DD1-D1DF-2F44-AA84-462E9ACC6374}"/>
                </a:ext>
              </a:extLst>
            </p:cNvPr>
            <p:cNvSpPr/>
            <p:nvPr/>
          </p:nvSpPr>
          <p:spPr>
            <a:xfrm>
              <a:off x="-11607" y="3746701"/>
              <a:ext cx="695265" cy="106321"/>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7" name="矩形 76">
              <a:extLst>
                <a:ext uri="{FF2B5EF4-FFF2-40B4-BE49-F238E27FC236}">
                  <a16:creationId xmlns:a16="http://schemas.microsoft.com/office/drawing/2014/main" xmlns="" id="{9367A2D5-E61B-1C4E-B721-DBF9570E9B2E}"/>
                </a:ext>
              </a:extLst>
            </p:cNvPr>
            <p:cNvSpPr/>
            <p:nvPr/>
          </p:nvSpPr>
          <p:spPr>
            <a:xfrm rot="16200000">
              <a:off x="-667582" y="2482737"/>
              <a:ext cx="2599303" cy="10635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8" name="矩形 77">
              <a:extLst>
                <a:ext uri="{FF2B5EF4-FFF2-40B4-BE49-F238E27FC236}">
                  <a16:creationId xmlns:a16="http://schemas.microsoft.com/office/drawing/2014/main" xmlns="" id="{6E97F44B-70CC-F84A-97AE-5ADA2F22CCE1}"/>
                </a:ext>
              </a:extLst>
            </p:cNvPr>
            <p:cNvSpPr/>
            <p:nvPr/>
          </p:nvSpPr>
          <p:spPr>
            <a:xfrm rot="10800000">
              <a:off x="574131" y="1236263"/>
              <a:ext cx="7811416" cy="106321"/>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79" name="矩形 78">
            <a:extLst>
              <a:ext uri="{FF2B5EF4-FFF2-40B4-BE49-F238E27FC236}">
                <a16:creationId xmlns:a16="http://schemas.microsoft.com/office/drawing/2014/main" xmlns="" id="{E9247389-E7EE-6747-9D47-C26B2DD114A1}"/>
              </a:ext>
            </a:extLst>
          </p:cNvPr>
          <p:cNvSpPr/>
          <p:nvPr/>
        </p:nvSpPr>
        <p:spPr>
          <a:xfrm>
            <a:off x="1844018" y="2023734"/>
            <a:ext cx="39433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2000">
                <a:solidFill>
                  <a:srgbClr val="262626"/>
                </a:solidFill>
                <a:latin typeface="微软雅黑" panose="020B0503020204020204" pitchFamily="34" charset="-122"/>
                <a:ea typeface="微软雅黑" panose="020B0503020204020204" pitchFamily="34" charset="-122"/>
              </a:rPr>
              <a:t>人体接触某一相时，通过人体的电流取决于人体电阻Rb与输电线对地绝缘电阻R' 的大小。</a:t>
            </a:r>
          </a:p>
          <a:p>
            <a:pPr eaLnBrk="1" hangingPunct="1">
              <a:lnSpc>
                <a:spcPct val="150000"/>
              </a:lnSpc>
            </a:pPr>
            <a:r>
              <a:rPr lang="zh-CN" altLang="zh-CN" sz="2000">
                <a:solidFill>
                  <a:srgbClr val="262626"/>
                </a:solidFill>
                <a:latin typeface="微软雅黑" panose="020B0503020204020204" pitchFamily="34" charset="-122"/>
                <a:ea typeface="微软雅黑" panose="020B0503020204020204" pitchFamily="34" charset="-122"/>
              </a:rPr>
              <a:t>若输电线绝缘良好，绝缘电阻R' </a:t>
            </a:r>
            <a:r>
              <a:rPr lang="zh-CN" altLang="zh-CN" sz="2000">
                <a:solidFill>
                  <a:srgbClr val="262626"/>
                </a:solidFill>
                <a:latin typeface="微软雅黑" panose="020B0503020204020204" pitchFamily="34" charset="-122"/>
                <a:ea typeface="微软雅黑" panose="020B0503020204020204" pitchFamily="34" charset="-122"/>
                <a:sym typeface="Symbol" pitchFamily="2" charset="2"/>
              </a:rPr>
              <a:t>较大，对人体的危害性就减小。</a:t>
            </a:r>
            <a:r>
              <a:rPr lang="zh-CN" altLang="zh-CN" sz="2000">
                <a:solidFill>
                  <a:srgbClr val="262626"/>
                </a:solidFill>
                <a:latin typeface="微软雅黑" panose="020B0503020204020204" pitchFamily="34" charset="-122"/>
                <a:ea typeface="微软雅黑" panose="020B0503020204020204" pitchFamily="34" charset="-122"/>
              </a:rPr>
              <a:t>但导线与地面间的绝缘可能不良( R‘ </a:t>
            </a:r>
            <a:r>
              <a:rPr lang="zh-CN" altLang="zh-CN" sz="2000">
                <a:solidFill>
                  <a:srgbClr val="262626"/>
                </a:solidFill>
                <a:latin typeface="微软雅黑" panose="020B0503020204020204" pitchFamily="34" charset="-122"/>
                <a:ea typeface="微软雅黑" panose="020B0503020204020204" pitchFamily="34" charset="-122"/>
                <a:sym typeface="Symbol" pitchFamily="2" charset="2"/>
              </a:rPr>
              <a:t>较小)</a:t>
            </a:r>
            <a:r>
              <a:rPr lang="zh-CN" altLang="zh-CN" sz="2000">
                <a:solidFill>
                  <a:srgbClr val="262626"/>
                </a:solidFill>
                <a:latin typeface="微软雅黑" panose="020B0503020204020204" pitchFamily="34" charset="-122"/>
                <a:ea typeface="微软雅黑" panose="020B0503020204020204" pitchFamily="34" charset="-122"/>
              </a:rPr>
              <a:t>，甚至有一相接地，这时人体中就有电流通过。</a:t>
            </a:r>
            <a:endParaRPr lang="zh-CN" altLang="en-US" sz="2000">
              <a:solidFill>
                <a:srgbClr val="262626"/>
              </a:solidFill>
              <a:latin typeface="微软雅黑" panose="020B0503020204020204" pitchFamily="34" charset="-122"/>
              <a:ea typeface="微软雅黑" panose="020B0503020204020204" pitchFamily="34" charset="-122"/>
            </a:endParaRPr>
          </a:p>
        </p:txBody>
      </p:sp>
      <p:sp>
        <p:nvSpPr>
          <p:cNvPr id="80" name="Text Box 2">
            <a:extLst>
              <a:ext uri="{FF2B5EF4-FFF2-40B4-BE49-F238E27FC236}">
                <a16:creationId xmlns:a16="http://schemas.microsoft.com/office/drawing/2014/main" xmlns="" id="{ADA00140-A4B2-4841-A356-F1A2B2A0623B}"/>
              </a:ext>
            </a:extLst>
          </p:cNvPr>
          <p:cNvSpPr txBox="1">
            <a:spLocks noChangeArrowheads="1"/>
          </p:cNvSpPr>
          <p:nvPr/>
        </p:nvSpPr>
        <p:spPr>
          <a:xfrm>
            <a:off x="4387139" y="645839"/>
            <a:ext cx="3941762" cy="72390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spcBef>
                <a:spcPct val="0"/>
              </a:spcBef>
              <a:buFont typeface="Wingdings" pitchFamily="2" charset="2"/>
              <a:buNone/>
            </a:pPr>
            <a:r>
              <a:rPr lang="zh-CN" altLang="zh-CN" sz="2400" b="1">
                <a:solidFill>
                  <a:srgbClr val="262626"/>
                </a:solidFill>
                <a:latin typeface="微软雅黑" panose="020B0503020204020204" pitchFamily="34" charset="-122"/>
                <a:ea typeface="微软雅黑" panose="020B0503020204020204" pitchFamily="34" charset="-122"/>
              </a:rPr>
              <a:t>电源中性点接地的单相触电</a:t>
            </a:r>
          </a:p>
        </p:txBody>
      </p:sp>
      <p:grpSp>
        <p:nvGrpSpPr>
          <p:cNvPr id="81" name="组合 1">
            <a:extLst>
              <a:ext uri="{FF2B5EF4-FFF2-40B4-BE49-F238E27FC236}">
                <a16:creationId xmlns:a16="http://schemas.microsoft.com/office/drawing/2014/main" xmlns="" id="{C1B21E98-E2D2-F54E-9D30-B18119545222}"/>
              </a:ext>
            </a:extLst>
          </p:cNvPr>
          <p:cNvGrpSpPr>
            <a:grpSpLocks/>
          </p:cNvGrpSpPr>
          <p:nvPr/>
        </p:nvGrpSpPr>
        <p:grpSpPr bwMode="auto">
          <a:xfrm>
            <a:off x="3650539" y="725214"/>
            <a:ext cx="582612" cy="571500"/>
            <a:chOff x="895473" y="4941168"/>
            <a:chExt cx="582117" cy="572195"/>
          </a:xfrm>
        </p:grpSpPr>
        <p:sp>
          <p:nvSpPr>
            <p:cNvPr id="82" name="同心圆 81">
              <a:extLst>
                <a:ext uri="{FF2B5EF4-FFF2-40B4-BE49-F238E27FC236}">
                  <a16:creationId xmlns:a16="http://schemas.microsoft.com/office/drawing/2014/main" xmlns="" id="{D7A94C99-CDCF-1A4A-832F-D65C3CED2C4F}"/>
                </a:ext>
              </a:extLst>
            </p:cNvPr>
            <p:cNvSpPr/>
            <p:nvPr/>
          </p:nvSpPr>
          <p:spPr>
            <a:xfrm>
              <a:off x="904990" y="4941168"/>
              <a:ext cx="572600" cy="572195"/>
            </a:xfrm>
            <a:prstGeom prst="donut">
              <a:avLst>
                <a:gd name="adj" fmla="val 1307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83" name="文本框 82">
              <a:extLst>
                <a:ext uri="{FF2B5EF4-FFF2-40B4-BE49-F238E27FC236}">
                  <a16:creationId xmlns:a16="http://schemas.microsoft.com/office/drawing/2014/main" xmlns="" id="{4A75C5AA-558E-064C-BA82-749A4813CC9C}"/>
                </a:ext>
              </a:extLst>
            </p:cNvPr>
            <p:cNvSpPr txBox="1"/>
            <p:nvPr/>
          </p:nvSpPr>
          <p:spPr>
            <a:xfrm>
              <a:off x="895473" y="5026997"/>
              <a:ext cx="575772" cy="400537"/>
            </a:xfrm>
            <a:prstGeom prst="rect">
              <a:avLst/>
            </a:prstGeom>
            <a:noFill/>
          </p:spPr>
          <p:txBody>
            <a:bodyPr>
              <a:spAutoFit/>
            </a:bodyPr>
            <a:lstStyle/>
            <a:p>
              <a:pPr algn="ctr" eaLnBrk="1" hangingPunct="1">
                <a:defRPr/>
              </a:pPr>
              <a:r>
                <a:rPr lang="en-US" altLang="zh-CN" sz="2000" b="1" dirty="0">
                  <a:solidFill>
                    <a:schemeClr val="tx1">
                      <a:lumMod val="85000"/>
                      <a:lumOff val="15000"/>
                    </a:schemeClr>
                  </a:solidFill>
                </a:rPr>
                <a:t>1</a:t>
              </a:r>
              <a:endParaRPr lang="zh-CN" altLang="en-US" sz="2000" b="1" dirty="0">
                <a:solidFill>
                  <a:schemeClr val="tx1">
                    <a:lumMod val="85000"/>
                    <a:lumOff val="15000"/>
                  </a:schemeClr>
                </a:solidFill>
              </a:endParaRPr>
            </a:p>
          </p:txBody>
        </p:sp>
      </p:grpSp>
    </p:spTree>
    <p:extLst>
      <p:ext uri="{BB962C8B-B14F-4D97-AF65-F5344CB8AC3E}">
        <p14:creationId xmlns:p14="http://schemas.microsoft.com/office/powerpoint/2010/main" val="15506208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1293</Words>
  <Application>Microsoft Office PowerPoint</Application>
  <PresentationFormat>宽屏</PresentationFormat>
  <Paragraphs>172</Paragraphs>
  <Slides>52</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52</vt:i4>
      </vt:variant>
    </vt:vector>
  </HeadingPairs>
  <TitlesOfParts>
    <vt:vector size="66" baseType="lpstr">
      <vt:lpstr>等线</vt:lpstr>
      <vt:lpstr>等线 Light</vt:lpstr>
      <vt:lpstr>方正综艺简体</vt:lpstr>
      <vt:lpstr>仿宋_GB2312</vt:lpstr>
      <vt:lpstr>宋体</vt:lpstr>
      <vt:lpstr>微软雅黑</vt:lpstr>
      <vt:lpstr>Arial</vt:lpstr>
      <vt:lpstr>Symbol</vt:lpstr>
      <vt:lpstr>Times New Roman</vt:lpstr>
      <vt:lpstr>Wingdings</vt:lpstr>
      <vt:lpstr>Office 主题​​</vt:lpstr>
      <vt:lpstr>Equation.3</vt:lpstr>
      <vt:lpstr>公式</vt:lpstr>
      <vt:lpstr>MSPhotoEdScan.3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触电的原因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临时用电管理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一级（总）配电箱要有防水及隔离措施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崔晓</cp:lastModifiedBy>
  <cp:revision>8</cp:revision>
  <dcterms:created xsi:type="dcterms:W3CDTF">2019-05-27T05:43:24Z</dcterms:created>
  <dcterms:modified xsi:type="dcterms:W3CDTF">2019-11-10T12:00:15Z</dcterms:modified>
</cp:coreProperties>
</file>