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57" r:id="rId17"/>
    <p:sldId id="273" r:id="rId18"/>
    <p:sldId id="274" r:id="rId19"/>
    <p:sldId id="275" r:id="rId20"/>
    <p:sldId id="276" r:id="rId21"/>
    <p:sldId id="277" r:id="rId22"/>
    <p:sldId id="278" r:id="rId23"/>
    <p:sldId id="279" r:id="rId24"/>
    <p:sldId id="280" r:id="rId25"/>
    <p:sldId id="281" r:id="rId26"/>
    <p:sldId id="282" r:id="rId27"/>
    <p:sldId id="283" r:id="rId28"/>
    <p:sldId id="309" r:id="rId29"/>
    <p:sldId id="284" r:id="rId30"/>
    <p:sldId id="285" r:id="rId31"/>
    <p:sldId id="286" r:id="rId32"/>
    <p:sldId id="288" r:id="rId33"/>
    <p:sldId id="289" r:id="rId34"/>
    <p:sldId id="290" r:id="rId35"/>
    <p:sldId id="291" r:id="rId36"/>
    <p:sldId id="293" r:id="rId37"/>
    <p:sldId id="294" r:id="rId38"/>
    <p:sldId id="295" r:id="rId39"/>
    <p:sldId id="296" r:id="rId40"/>
    <p:sldId id="316" r:id="rId41"/>
    <p:sldId id="297" r:id="rId42"/>
    <p:sldId id="298" r:id="rId43"/>
    <p:sldId id="299" r:id="rId44"/>
    <p:sldId id="300" r:id="rId45"/>
    <p:sldId id="301" r:id="rId46"/>
    <p:sldId id="287" r:id="rId47"/>
    <p:sldId id="302" r:id="rId48"/>
    <p:sldId id="303" r:id="rId49"/>
    <p:sldId id="304" r:id="rId50"/>
    <p:sldId id="305" r:id="rId51"/>
    <p:sldId id="306" r:id="rId52"/>
    <p:sldId id="307" r:id="rId53"/>
    <p:sldId id="308" r:id="rId54"/>
    <p:sldId id="310" r:id="rId55"/>
    <p:sldId id="311" r:id="rId56"/>
    <p:sldId id="312" r:id="rId57"/>
    <p:sldId id="313" r:id="rId58"/>
    <p:sldId id="314" r:id="rId59"/>
    <p:sldId id="315" r:id="rId60"/>
    <p:sldId id="317"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4110" userDrawn="1">
          <p15:clr>
            <a:srgbClr val="A4A3A4"/>
          </p15:clr>
        </p15:guide>
        <p15:guide id="4" orient="horz" pos="777" userDrawn="1">
          <p15:clr>
            <a:srgbClr val="A4A3A4"/>
          </p15:clr>
        </p15:guide>
        <p15:guide id="5" pos="302" userDrawn="1">
          <p15:clr>
            <a:srgbClr val="A4A3A4"/>
          </p15:clr>
        </p15:guide>
        <p15:guide id="6" pos="3704" userDrawn="1">
          <p15:clr>
            <a:srgbClr val="A4A3A4"/>
          </p15:clr>
        </p15:guide>
        <p15:guide id="7" pos="2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20" y="-96"/>
      </p:cViewPr>
      <p:guideLst>
        <p:guide orient="horz" pos="2160"/>
        <p:guide orient="horz" pos="4110"/>
        <p:guide orient="horz" pos="777"/>
        <p:guide pos="3840"/>
        <p:guide pos="30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9F8BB5E-2B58-4D18-B0AF-A3345E490CE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F680CEA-B20D-4608-8D34-150B40D36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F9369D4-B86C-43C4-9614-51C8CB8BB498}"/>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xmlns="" id="{D80E24C1-82D0-4BAD-97BD-579A9A0596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8479AB-1735-4BB9-83A3-2E6AB3E97D4D}"/>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37223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16F7BC-496A-45E2-A515-9DAAFE0D17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CD5DE2F-C96E-4655-9D08-6F0B3515D8F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920C8EA-4816-47AD-BBF9-D1152845EEE5}"/>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xmlns="" id="{3F5ECC39-9C3B-4D99-BAE6-687E3FE1CA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FA547B5-9BC6-42CB-A10F-30E7A17DEAC7}"/>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116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57DA054-1399-4CEA-B5E7-5B4A9A6BFCA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D4A4F6-DD18-4B60-908F-95805CA92E6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256F958-DBEA-4E0B-9236-BF817FD74DF9}"/>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xmlns="" id="{43D809E9-91C1-466D-8BA2-5C454B1476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413EF0D-26F9-4496-BBBC-9CD4FC63AAD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223514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F2A0C4-A600-434D-9E74-7DA48E0C3F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998F867-8CB4-4C07-8EB5-3C565A1109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8369C61-4A1E-4D42-AE02-D8E4ADCB6C42}"/>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xmlns="" id="{512F2F93-38E8-403A-A00A-DEE34B2749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4B7D7-7A6A-4369-BD38-E7CE197EB5F2}"/>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90478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4D36DA-3BFB-490F-AE46-3FC02AC465D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FD58F05-C567-44E2-8001-7A75CB98C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36BE05F0-A0D6-425C-8535-67BDA8E3CFA5}"/>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xmlns="" id="{5A9FA545-F5F8-4533-81C8-67E733A4C1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77A81E6-BDA8-4426-A2DE-ABAAA9E06866}"/>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413768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0C7972-D82B-43EE-B02C-9053BE40A3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BB0F8BA-A49A-4834-ACC2-CBCFE174C3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293FBC97-1C01-4269-BCFD-9E17B4CD62D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4D2399A-C135-4FAD-9459-54CEBF2C7050}"/>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6" name="页脚占位符 5">
            <a:extLst>
              <a:ext uri="{FF2B5EF4-FFF2-40B4-BE49-F238E27FC236}">
                <a16:creationId xmlns:a16="http://schemas.microsoft.com/office/drawing/2014/main" xmlns="" id="{CF8CBAF1-7260-4ECB-81B6-64328ACA6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F523B7A-424A-4C3E-B7F0-C9EBAD0B6115}"/>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59877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BAB0F71-114C-4E48-A4C6-C1F18D5DA7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2272860-05FB-4FFB-84C1-0084C8B94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642166B3-E93B-40B6-B495-DE70F20CA36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305CDCC-1C2C-4D3F-8CC1-EE1821B5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1E9A46E-358F-4C6D-A834-AEEB279BF87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009AA4E9-A32F-4FA4-A47B-04B5FDED6B78}"/>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8" name="页脚占位符 7">
            <a:extLst>
              <a:ext uri="{FF2B5EF4-FFF2-40B4-BE49-F238E27FC236}">
                <a16:creationId xmlns:a16="http://schemas.microsoft.com/office/drawing/2014/main" xmlns="" id="{C81583B2-8647-4A5B-81F6-AFE345587E6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0D8BF01-E81D-46EA-AB12-9B4FE76EB57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401050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9D030F-8B91-41F4-8217-F721B01696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633423E-ADDA-4C85-AAE0-FC7CE2B03CB1}"/>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4" name="页脚占位符 3">
            <a:extLst>
              <a:ext uri="{FF2B5EF4-FFF2-40B4-BE49-F238E27FC236}">
                <a16:creationId xmlns:a16="http://schemas.microsoft.com/office/drawing/2014/main" xmlns="" id="{A037782E-7D1A-47FE-8E72-225CDD27437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9AF8CA9-204B-475E-BFF8-43BC19B437EB}"/>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79196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31C813A-CB33-409E-B874-E085F4981012}"/>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3" name="页脚占位符 2">
            <a:extLst>
              <a:ext uri="{FF2B5EF4-FFF2-40B4-BE49-F238E27FC236}">
                <a16:creationId xmlns:a16="http://schemas.microsoft.com/office/drawing/2014/main" xmlns="" id="{E8D90E05-F8CB-41B6-9110-23821DD993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5F27742-17E6-437F-AF2E-594CD38210D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3371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601860-D9E9-4F27-8437-B4E5A33733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998A204D-D48D-4F40-932B-258426551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D7932C4-DC74-4442-8AFF-90FD6D466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CF7C53A-A7AA-4F19-BF33-A6D4EBC7FDCC}"/>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6" name="页脚占位符 5">
            <a:extLst>
              <a:ext uri="{FF2B5EF4-FFF2-40B4-BE49-F238E27FC236}">
                <a16:creationId xmlns:a16="http://schemas.microsoft.com/office/drawing/2014/main" xmlns="" id="{99629136-C74A-4E98-B3D7-F9FA13BA44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808E4A9-2E3E-43AC-8D19-E209CDC954B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273455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78440F-5F22-41BD-AEF4-AF14A84DB4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2273C28-A8C3-42F8-9617-48B1687BF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1BF001B5-A386-41FF-9F9C-68072759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5562D1C-A71A-447A-A8EE-EAA39068AB4A}"/>
              </a:ext>
            </a:extLst>
          </p:cNvPr>
          <p:cNvSpPr>
            <a:spLocks noGrp="1"/>
          </p:cNvSpPr>
          <p:nvPr>
            <p:ph type="dt" sz="half" idx="10"/>
          </p:nvPr>
        </p:nvSpPr>
        <p:spPr/>
        <p:txBody>
          <a:bodyPr/>
          <a:lstStyle/>
          <a:p>
            <a:fld id="{CAEAB970-DAD8-4186-9719-7FB057EF2487}" type="datetimeFigureOut">
              <a:rPr lang="zh-CN" altLang="en-US" smtClean="0"/>
              <a:t>2022/3/14</a:t>
            </a:fld>
            <a:endParaRPr lang="zh-CN" altLang="en-US"/>
          </a:p>
        </p:txBody>
      </p:sp>
      <p:sp>
        <p:nvSpPr>
          <p:cNvPr id="6" name="页脚占位符 5">
            <a:extLst>
              <a:ext uri="{FF2B5EF4-FFF2-40B4-BE49-F238E27FC236}">
                <a16:creationId xmlns:a16="http://schemas.microsoft.com/office/drawing/2014/main" xmlns="" id="{639247BE-27CA-42E0-8272-023C118B63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85B061B-852D-40B0-A9D0-808F418B2029}"/>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390190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CEE1EF"/>
            </a:gs>
            <a:gs pos="11000">
              <a:schemeClr val="accent1">
                <a:lumMod val="5000"/>
                <a:lumOff val="95000"/>
              </a:schemeClr>
            </a:gs>
            <a:gs pos="100000">
              <a:srgbClr val="ACCDE4"/>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98B9ACE-9C7D-43F0-A96A-2194FBD0B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51FCE16-916F-41C5-A88D-8BB9ACFEF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619C82D-3B8B-488F-8FB0-D5B81E2AA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xmlns="" id="{9BCAC5DA-8D5A-4178-AABE-3B8192670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E36C9D9-534F-4986-91DD-7630FC9A8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42018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jpeg"/><Relationship Id="rId4" Type="http://schemas.openxmlformats.org/officeDocument/2006/relationships/image" Target="../media/image2.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extLst>
              <p:ext uri="{D42A27DB-BD31-4B8C-83A1-F6EECF244321}">
                <p14:modId xmlns:p14="http://schemas.microsoft.com/office/powerpoint/2010/main" val="1295530002"/>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p>
          <a:p>
            <a:pPr>
              <a:lnSpc>
                <a:spcPct val="120000"/>
              </a:lnSpc>
            </a:pPr>
            <a:r>
              <a:rPr lang="zh-CN" altLang="zh-CN" sz="1200" b="1" dirty="0">
                <a:latin typeface="微软雅黑" panose="020B0503020204020204" pitchFamily="34" charset="-122"/>
                <a:ea typeface="微软雅黑" panose="020B0503020204020204" pitchFamily="34" charset="-122"/>
              </a:rPr>
              <a:t>3、触电</a:t>
            </a: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p>
          <a:p>
            <a:pPr>
              <a:lnSpc>
                <a:spcPct val="120000"/>
              </a:lnSpc>
            </a:pPr>
            <a:r>
              <a:rPr lang="zh-CN" altLang="zh-CN" sz="1200" b="1" dirty="0">
                <a:latin typeface="微软雅黑" panose="020B0503020204020204" pitchFamily="34" charset="-122"/>
                <a:ea typeface="微软雅黑" panose="020B0503020204020204" pitchFamily="34" charset="-122"/>
              </a:rPr>
              <a:t>5、噪声 </a:t>
            </a:r>
          </a:p>
          <a:p>
            <a:pPr>
              <a:lnSpc>
                <a:spcPct val="120000"/>
              </a:lnSpc>
            </a:pPr>
            <a:r>
              <a:rPr lang="zh-CN" altLang="zh-CN" sz="1200" b="1" dirty="0">
                <a:latin typeface="微软雅黑" panose="020B0503020204020204" pitchFamily="34" charset="-122"/>
                <a:ea typeface="微软雅黑" panose="020B0503020204020204" pitchFamily="34" charset="-122"/>
              </a:rPr>
              <a:t>6、烫伤</a:t>
            </a: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2C5EC6A0-1699-4A30-B44F-DCFECA720E81}"/>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A879B76C-D9D0-4FBA-B316-6CAB5DD67B32}"/>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xmlns="" id="{7FB4C8F3-BD69-4332-843F-0E25E6CD2BD8}"/>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xmlns="" id="{C2268C15-4240-4B60-B27F-A1BA3B0CE1F2}"/>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xmlns="" id="{EA403309-C76D-4EA7-9A73-445F0B1EA805}"/>
              </a:ext>
            </a:extLst>
          </p:cNvPr>
          <p:cNvSpPr/>
          <p:nvPr/>
        </p:nvSpPr>
        <p:spPr>
          <a:xfrm>
            <a:off x="2228850" y="4918575"/>
            <a:ext cx="2362200" cy="646331"/>
          </a:xfrm>
          <a:prstGeom prst="rect">
            <a:avLst/>
          </a:prstGeom>
        </p:spPr>
        <p:txBody>
          <a:bodyPr wrap="square">
            <a:spAutoFit/>
          </a:bodyPr>
          <a:lstStyle/>
          <a:p>
            <a:pPr algn="ctr"/>
            <a:r>
              <a:rPr lang="zh-CN" altLang="zh-CN" b="1" dirty="0"/>
              <a:t>非本岗位人员禁入！</a:t>
            </a:r>
          </a:p>
          <a:p>
            <a:pPr algn="ctr"/>
            <a:r>
              <a:rPr lang="zh-CN" altLang="zh-CN" b="1" dirty="0"/>
              <a:t>必须进行设备点检！</a:t>
            </a:r>
          </a:p>
        </p:txBody>
      </p:sp>
      <p:grpSp>
        <p:nvGrpSpPr>
          <p:cNvPr id="33" name="Group 70">
            <a:extLst>
              <a:ext uri="{FF2B5EF4-FFF2-40B4-BE49-F238E27FC236}">
                <a16:creationId xmlns:a16="http://schemas.microsoft.com/office/drawing/2014/main" xmlns="" id="{28C1A399-2C66-4668-95E6-F072B7C8BD57}"/>
              </a:ext>
            </a:extLst>
          </p:cNvPr>
          <p:cNvGrpSpPr>
            <a:grpSpLocks noChangeAspect="1"/>
          </p:cNvGrpSpPr>
          <p:nvPr/>
        </p:nvGrpSpPr>
        <p:grpSpPr bwMode="auto">
          <a:xfrm>
            <a:off x="723120" y="3947737"/>
            <a:ext cx="624482" cy="678404"/>
            <a:chOff x="2378" y="2565"/>
            <a:chExt cx="1355" cy="1472"/>
          </a:xfrm>
        </p:grpSpPr>
        <p:sp>
          <p:nvSpPr>
            <p:cNvPr id="34" name="Freeform 71">
              <a:extLst>
                <a:ext uri="{FF2B5EF4-FFF2-40B4-BE49-F238E27FC236}">
                  <a16:creationId xmlns:a16="http://schemas.microsoft.com/office/drawing/2014/main" xmlns="" id="{F8946308-22C6-4E31-873A-E8FE50556C47}"/>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7" name="Freeform 72">
              <a:extLst>
                <a:ext uri="{FF2B5EF4-FFF2-40B4-BE49-F238E27FC236}">
                  <a16:creationId xmlns:a16="http://schemas.microsoft.com/office/drawing/2014/main" xmlns="" id="{6E624BDD-D0E1-4688-9C88-E625384FB592}"/>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3">
              <a:extLst>
                <a:ext uri="{FF2B5EF4-FFF2-40B4-BE49-F238E27FC236}">
                  <a16:creationId xmlns:a16="http://schemas.microsoft.com/office/drawing/2014/main" xmlns="" id="{59E7C76C-8924-46CC-B19C-332CA9DB65A7}"/>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4">
              <a:extLst>
                <a:ext uri="{FF2B5EF4-FFF2-40B4-BE49-F238E27FC236}">
                  <a16:creationId xmlns:a16="http://schemas.microsoft.com/office/drawing/2014/main" xmlns="" id="{29D8F82B-473B-4828-99C1-64B8BF1EB432}"/>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a:extLst>
              <a:ext uri="{FF2B5EF4-FFF2-40B4-BE49-F238E27FC236}">
                <a16:creationId xmlns:a16="http://schemas.microsoft.com/office/drawing/2014/main" xmlns="" id="{55CD64F7-E08B-4BAF-AFB7-626363F81A4B}"/>
              </a:ext>
            </a:extLst>
          </p:cNvPr>
          <p:cNvGrpSpPr/>
          <p:nvPr/>
        </p:nvGrpSpPr>
        <p:grpSpPr>
          <a:xfrm>
            <a:off x="1412891" y="3927323"/>
            <a:ext cx="645392" cy="702073"/>
            <a:chOff x="5300437" y="861933"/>
            <a:chExt cx="2151063" cy="2339976"/>
          </a:xfrm>
        </p:grpSpPr>
        <p:sp>
          <p:nvSpPr>
            <p:cNvPr id="41" name="Freeform 16">
              <a:extLst>
                <a:ext uri="{FF2B5EF4-FFF2-40B4-BE49-F238E27FC236}">
                  <a16:creationId xmlns:a16="http://schemas.microsoft.com/office/drawing/2014/main" xmlns="" id="{7B578BCA-43BA-4A97-B126-2DECE54C94A7}"/>
                </a:ext>
              </a:extLst>
            </p:cNvPr>
            <p:cNvSpPr>
              <a:spLocks/>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7">
              <a:extLst>
                <a:ext uri="{FF2B5EF4-FFF2-40B4-BE49-F238E27FC236}">
                  <a16:creationId xmlns:a16="http://schemas.microsoft.com/office/drawing/2014/main" xmlns="" id="{80E04C65-C57A-40DC-8BE1-5EBD9F2D9A2B}"/>
                </a:ext>
              </a:extLst>
            </p:cNvPr>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8">
              <a:extLst>
                <a:ext uri="{FF2B5EF4-FFF2-40B4-BE49-F238E27FC236}">
                  <a16:creationId xmlns:a16="http://schemas.microsoft.com/office/drawing/2014/main" xmlns="" id="{84468EB0-426B-473E-9F71-E9AA4359B753}"/>
                </a:ext>
              </a:extLst>
            </p:cNvPr>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9">
              <a:extLst>
                <a:ext uri="{FF2B5EF4-FFF2-40B4-BE49-F238E27FC236}">
                  <a16:creationId xmlns:a16="http://schemas.microsoft.com/office/drawing/2014/main" xmlns="" id="{80F27B10-095A-4099-B869-C94F93507C1A}"/>
                </a:ext>
              </a:extLst>
            </p:cNvPr>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a:extLst>
              <a:ext uri="{FF2B5EF4-FFF2-40B4-BE49-F238E27FC236}">
                <a16:creationId xmlns:a16="http://schemas.microsoft.com/office/drawing/2014/main" xmlns="" id="{2FD28C24-787E-47DC-91F8-8C5C9AA0430A}"/>
              </a:ext>
            </a:extLst>
          </p:cNvPr>
          <p:cNvGrpSpPr/>
          <p:nvPr/>
        </p:nvGrpSpPr>
        <p:grpSpPr>
          <a:xfrm>
            <a:off x="2123571" y="3926699"/>
            <a:ext cx="667599" cy="739211"/>
            <a:chOff x="2123376" y="3964969"/>
            <a:chExt cx="545252" cy="603740"/>
          </a:xfrm>
        </p:grpSpPr>
        <p:pic>
          <p:nvPicPr>
            <p:cNvPr id="45" name="图片 44">
              <a:extLst>
                <a:ext uri="{FF2B5EF4-FFF2-40B4-BE49-F238E27FC236}">
                  <a16:creationId xmlns:a16="http://schemas.microsoft.com/office/drawing/2014/main" xmlns="" id="{5A079A03-BA42-4DD1-93C4-CDC00CC4DEE5}"/>
                </a:ext>
              </a:extLst>
            </p:cNvPr>
            <p:cNvPicPr/>
            <p:nvPr/>
          </p:nvPicPr>
          <p:blipFill rotWithShape="1">
            <a:blip r:embed="rId2" cstate="print"/>
            <a:srcRect b="38182"/>
            <a:stretch/>
          </p:blipFill>
          <p:spPr bwMode="auto">
            <a:xfrm>
              <a:off x="2123376" y="3964969"/>
              <a:ext cx="543463" cy="481833"/>
            </a:xfrm>
            <a:prstGeom prst="rect">
              <a:avLst/>
            </a:prstGeom>
            <a:noFill/>
            <a:ln w="9525">
              <a:noFill/>
              <a:miter lim="800000"/>
              <a:headEnd/>
              <a:tailEnd/>
            </a:ln>
          </p:spPr>
        </p:pic>
        <p:sp>
          <p:nvSpPr>
            <p:cNvPr id="7" name="文本框 6">
              <a:extLst>
                <a:ext uri="{FF2B5EF4-FFF2-40B4-BE49-F238E27FC236}">
                  <a16:creationId xmlns:a16="http://schemas.microsoft.com/office/drawing/2014/main" xmlns="" id="{A17F2095-4568-4837-91E4-3638F5A70163}"/>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47" name="Group 15">
            <a:extLst>
              <a:ext uri="{FF2B5EF4-FFF2-40B4-BE49-F238E27FC236}">
                <a16:creationId xmlns:a16="http://schemas.microsoft.com/office/drawing/2014/main" xmlns="" id="{D87B67CF-1F4B-4091-9EEF-660CDEDC058F}"/>
              </a:ext>
            </a:extLst>
          </p:cNvPr>
          <p:cNvGrpSpPr>
            <a:grpSpLocks noChangeAspect="1"/>
          </p:cNvGrpSpPr>
          <p:nvPr/>
        </p:nvGrpSpPr>
        <p:grpSpPr bwMode="auto">
          <a:xfrm>
            <a:off x="2856458" y="3926699"/>
            <a:ext cx="647728" cy="703658"/>
            <a:chOff x="1779" y="591"/>
            <a:chExt cx="1355" cy="1472"/>
          </a:xfrm>
        </p:grpSpPr>
        <p:sp>
          <p:nvSpPr>
            <p:cNvPr id="48" name="Freeform 16">
              <a:extLst>
                <a:ext uri="{FF2B5EF4-FFF2-40B4-BE49-F238E27FC236}">
                  <a16:creationId xmlns:a16="http://schemas.microsoft.com/office/drawing/2014/main" xmlns="" id="{325E5A1C-5445-41B4-9704-E595CE0A40D1}"/>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7">
              <a:extLst>
                <a:ext uri="{FF2B5EF4-FFF2-40B4-BE49-F238E27FC236}">
                  <a16:creationId xmlns:a16="http://schemas.microsoft.com/office/drawing/2014/main" xmlns="" id="{0D212EC7-31C3-4F7D-92C5-31849EB50BA9}"/>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8">
              <a:extLst>
                <a:ext uri="{FF2B5EF4-FFF2-40B4-BE49-F238E27FC236}">
                  <a16:creationId xmlns:a16="http://schemas.microsoft.com/office/drawing/2014/main" xmlns="" id="{58D27F44-62BE-493F-80CE-FCBA35D6FE30}"/>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9">
              <a:extLst>
                <a:ext uri="{FF2B5EF4-FFF2-40B4-BE49-F238E27FC236}">
                  <a16:creationId xmlns:a16="http://schemas.microsoft.com/office/drawing/2014/main" xmlns="" id="{98793266-6159-4822-A217-2D97D2B18448}"/>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2">
              <a:extLst>
                <a:ext uri="{FF2B5EF4-FFF2-40B4-BE49-F238E27FC236}">
                  <a16:creationId xmlns:a16="http://schemas.microsoft.com/office/drawing/2014/main" xmlns="" id="{CA12EE13-E346-43FC-8610-EB4180FCFFBB}"/>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
              <a:extLst>
                <a:ext uri="{FF2B5EF4-FFF2-40B4-BE49-F238E27FC236}">
                  <a16:creationId xmlns:a16="http://schemas.microsoft.com/office/drawing/2014/main" xmlns="" id="{4A876260-18B9-476E-B26F-77C848C8B4AC}"/>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6" name="组合 65">
            <a:extLst>
              <a:ext uri="{FF2B5EF4-FFF2-40B4-BE49-F238E27FC236}">
                <a16:creationId xmlns:a16="http://schemas.microsoft.com/office/drawing/2014/main" xmlns="" id="{5B99C9DD-75F7-4CF9-9351-5CF78A397CC9}"/>
              </a:ext>
            </a:extLst>
          </p:cNvPr>
          <p:cNvGrpSpPr/>
          <p:nvPr/>
        </p:nvGrpSpPr>
        <p:grpSpPr>
          <a:xfrm>
            <a:off x="6199243" y="5703675"/>
            <a:ext cx="486444" cy="688095"/>
            <a:chOff x="5666496" y="6074423"/>
            <a:chExt cx="486444" cy="688095"/>
          </a:xfrm>
        </p:grpSpPr>
        <p:pic>
          <p:nvPicPr>
            <p:cNvPr id="64" name="图片 63">
              <a:extLst>
                <a:ext uri="{FF2B5EF4-FFF2-40B4-BE49-F238E27FC236}">
                  <a16:creationId xmlns:a16="http://schemas.microsoft.com/office/drawing/2014/main" xmlns="" id="{9523E50B-FF1A-46D9-951B-F93E80EDD8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65" name="Rectangle 74">
              <a:extLst>
                <a:ext uri="{FF2B5EF4-FFF2-40B4-BE49-F238E27FC236}">
                  <a16:creationId xmlns:a16="http://schemas.microsoft.com/office/drawing/2014/main" xmlns="" id="{7E005496-F211-4C2C-B614-1D81C2100901}"/>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2" name="组合 71">
            <a:extLst>
              <a:ext uri="{FF2B5EF4-FFF2-40B4-BE49-F238E27FC236}">
                <a16:creationId xmlns:a16="http://schemas.microsoft.com/office/drawing/2014/main" xmlns="" id="{95D57445-9FB0-4009-ABC8-726072D620A7}"/>
              </a:ext>
            </a:extLst>
          </p:cNvPr>
          <p:cNvGrpSpPr/>
          <p:nvPr/>
        </p:nvGrpSpPr>
        <p:grpSpPr>
          <a:xfrm>
            <a:off x="5300009" y="5710161"/>
            <a:ext cx="502291" cy="688095"/>
            <a:chOff x="5048562" y="5751300"/>
            <a:chExt cx="502291" cy="688095"/>
          </a:xfrm>
        </p:grpSpPr>
        <p:pic>
          <p:nvPicPr>
            <p:cNvPr id="68" name="图片 67">
              <a:extLst>
                <a:ext uri="{FF2B5EF4-FFF2-40B4-BE49-F238E27FC236}">
                  <a16:creationId xmlns:a16="http://schemas.microsoft.com/office/drawing/2014/main" xmlns="" id="{A7B9F3D6-A5DD-4F57-B34E-AAC0A1B8E5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71" name="Rectangle 74">
              <a:extLst>
                <a:ext uri="{FF2B5EF4-FFF2-40B4-BE49-F238E27FC236}">
                  <a16:creationId xmlns:a16="http://schemas.microsoft.com/office/drawing/2014/main" xmlns="" id="{BB16CEFA-6DF2-4FA6-927C-B5D905FA6113}"/>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6" name="组合 75">
            <a:extLst>
              <a:ext uri="{FF2B5EF4-FFF2-40B4-BE49-F238E27FC236}">
                <a16:creationId xmlns:a16="http://schemas.microsoft.com/office/drawing/2014/main" xmlns="" id="{F246B181-221C-4605-8127-2B48E0FA8807}"/>
              </a:ext>
            </a:extLst>
          </p:cNvPr>
          <p:cNvGrpSpPr/>
          <p:nvPr/>
        </p:nvGrpSpPr>
        <p:grpSpPr>
          <a:xfrm>
            <a:off x="7082630" y="5703675"/>
            <a:ext cx="486444" cy="692201"/>
            <a:chOff x="6231394" y="5751300"/>
            <a:chExt cx="486444" cy="692201"/>
          </a:xfrm>
        </p:grpSpPr>
        <p:pic>
          <p:nvPicPr>
            <p:cNvPr id="74" name="图片 73">
              <a:extLst>
                <a:ext uri="{FF2B5EF4-FFF2-40B4-BE49-F238E27FC236}">
                  <a16:creationId xmlns:a16="http://schemas.microsoft.com/office/drawing/2014/main" xmlns="" id="{CF7D2DFB-3618-4919-87AB-E680852013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5" name="Rectangle 74">
              <a:extLst>
                <a:ext uri="{FF2B5EF4-FFF2-40B4-BE49-F238E27FC236}">
                  <a16:creationId xmlns:a16="http://schemas.microsoft.com/office/drawing/2014/main" xmlns="" id="{0A7C50A7-1BE5-4E84-9735-63B0EA348C66}"/>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2" name="组合 81">
            <a:extLst>
              <a:ext uri="{FF2B5EF4-FFF2-40B4-BE49-F238E27FC236}">
                <a16:creationId xmlns:a16="http://schemas.microsoft.com/office/drawing/2014/main" xmlns="" id="{D5BC4135-E769-4071-A0AF-586C80EB38E7}"/>
              </a:ext>
            </a:extLst>
          </p:cNvPr>
          <p:cNvGrpSpPr/>
          <p:nvPr/>
        </p:nvGrpSpPr>
        <p:grpSpPr>
          <a:xfrm>
            <a:off x="7966017" y="5705980"/>
            <a:ext cx="486444" cy="689896"/>
            <a:chOff x="6832165" y="5753605"/>
            <a:chExt cx="486444" cy="689896"/>
          </a:xfrm>
        </p:grpSpPr>
        <p:pic>
          <p:nvPicPr>
            <p:cNvPr id="78" name="图片 77">
              <a:extLst>
                <a:ext uri="{FF2B5EF4-FFF2-40B4-BE49-F238E27FC236}">
                  <a16:creationId xmlns:a16="http://schemas.microsoft.com/office/drawing/2014/main" xmlns="" id="{C6EA028A-DF4B-407A-B701-44F9AD961F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a:extLst>
                <a:ext uri="{FF2B5EF4-FFF2-40B4-BE49-F238E27FC236}">
                  <a16:creationId xmlns:a16="http://schemas.microsoft.com/office/drawing/2014/main" xmlns="" id="{E1121093-1F11-4553-818F-09E10201512E}"/>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6" name="组合 85">
            <a:extLst>
              <a:ext uri="{FF2B5EF4-FFF2-40B4-BE49-F238E27FC236}">
                <a16:creationId xmlns:a16="http://schemas.microsoft.com/office/drawing/2014/main" xmlns="" id="{202B4AAC-9EF7-41F7-A7D2-E78439342F9F}"/>
              </a:ext>
            </a:extLst>
          </p:cNvPr>
          <p:cNvGrpSpPr/>
          <p:nvPr/>
        </p:nvGrpSpPr>
        <p:grpSpPr>
          <a:xfrm>
            <a:off x="8849404" y="5707781"/>
            <a:ext cx="486444" cy="697157"/>
            <a:chOff x="7460120" y="5755406"/>
            <a:chExt cx="486444" cy="697157"/>
          </a:xfrm>
        </p:grpSpPr>
        <p:pic>
          <p:nvPicPr>
            <p:cNvPr id="84" name="图片 83">
              <a:extLst>
                <a:ext uri="{FF2B5EF4-FFF2-40B4-BE49-F238E27FC236}">
                  <a16:creationId xmlns:a16="http://schemas.microsoft.com/office/drawing/2014/main" xmlns="" id="{D46D6A0D-0D0C-446B-8610-D65B2CC78F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a:extLst>
                <a:ext uri="{FF2B5EF4-FFF2-40B4-BE49-F238E27FC236}">
                  <a16:creationId xmlns:a16="http://schemas.microsoft.com/office/drawing/2014/main" xmlns="" id="{297E117F-84A0-4EBB-A740-8704BBC10F6C}"/>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9" name="组合 98">
            <a:extLst>
              <a:ext uri="{FF2B5EF4-FFF2-40B4-BE49-F238E27FC236}">
                <a16:creationId xmlns:a16="http://schemas.microsoft.com/office/drawing/2014/main" xmlns="" id="{58B7F884-072E-405E-8196-B99830227112}"/>
              </a:ext>
            </a:extLst>
          </p:cNvPr>
          <p:cNvGrpSpPr/>
          <p:nvPr/>
        </p:nvGrpSpPr>
        <p:grpSpPr>
          <a:xfrm>
            <a:off x="9732791" y="5704959"/>
            <a:ext cx="486444" cy="688095"/>
            <a:chOff x="8135043" y="5752584"/>
            <a:chExt cx="486444" cy="688095"/>
          </a:xfrm>
        </p:grpSpPr>
        <p:pic>
          <p:nvPicPr>
            <p:cNvPr id="88" name="图片 87">
              <a:extLst>
                <a:ext uri="{FF2B5EF4-FFF2-40B4-BE49-F238E27FC236}">
                  <a16:creationId xmlns:a16="http://schemas.microsoft.com/office/drawing/2014/main" xmlns="" id="{978EB474-6244-4414-AD13-3FE8829995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91" name="Rectangle 74">
              <a:extLst>
                <a:ext uri="{FF2B5EF4-FFF2-40B4-BE49-F238E27FC236}">
                  <a16:creationId xmlns:a16="http://schemas.microsoft.com/office/drawing/2014/main" xmlns="" id="{545D8643-5DB7-466B-9470-5801B9F7BB3B}"/>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8" name="组合 97">
            <a:extLst>
              <a:ext uri="{FF2B5EF4-FFF2-40B4-BE49-F238E27FC236}">
                <a16:creationId xmlns:a16="http://schemas.microsoft.com/office/drawing/2014/main" xmlns="" id="{6264ADF1-A299-4D53-A904-13CEE8EF30A6}"/>
              </a:ext>
            </a:extLst>
          </p:cNvPr>
          <p:cNvGrpSpPr/>
          <p:nvPr/>
        </p:nvGrpSpPr>
        <p:grpSpPr>
          <a:xfrm>
            <a:off x="10616180" y="5710160"/>
            <a:ext cx="486444" cy="688095"/>
            <a:chOff x="8735814" y="5755986"/>
            <a:chExt cx="486444" cy="688095"/>
          </a:xfrm>
        </p:grpSpPr>
        <p:pic>
          <p:nvPicPr>
            <p:cNvPr id="95" name="图片 94">
              <a:extLst>
                <a:ext uri="{FF2B5EF4-FFF2-40B4-BE49-F238E27FC236}">
                  <a16:creationId xmlns:a16="http://schemas.microsoft.com/office/drawing/2014/main" xmlns="" id="{5A90A271-BDA1-48DE-8441-78FA49CB90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69807" y="6298257"/>
              <a:ext cx="418458" cy="135716"/>
            </a:xfrm>
            <a:prstGeom prst="rect">
              <a:avLst/>
            </a:prstGeom>
          </p:spPr>
        </p:pic>
        <p:sp>
          <p:nvSpPr>
            <p:cNvPr id="96" name="Rectangle 74">
              <a:extLst>
                <a:ext uri="{FF2B5EF4-FFF2-40B4-BE49-F238E27FC236}">
                  <a16:creationId xmlns:a16="http://schemas.microsoft.com/office/drawing/2014/main" xmlns="" id="{46B1D3DE-F444-4848-966A-C28507DB4A9B}"/>
                </a:ext>
              </a:extLst>
            </p:cNvPr>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97" name="图片 96">
              <a:extLst>
                <a:ext uri="{FF2B5EF4-FFF2-40B4-BE49-F238E27FC236}">
                  <a16:creationId xmlns:a16="http://schemas.microsoft.com/office/drawing/2014/main" xmlns="" id="{7FC2559B-CCA9-4DE4-BAE2-BB0819939D1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754366" y="5769163"/>
              <a:ext cx="467892" cy="469434"/>
            </a:xfrm>
            <a:prstGeom prst="rect">
              <a:avLst/>
            </a:prstGeom>
          </p:spPr>
        </p:pic>
      </p:grpSp>
      <p:grpSp>
        <p:nvGrpSpPr>
          <p:cNvPr id="100" name="组合 99">
            <a:extLst>
              <a:ext uri="{FF2B5EF4-FFF2-40B4-BE49-F238E27FC236}">
                <a16:creationId xmlns:a16="http://schemas.microsoft.com/office/drawing/2014/main" xmlns="" id="{A7D4B683-BF15-4896-A7C3-AB6072BE09AE}"/>
              </a:ext>
            </a:extLst>
          </p:cNvPr>
          <p:cNvGrpSpPr/>
          <p:nvPr/>
        </p:nvGrpSpPr>
        <p:grpSpPr>
          <a:xfrm>
            <a:off x="3569475" y="3926699"/>
            <a:ext cx="726300" cy="771436"/>
            <a:chOff x="5203311" y="-1527913"/>
            <a:chExt cx="2338263" cy="2483573"/>
          </a:xfrm>
        </p:grpSpPr>
        <p:sp>
          <p:nvSpPr>
            <p:cNvPr id="101" name="文本框 100">
              <a:extLst>
                <a:ext uri="{FF2B5EF4-FFF2-40B4-BE49-F238E27FC236}">
                  <a16:creationId xmlns:a16="http://schemas.microsoft.com/office/drawing/2014/main" xmlns="" id="{49FE0E33-CA13-4329-9918-D731B057F955}"/>
                </a:ext>
              </a:extLst>
            </p:cNvPr>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p>
          </p:txBody>
        </p:sp>
        <p:sp>
          <p:nvSpPr>
            <p:cNvPr id="102" name="Freeform 16">
              <a:extLst>
                <a:ext uri="{FF2B5EF4-FFF2-40B4-BE49-F238E27FC236}">
                  <a16:creationId xmlns:a16="http://schemas.microsoft.com/office/drawing/2014/main" xmlns="" id="{162DC91C-574A-472A-B161-6F06995B7F1E}"/>
                </a:ext>
              </a:extLst>
            </p:cNvPr>
            <p:cNvSpPr>
              <a:spLocks/>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8">
              <a:extLst>
                <a:ext uri="{FF2B5EF4-FFF2-40B4-BE49-F238E27FC236}">
                  <a16:creationId xmlns:a16="http://schemas.microsoft.com/office/drawing/2014/main" xmlns="" id="{739E4181-0C01-48D8-A880-331E5F616193}"/>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2">
              <a:extLst>
                <a:ext uri="{FF2B5EF4-FFF2-40B4-BE49-F238E27FC236}">
                  <a16:creationId xmlns:a16="http://schemas.microsoft.com/office/drawing/2014/main" xmlns="" id="{854DD33C-92CF-4A96-B890-60B54FEDD600}"/>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5" name="图片 104">
              <a:extLst>
                <a:ext uri="{FF2B5EF4-FFF2-40B4-BE49-F238E27FC236}">
                  <a16:creationId xmlns:a16="http://schemas.microsoft.com/office/drawing/2014/main" xmlns="" id="{894A761A-3557-430C-9871-F8726A4FA22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43256" y="-876300"/>
              <a:ext cx="499012" cy="876300"/>
            </a:xfrm>
            <a:prstGeom prst="rect">
              <a:avLst/>
            </a:prstGeom>
          </p:spPr>
        </p:pic>
      </p:grpSp>
    </p:spTree>
    <p:extLst>
      <p:ext uri="{BB962C8B-B14F-4D97-AF65-F5344CB8AC3E}">
        <p14:creationId xmlns:p14="http://schemas.microsoft.com/office/powerpoint/2010/main" val="246116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extLst>
              <p:ext uri="{D42A27DB-BD31-4B8C-83A1-F6EECF244321}">
                <p14:modId xmlns:p14="http://schemas.microsoft.com/office/powerpoint/2010/main" val="3863240096"/>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40" name="Group 70">
            <a:extLst>
              <a:ext uri="{FF2B5EF4-FFF2-40B4-BE49-F238E27FC236}">
                <a16:creationId xmlns:a16="http://schemas.microsoft.com/office/drawing/2014/main" xmlns="" id="{6253FFA9-8964-41C7-A073-6C53300459A5}"/>
              </a:ext>
            </a:extLst>
          </p:cNvPr>
          <p:cNvGrpSpPr>
            <a:grpSpLocks noChangeAspect="1"/>
          </p:cNvGrpSpPr>
          <p:nvPr/>
        </p:nvGrpSpPr>
        <p:grpSpPr bwMode="auto">
          <a:xfrm>
            <a:off x="1327534" y="3825777"/>
            <a:ext cx="725700" cy="788362"/>
            <a:chOff x="2378" y="2565"/>
            <a:chExt cx="1355" cy="1472"/>
          </a:xfrm>
        </p:grpSpPr>
        <p:sp>
          <p:nvSpPr>
            <p:cNvPr id="41" name="Freeform 71">
              <a:extLst>
                <a:ext uri="{FF2B5EF4-FFF2-40B4-BE49-F238E27FC236}">
                  <a16:creationId xmlns:a16="http://schemas.microsoft.com/office/drawing/2014/main" xmlns="" id="{1EF71857-D58B-46D8-B4AE-246766E8030A}"/>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2" name="Freeform 72">
              <a:extLst>
                <a:ext uri="{FF2B5EF4-FFF2-40B4-BE49-F238E27FC236}">
                  <a16:creationId xmlns:a16="http://schemas.microsoft.com/office/drawing/2014/main" xmlns="" id="{798D8B3D-11EA-4A61-A4C7-74CBA93E941B}"/>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a:extLst>
                <a:ext uri="{FF2B5EF4-FFF2-40B4-BE49-F238E27FC236}">
                  <a16:creationId xmlns:a16="http://schemas.microsoft.com/office/drawing/2014/main" xmlns="" id="{2702AF8D-49DD-4985-95C9-C9EB425DC7C4}"/>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4">
              <a:extLst>
                <a:ext uri="{FF2B5EF4-FFF2-40B4-BE49-F238E27FC236}">
                  <a16:creationId xmlns:a16="http://schemas.microsoft.com/office/drawing/2014/main" xmlns="" id="{40AFF20F-ECF4-4121-8DA6-44CE7C389C74}"/>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15">
            <a:extLst>
              <a:ext uri="{FF2B5EF4-FFF2-40B4-BE49-F238E27FC236}">
                <a16:creationId xmlns:a16="http://schemas.microsoft.com/office/drawing/2014/main" xmlns="" id="{B4462BC0-2647-4E93-9FD2-5A4C1701C05E}"/>
              </a:ext>
            </a:extLst>
          </p:cNvPr>
          <p:cNvGrpSpPr>
            <a:grpSpLocks noChangeAspect="1"/>
          </p:cNvGrpSpPr>
          <p:nvPr/>
        </p:nvGrpSpPr>
        <p:grpSpPr bwMode="auto">
          <a:xfrm>
            <a:off x="2315840" y="3812150"/>
            <a:ext cx="729587" cy="792585"/>
            <a:chOff x="1779" y="591"/>
            <a:chExt cx="1355" cy="1472"/>
          </a:xfrm>
        </p:grpSpPr>
        <p:sp>
          <p:nvSpPr>
            <p:cNvPr id="46" name="Freeform 16">
              <a:extLst>
                <a:ext uri="{FF2B5EF4-FFF2-40B4-BE49-F238E27FC236}">
                  <a16:creationId xmlns:a16="http://schemas.microsoft.com/office/drawing/2014/main" xmlns="" id="{7A21C17F-D8B1-4E5D-82F3-346D73A90956}"/>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7">
              <a:extLst>
                <a:ext uri="{FF2B5EF4-FFF2-40B4-BE49-F238E27FC236}">
                  <a16:creationId xmlns:a16="http://schemas.microsoft.com/office/drawing/2014/main" xmlns="" id="{6FB726AF-B94F-44B8-B3A4-F3F0E394B778}"/>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8">
              <a:extLst>
                <a:ext uri="{FF2B5EF4-FFF2-40B4-BE49-F238E27FC236}">
                  <a16:creationId xmlns:a16="http://schemas.microsoft.com/office/drawing/2014/main" xmlns="" id="{A33240DE-9FAC-4F1D-BC9B-042F7C9AEEEB}"/>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9">
              <a:extLst>
                <a:ext uri="{FF2B5EF4-FFF2-40B4-BE49-F238E27FC236}">
                  <a16:creationId xmlns:a16="http://schemas.microsoft.com/office/drawing/2014/main" xmlns="" id="{1DE8AD47-9C58-45BF-871E-0C49B67F3692}"/>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2">
              <a:extLst>
                <a:ext uri="{FF2B5EF4-FFF2-40B4-BE49-F238E27FC236}">
                  <a16:creationId xmlns:a16="http://schemas.microsoft.com/office/drawing/2014/main" xmlns="" id="{28A540F4-2AAA-4AFA-A212-E800D468076F}"/>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
              <a:extLst>
                <a:ext uri="{FF2B5EF4-FFF2-40B4-BE49-F238E27FC236}">
                  <a16:creationId xmlns:a16="http://schemas.microsoft.com/office/drawing/2014/main" xmlns="" id="{4355D7CB-5C39-49F2-9624-1B22FFE6FF07}"/>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a:extLst>
              <a:ext uri="{FF2B5EF4-FFF2-40B4-BE49-F238E27FC236}">
                <a16:creationId xmlns:a16="http://schemas.microsoft.com/office/drawing/2014/main" xmlns="" id="{59578B08-8BA8-4023-90E5-CCAD696DDB05}"/>
              </a:ext>
            </a:extLst>
          </p:cNvPr>
          <p:cNvGrpSpPr/>
          <p:nvPr/>
        </p:nvGrpSpPr>
        <p:grpSpPr>
          <a:xfrm>
            <a:off x="3262023" y="3812151"/>
            <a:ext cx="866780" cy="855094"/>
            <a:chOff x="-2103147" y="-1573349"/>
            <a:chExt cx="2434685" cy="2401859"/>
          </a:xfrm>
        </p:grpSpPr>
        <p:grpSp>
          <p:nvGrpSpPr>
            <p:cNvPr id="59" name="组合 58">
              <a:extLst>
                <a:ext uri="{FF2B5EF4-FFF2-40B4-BE49-F238E27FC236}">
                  <a16:creationId xmlns:a16="http://schemas.microsoft.com/office/drawing/2014/main" xmlns="" id="{9F7B85FC-B67B-49D0-B9E7-D5A718EF69C4}"/>
                </a:ext>
              </a:extLst>
            </p:cNvPr>
            <p:cNvGrpSpPr/>
            <p:nvPr/>
          </p:nvGrpSpPr>
          <p:grpSpPr>
            <a:xfrm>
              <a:off x="-2103147" y="-1573349"/>
              <a:ext cx="2434685" cy="2401859"/>
              <a:chOff x="5304454" y="-1527913"/>
              <a:chExt cx="2434685" cy="2401859"/>
            </a:xfrm>
          </p:grpSpPr>
          <p:sp>
            <p:nvSpPr>
              <p:cNvPr id="61" name="文本框 60">
                <a:extLst>
                  <a:ext uri="{FF2B5EF4-FFF2-40B4-BE49-F238E27FC236}">
                    <a16:creationId xmlns:a16="http://schemas.microsoft.com/office/drawing/2014/main" xmlns="" id="{A5F81F67-F6F7-47FF-B603-ED09BD979E48}"/>
                  </a:ext>
                </a:extLst>
              </p:cNvPr>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p>
            </p:txBody>
          </p:sp>
          <p:sp>
            <p:nvSpPr>
              <p:cNvPr id="62" name="Freeform 16">
                <a:extLst>
                  <a:ext uri="{FF2B5EF4-FFF2-40B4-BE49-F238E27FC236}">
                    <a16:creationId xmlns:a16="http://schemas.microsoft.com/office/drawing/2014/main" xmlns="" id="{D3AEC73F-5ACA-4206-991A-E4E5820BA601}"/>
                  </a:ext>
                </a:extLst>
              </p:cNvPr>
              <p:cNvSpPr>
                <a:spLocks/>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8">
                <a:extLst>
                  <a:ext uri="{FF2B5EF4-FFF2-40B4-BE49-F238E27FC236}">
                    <a16:creationId xmlns:a16="http://schemas.microsoft.com/office/drawing/2014/main" xmlns="" id="{20626298-7DDE-4CFF-BF2B-06F07A94642B}"/>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2">
                <a:extLst>
                  <a:ext uri="{FF2B5EF4-FFF2-40B4-BE49-F238E27FC236}">
                    <a16:creationId xmlns:a16="http://schemas.microsoft.com/office/drawing/2014/main" xmlns="" id="{E4F37A59-06F7-4B8B-8557-8EAF2BD5CD10}"/>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0" name="图片 59">
              <a:extLst>
                <a:ext uri="{FF2B5EF4-FFF2-40B4-BE49-F238E27FC236}">
                  <a16:creationId xmlns:a16="http://schemas.microsoft.com/office/drawing/2014/main" xmlns="" id="{54BFC4AC-D818-42B2-B396-248998997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extLst>
      <p:ext uri="{BB962C8B-B14F-4D97-AF65-F5344CB8AC3E}">
        <p14:creationId xmlns:p14="http://schemas.microsoft.com/office/powerpoint/2010/main" val="73318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6" name="Group 70">
            <a:extLst>
              <a:ext uri="{FF2B5EF4-FFF2-40B4-BE49-F238E27FC236}">
                <a16:creationId xmlns:a16="http://schemas.microsoft.com/office/drawing/2014/main" xmlns="" id="{4C4B991E-59D4-4EA3-BFD6-27EC4C8B3AB9}"/>
              </a:ext>
            </a:extLst>
          </p:cNvPr>
          <p:cNvGrpSpPr>
            <a:grpSpLocks noChangeAspect="1"/>
          </p:cNvGrpSpPr>
          <p:nvPr/>
        </p:nvGrpSpPr>
        <p:grpSpPr bwMode="auto">
          <a:xfrm>
            <a:off x="1327534" y="3825777"/>
            <a:ext cx="725700" cy="788362"/>
            <a:chOff x="2378" y="2565"/>
            <a:chExt cx="1355" cy="1472"/>
          </a:xfrm>
        </p:grpSpPr>
        <p:sp>
          <p:nvSpPr>
            <p:cNvPr id="27" name="Freeform 71">
              <a:extLst>
                <a:ext uri="{FF2B5EF4-FFF2-40B4-BE49-F238E27FC236}">
                  <a16:creationId xmlns:a16="http://schemas.microsoft.com/office/drawing/2014/main" xmlns="" id="{33CCD70E-A02F-4C2E-8635-059AC7C37869}"/>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5" name="Freeform 72">
              <a:extLst>
                <a:ext uri="{FF2B5EF4-FFF2-40B4-BE49-F238E27FC236}">
                  <a16:creationId xmlns:a16="http://schemas.microsoft.com/office/drawing/2014/main" xmlns="" id="{21B9E620-170C-4F2E-A628-930398E5140E}"/>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a:extLst>
                <a:ext uri="{FF2B5EF4-FFF2-40B4-BE49-F238E27FC236}">
                  <a16:creationId xmlns:a16="http://schemas.microsoft.com/office/drawing/2014/main" xmlns="" id="{203BEBB3-31A7-431E-941F-5D3DE1518492}"/>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a:extLst>
                <a:ext uri="{FF2B5EF4-FFF2-40B4-BE49-F238E27FC236}">
                  <a16:creationId xmlns:a16="http://schemas.microsoft.com/office/drawing/2014/main" xmlns="" id="{0DA7DAD1-69DD-4026-8F48-32EF52B543EF}"/>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Group 90">
            <a:extLst>
              <a:ext uri="{FF2B5EF4-FFF2-40B4-BE49-F238E27FC236}">
                <a16:creationId xmlns:a16="http://schemas.microsoft.com/office/drawing/2014/main" xmlns="" id="{ABF949D2-956D-4B02-A011-F2A58BBD9824}"/>
              </a:ext>
            </a:extLst>
          </p:cNvPr>
          <p:cNvGrpSpPr>
            <a:grpSpLocks noChangeAspect="1"/>
          </p:cNvGrpSpPr>
          <p:nvPr/>
        </p:nvGrpSpPr>
        <p:grpSpPr bwMode="auto">
          <a:xfrm>
            <a:off x="2317899" y="3817778"/>
            <a:ext cx="718164" cy="781329"/>
            <a:chOff x="4883" y="2370"/>
            <a:chExt cx="1353" cy="1472"/>
          </a:xfrm>
        </p:grpSpPr>
        <p:sp>
          <p:nvSpPr>
            <p:cNvPr id="39" name="Freeform 91">
              <a:extLst>
                <a:ext uri="{FF2B5EF4-FFF2-40B4-BE49-F238E27FC236}">
                  <a16:creationId xmlns:a16="http://schemas.microsoft.com/office/drawing/2014/main" xmlns="" id="{3910D9CB-3D08-437B-9686-E3BF6B203E81}"/>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2">
              <a:extLst>
                <a:ext uri="{FF2B5EF4-FFF2-40B4-BE49-F238E27FC236}">
                  <a16:creationId xmlns:a16="http://schemas.microsoft.com/office/drawing/2014/main" xmlns="" id="{5C0D06C6-08E2-4642-A770-1E4A48B2F3B9}"/>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3">
              <a:extLst>
                <a:ext uri="{FF2B5EF4-FFF2-40B4-BE49-F238E27FC236}">
                  <a16:creationId xmlns:a16="http://schemas.microsoft.com/office/drawing/2014/main" xmlns="" id="{9F6E3596-C99C-4B6D-BBDC-CF217C8309B2}"/>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4">
              <a:extLst>
                <a:ext uri="{FF2B5EF4-FFF2-40B4-BE49-F238E27FC236}">
                  <a16:creationId xmlns:a16="http://schemas.microsoft.com/office/drawing/2014/main" xmlns="" id="{7AC6E2B7-8F49-465D-A053-F948A370F38A}"/>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96">
              <a:extLst>
                <a:ext uri="{FF2B5EF4-FFF2-40B4-BE49-F238E27FC236}">
                  <a16:creationId xmlns:a16="http://schemas.microsoft.com/office/drawing/2014/main" xmlns="" id="{BB18E4C8-54A5-43DA-875D-3A1ECA1862F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4" name="Freeform 98">
              <a:extLst>
                <a:ext uri="{FF2B5EF4-FFF2-40B4-BE49-F238E27FC236}">
                  <a16:creationId xmlns:a16="http://schemas.microsoft.com/office/drawing/2014/main" xmlns="" id="{03A8D8C7-0863-4552-BC8E-A5C6B46C97C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a:extLst>
              <a:ext uri="{FF2B5EF4-FFF2-40B4-BE49-F238E27FC236}">
                <a16:creationId xmlns:a16="http://schemas.microsoft.com/office/drawing/2014/main" xmlns="" id="{556CFA11-910A-4DAD-A8A0-49280C5BDCC0}"/>
              </a:ext>
            </a:extLst>
          </p:cNvPr>
          <p:cNvGrpSpPr/>
          <p:nvPr/>
        </p:nvGrpSpPr>
        <p:grpSpPr>
          <a:xfrm>
            <a:off x="3313114" y="3817778"/>
            <a:ext cx="709763" cy="772667"/>
            <a:chOff x="7545390" y="1668463"/>
            <a:chExt cx="2149476" cy="2339976"/>
          </a:xfrm>
        </p:grpSpPr>
        <p:sp>
          <p:nvSpPr>
            <p:cNvPr id="46" name="Freeform 27">
              <a:extLst>
                <a:ext uri="{FF2B5EF4-FFF2-40B4-BE49-F238E27FC236}">
                  <a16:creationId xmlns:a16="http://schemas.microsoft.com/office/drawing/2014/main" xmlns="" id="{03984703-FD18-4054-82CC-927AE3B74D9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8">
              <a:extLst>
                <a:ext uri="{FF2B5EF4-FFF2-40B4-BE49-F238E27FC236}">
                  <a16:creationId xmlns:a16="http://schemas.microsoft.com/office/drawing/2014/main" xmlns="" id="{E73AA5DE-F165-4E3C-AD8A-A7FB2325CD33}"/>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9">
              <a:extLst>
                <a:ext uri="{FF2B5EF4-FFF2-40B4-BE49-F238E27FC236}">
                  <a16:creationId xmlns:a16="http://schemas.microsoft.com/office/drawing/2014/main" xmlns="" id="{76C13D5F-C382-4B24-91D8-3ACC75BB559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0">
              <a:extLst>
                <a:ext uri="{FF2B5EF4-FFF2-40B4-BE49-F238E27FC236}">
                  <a16:creationId xmlns:a16="http://schemas.microsoft.com/office/drawing/2014/main" xmlns="" id="{9BDB6C71-D2A8-444B-A2E5-B96F4BBC5F9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3">
              <a:extLst>
                <a:ext uri="{FF2B5EF4-FFF2-40B4-BE49-F238E27FC236}">
                  <a16:creationId xmlns:a16="http://schemas.microsoft.com/office/drawing/2014/main" xmlns="" id="{3F73205F-49BE-40E2-9FFA-5F31858397E3}"/>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xmlns="" id="{D6F43B63-619E-451E-97AF-47872EDB95EB}"/>
              </a:ext>
            </a:extLst>
          </p:cNvPr>
          <p:cNvGrpSpPr/>
          <p:nvPr/>
        </p:nvGrpSpPr>
        <p:grpSpPr>
          <a:xfrm>
            <a:off x="5880100" y="5605449"/>
            <a:ext cx="502291" cy="688095"/>
            <a:chOff x="5048562" y="5751300"/>
            <a:chExt cx="502291" cy="688095"/>
          </a:xfrm>
        </p:grpSpPr>
        <p:pic>
          <p:nvPicPr>
            <p:cNvPr id="52" name="图片 51">
              <a:extLst>
                <a:ext uri="{FF2B5EF4-FFF2-40B4-BE49-F238E27FC236}">
                  <a16:creationId xmlns:a16="http://schemas.microsoft.com/office/drawing/2014/main" xmlns="" id="{BEF7A516-6461-4B7F-AF90-F35BA8DD5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53" name="Rectangle 74">
              <a:extLst>
                <a:ext uri="{FF2B5EF4-FFF2-40B4-BE49-F238E27FC236}">
                  <a16:creationId xmlns:a16="http://schemas.microsoft.com/office/drawing/2014/main" xmlns="" id="{1A2DB153-8CB3-4D95-AA6B-EEB2B28471E9}"/>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4" name="组合 53">
            <a:extLst>
              <a:ext uri="{FF2B5EF4-FFF2-40B4-BE49-F238E27FC236}">
                <a16:creationId xmlns:a16="http://schemas.microsoft.com/office/drawing/2014/main" xmlns="" id="{1A515E84-D186-4FEC-83D9-F46395AC5CA5}"/>
              </a:ext>
            </a:extLst>
          </p:cNvPr>
          <p:cNvGrpSpPr/>
          <p:nvPr/>
        </p:nvGrpSpPr>
        <p:grpSpPr>
          <a:xfrm>
            <a:off x="6900809" y="5599034"/>
            <a:ext cx="486444" cy="692201"/>
            <a:chOff x="6231394" y="5751300"/>
            <a:chExt cx="486444" cy="692201"/>
          </a:xfrm>
        </p:grpSpPr>
        <p:pic>
          <p:nvPicPr>
            <p:cNvPr id="55" name="图片 54">
              <a:extLst>
                <a:ext uri="{FF2B5EF4-FFF2-40B4-BE49-F238E27FC236}">
                  <a16:creationId xmlns:a16="http://schemas.microsoft.com/office/drawing/2014/main" xmlns="" id="{4680AE05-36D7-4074-8A35-6F2740765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56" name="Rectangle 74">
              <a:extLst>
                <a:ext uri="{FF2B5EF4-FFF2-40B4-BE49-F238E27FC236}">
                  <a16:creationId xmlns:a16="http://schemas.microsoft.com/office/drawing/2014/main" xmlns="" id="{09BAF4CA-5D38-4133-8E1F-6603C1B469CE}"/>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7" name="组合 56">
            <a:extLst>
              <a:ext uri="{FF2B5EF4-FFF2-40B4-BE49-F238E27FC236}">
                <a16:creationId xmlns:a16="http://schemas.microsoft.com/office/drawing/2014/main" xmlns="" id="{2CC20855-6457-40EF-8A98-9C0675DEC048}"/>
              </a:ext>
            </a:extLst>
          </p:cNvPr>
          <p:cNvGrpSpPr/>
          <p:nvPr/>
        </p:nvGrpSpPr>
        <p:grpSpPr>
          <a:xfrm>
            <a:off x="7905671" y="5599034"/>
            <a:ext cx="486444" cy="688095"/>
            <a:chOff x="5666496" y="6074423"/>
            <a:chExt cx="486444" cy="688095"/>
          </a:xfrm>
        </p:grpSpPr>
        <p:pic>
          <p:nvPicPr>
            <p:cNvPr id="58" name="图片 57">
              <a:extLst>
                <a:ext uri="{FF2B5EF4-FFF2-40B4-BE49-F238E27FC236}">
                  <a16:creationId xmlns:a16="http://schemas.microsoft.com/office/drawing/2014/main" xmlns="" id="{752ABA61-D33E-4F6A-8C30-0F261B394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59" name="Rectangle 74">
              <a:extLst>
                <a:ext uri="{FF2B5EF4-FFF2-40B4-BE49-F238E27FC236}">
                  <a16:creationId xmlns:a16="http://schemas.microsoft.com/office/drawing/2014/main" xmlns="" id="{0971F9F6-5305-4A90-A38D-6BE9DE238709}"/>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0" name="组合 59">
            <a:extLst>
              <a:ext uri="{FF2B5EF4-FFF2-40B4-BE49-F238E27FC236}">
                <a16:creationId xmlns:a16="http://schemas.microsoft.com/office/drawing/2014/main" xmlns="" id="{DA6996BF-7A69-4F53-B239-2E3880BDF76E}"/>
              </a:ext>
            </a:extLst>
          </p:cNvPr>
          <p:cNvGrpSpPr/>
          <p:nvPr/>
        </p:nvGrpSpPr>
        <p:grpSpPr>
          <a:xfrm>
            <a:off x="8910533" y="5598133"/>
            <a:ext cx="486444" cy="689896"/>
            <a:chOff x="6832165" y="5753605"/>
            <a:chExt cx="486444" cy="689896"/>
          </a:xfrm>
        </p:grpSpPr>
        <p:pic>
          <p:nvPicPr>
            <p:cNvPr id="61" name="图片 60">
              <a:extLst>
                <a:ext uri="{FF2B5EF4-FFF2-40B4-BE49-F238E27FC236}">
                  <a16:creationId xmlns:a16="http://schemas.microsoft.com/office/drawing/2014/main" xmlns="" id="{023D4307-F686-4D25-A8E9-B4E5D1570B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a:extLst>
                <a:ext uri="{FF2B5EF4-FFF2-40B4-BE49-F238E27FC236}">
                  <a16:creationId xmlns:a16="http://schemas.microsoft.com/office/drawing/2014/main" xmlns="" id="{C810B112-66B7-4F3E-8E5F-84309266523A}"/>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3" name="组合 62">
            <a:extLst>
              <a:ext uri="{FF2B5EF4-FFF2-40B4-BE49-F238E27FC236}">
                <a16:creationId xmlns:a16="http://schemas.microsoft.com/office/drawing/2014/main" xmlns="" id="{6B40083F-525C-43A4-BC14-E26B73A10ED4}"/>
              </a:ext>
            </a:extLst>
          </p:cNvPr>
          <p:cNvGrpSpPr/>
          <p:nvPr/>
        </p:nvGrpSpPr>
        <p:grpSpPr>
          <a:xfrm>
            <a:off x="9915395" y="5596731"/>
            <a:ext cx="486444" cy="688095"/>
            <a:chOff x="8135043" y="5752584"/>
            <a:chExt cx="486444" cy="688095"/>
          </a:xfrm>
        </p:grpSpPr>
        <p:pic>
          <p:nvPicPr>
            <p:cNvPr id="64" name="图片 63">
              <a:extLst>
                <a:ext uri="{FF2B5EF4-FFF2-40B4-BE49-F238E27FC236}">
                  <a16:creationId xmlns:a16="http://schemas.microsoft.com/office/drawing/2014/main" xmlns="" id="{FE240DE3-9038-4063-AA91-06393FB9D1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65" name="Rectangle 74">
              <a:extLst>
                <a:ext uri="{FF2B5EF4-FFF2-40B4-BE49-F238E27FC236}">
                  <a16:creationId xmlns:a16="http://schemas.microsoft.com/office/drawing/2014/main" xmlns="" id="{D826F8FF-171E-4284-A886-F6337653F929}"/>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127439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7" name="Group 70">
            <a:extLst>
              <a:ext uri="{FF2B5EF4-FFF2-40B4-BE49-F238E27FC236}">
                <a16:creationId xmlns:a16="http://schemas.microsoft.com/office/drawing/2014/main" xmlns="" id="{A2A033C2-9354-4139-8960-B807847B6434}"/>
              </a:ext>
            </a:extLst>
          </p:cNvPr>
          <p:cNvGrpSpPr>
            <a:grpSpLocks noChangeAspect="1"/>
          </p:cNvGrpSpPr>
          <p:nvPr/>
        </p:nvGrpSpPr>
        <p:grpSpPr bwMode="auto">
          <a:xfrm>
            <a:off x="1203881" y="3874920"/>
            <a:ext cx="725700" cy="788362"/>
            <a:chOff x="2378" y="2565"/>
            <a:chExt cx="1355" cy="1472"/>
          </a:xfrm>
        </p:grpSpPr>
        <p:sp>
          <p:nvSpPr>
            <p:cNvPr id="32" name="Freeform 71">
              <a:extLst>
                <a:ext uri="{FF2B5EF4-FFF2-40B4-BE49-F238E27FC236}">
                  <a16:creationId xmlns:a16="http://schemas.microsoft.com/office/drawing/2014/main" xmlns="" id="{5B5A3C32-A827-46F6-83D3-C435617BE07D}"/>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3" name="Freeform 72">
              <a:extLst>
                <a:ext uri="{FF2B5EF4-FFF2-40B4-BE49-F238E27FC236}">
                  <a16:creationId xmlns:a16="http://schemas.microsoft.com/office/drawing/2014/main" xmlns="" id="{7933392A-ED2D-4980-B0F1-897E090D16C3}"/>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3">
              <a:extLst>
                <a:ext uri="{FF2B5EF4-FFF2-40B4-BE49-F238E27FC236}">
                  <a16:creationId xmlns:a16="http://schemas.microsoft.com/office/drawing/2014/main" xmlns="" id="{41B40075-5D69-4130-9065-B20489652BD8}"/>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4">
              <a:extLst>
                <a:ext uri="{FF2B5EF4-FFF2-40B4-BE49-F238E27FC236}">
                  <a16:creationId xmlns:a16="http://schemas.microsoft.com/office/drawing/2014/main" xmlns="" id="{3A9B412C-D3F3-402C-993F-192A7F6FEDFA}"/>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15">
            <a:extLst>
              <a:ext uri="{FF2B5EF4-FFF2-40B4-BE49-F238E27FC236}">
                <a16:creationId xmlns:a16="http://schemas.microsoft.com/office/drawing/2014/main" xmlns="" id="{B12ED796-C624-44FD-A9E4-D78DCEB9826B}"/>
              </a:ext>
            </a:extLst>
          </p:cNvPr>
          <p:cNvGrpSpPr>
            <a:grpSpLocks noChangeAspect="1"/>
          </p:cNvGrpSpPr>
          <p:nvPr/>
        </p:nvGrpSpPr>
        <p:grpSpPr bwMode="auto">
          <a:xfrm>
            <a:off x="2162019" y="3881059"/>
            <a:ext cx="729587" cy="792585"/>
            <a:chOff x="1779" y="591"/>
            <a:chExt cx="1355" cy="1472"/>
          </a:xfrm>
        </p:grpSpPr>
        <p:sp>
          <p:nvSpPr>
            <p:cNvPr id="37" name="Freeform 16">
              <a:extLst>
                <a:ext uri="{FF2B5EF4-FFF2-40B4-BE49-F238E27FC236}">
                  <a16:creationId xmlns:a16="http://schemas.microsoft.com/office/drawing/2014/main" xmlns="" id="{1F3895A4-D5D5-42F4-9B13-AF529A9AE48F}"/>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7">
              <a:extLst>
                <a:ext uri="{FF2B5EF4-FFF2-40B4-BE49-F238E27FC236}">
                  <a16:creationId xmlns:a16="http://schemas.microsoft.com/office/drawing/2014/main" xmlns="" id="{6AF998CE-FAC8-4AAD-9C62-055556796C2B}"/>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8">
              <a:extLst>
                <a:ext uri="{FF2B5EF4-FFF2-40B4-BE49-F238E27FC236}">
                  <a16:creationId xmlns:a16="http://schemas.microsoft.com/office/drawing/2014/main" xmlns="" id="{CD4EE8C7-5267-4AD9-A382-4A1461BAA70F}"/>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a:extLst>
                <a:ext uri="{FF2B5EF4-FFF2-40B4-BE49-F238E27FC236}">
                  <a16:creationId xmlns:a16="http://schemas.microsoft.com/office/drawing/2014/main" xmlns="" id="{FE99667B-6D8C-4DA2-B7B8-90DF4F9FB258}"/>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
              <a:extLst>
                <a:ext uri="{FF2B5EF4-FFF2-40B4-BE49-F238E27FC236}">
                  <a16:creationId xmlns:a16="http://schemas.microsoft.com/office/drawing/2014/main" xmlns="" id="{2A825FB5-2501-40CE-AD7D-D858336CA816}"/>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
              <a:extLst>
                <a:ext uri="{FF2B5EF4-FFF2-40B4-BE49-F238E27FC236}">
                  <a16:creationId xmlns:a16="http://schemas.microsoft.com/office/drawing/2014/main" xmlns="" id="{210CD92C-F37D-4531-B2EB-198C78C95DCC}"/>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Group 37">
            <a:extLst>
              <a:ext uri="{FF2B5EF4-FFF2-40B4-BE49-F238E27FC236}">
                <a16:creationId xmlns:a16="http://schemas.microsoft.com/office/drawing/2014/main" xmlns="" id="{745216DC-CE83-487A-A6CA-F1E49B66FB97}"/>
              </a:ext>
            </a:extLst>
          </p:cNvPr>
          <p:cNvGrpSpPr>
            <a:grpSpLocks noChangeAspect="1"/>
          </p:cNvGrpSpPr>
          <p:nvPr/>
        </p:nvGrpSpPr>
        <p:grpSpPr bwMode="auto">
          <a:xfrm>
            <a:off x="3336166" y="3844522"/>
            <a:ext cx="695077" cy="755653"/>
            <a:chOff x="4688" y="427"/>
            <a:chExt cx="1354" cy="1472"/>
          </a:xfrm>
        </p:grpSpPr>
        <p:sp>
          <p:nvSpPr>
            <p:cNvPr id="45" name="Freeform 38">
              <a:extLst>
                <a:ext uri="{FF2B5EF4-FFF2-40B4-BE49-F238E27FC236}">
                  <a16:creationId xmlns:a16="http://schemas.microsoft.com/office/drawing/2014/main" xmlns="" id="{001A6F67-7EB2-407F-BC78-552EAD002117}"/>
                </a:ext>
              </a:extLst>
            </p:cNvPr>
            <p:cNvSpPr>
              <a:spLocks/>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9">
              <a:extLst>
                <a:ext uri="{FF2B5EF4-FFF2-40B4-BE49-F238E27FC236}">
                  <a16:creationId xmlns:a16="http://schemas.microsoft.com/office/drawing/2014/main" xmlns="" id="{4780F6EB-BBFC-458E-A135-961D80E10BBB}"/>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0">
              <a:extLst>
                <a:ext uri="{FF2B5EF4-FFF2-40B4-BE49-F238E27FC236}">
                  <a16:creationId xmlns:a16="http://schemas.microsoft.com/office/drawing/2014/main" xmlns="" id="{F3EE1831-4FE8-4D58-B2A2-7EE3E0FA9CC5}"/>
                </a:ext>
              </a:extLst>
            </p:cNvPr>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1">
              <a:extLst>
                <a:ext uri="{FF2B5EF4-FFF2-40B4-BE49-F238E27FC236}">
                  <a16:creationId xmlns:a16="http://schemas.microsoft.com/office/drawing/2014/main" xmlns="" id="{96479227-43CC-4D3D-8637-E3DDE2BA5387}"/>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3">
              <a:extLst>
                <a:ext uri="{FF2B5EF4-FFF2-40B4-BE49-F238E27FC236}">
                  <a16:creationId xmlns:a16="http://schemas.microsoft.com/office/drawing/2014/main" xmlns="" id="{99477D6F-31D1-41FD-91A9-59E1FD7B7EC2}"/>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a:extLst>
                <a:ext uri="{FF2B5EF4-FFF2-40B4-BE49-F238E27FC236}">
                  <a16:creationId xmlns:a16="http://schemas.microsoft.com/office/drawing/2014/main" xmlns="" id="{0BF8FCEC-4789-41B8-89CB-7FD320FBCDED}"/>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309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0" name="Group 70">
            <a:extLst>
              <a:ext uri="{FF2B5EF4-FFF2-40B4-BE49-F238E27FC236}">
                <a16:creationId xmlns:a16="http://schemas.microsoft.com/office/drawing/2014/main" xmlns="" id="{39D82488-A7D2-402E-B868-8D7D60D7461C}"/>
              </a:ext>
            </a:extLst>
          </p:cNvPr>
          <p:cNvGrpSpPr>
            <a:grpSpLocks noChangeAspect="1"/>
          </p:cNvGrpSpPr>
          <p:nvPr/>
        </p:nvGrpSpPr>
        <p:grpSpPr bwMode="auto">
          <a:xfrm>
            <a:off x="2240650" y="3840425"/>
            <a:ext cx="725700" cy="788362"/>
            <a:chOff x="2378" y="2565"/>
            <a:chExt cx="1355" cy="1472"/>
          </a:xfrm>
        </p:grpSpPr>
        <p:sp>
          <p:nvSpPr>
            <p:cNvPr id="21" name="Freeform 71">
              <a:extLst>
                <a:ext uri="{FF2B5EF4-FFF2-40B4-BE49-F238E27FC236}">
                  <a16:creationId xmlns:a16="http://schemas.microsoft.com/office/drawing/2014/main" xmlns="" id="{9936714F-734E-454C-AAEF-F6D2035FA350}"/>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2" name="Freeform 72">
              <a:extLst>
                <a:ext uri="{FF2B5EF4-FFF2-40B4-BE49-F238E27FC236}">
                  <a16:creationId xmlns:a16="http://schemas.microsoft.com/office/drawing/2014/main" xmlns="" id="{BAAFB9D3-277B-47A8-B7DE-14787433FB47}"/>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3">
              <a:extLst>
                <a:ext uri="{FF2B5EF4-FFF2-40B4-BE49-F238E27FC236}">
                  <a16:creationId xmlns:a16="http://schemas.microsoft.com/office/drawing/2014/main" xmlns="" id="{E7BE63BF-493B-429F-8A9E-CDB18B2AD214}"/>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4">
              <a:extLst>
                <a:ext uri="{FF2B5EF4-FFF2-40B4-BE49-F238E27FC236}">
                  <a16:creationId xmlns:a16="http://schemas.microsoft.com/office/drawing/2014/main" xmlns="" id="{ECE54470-505C-4B30-8574-BC934A3E6FC7}"/>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2489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716614696"/>
              </p:ext>
            </p:extLst>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组合 6">
            <a:extLst>
              <a:ext uri="{FF2B5EF4-FFF2-40B4-BE49-F238E27FC236}">
                <a16:creationId xmlns:a16="http://schemas.microsoft.com/office/drawing/2014/main" xmlns="" id="{084189AE-B7F2-4638-A02C-959049254509}"/>
              </a:ext>
            </a:extLst>
          </p:cNvPr>
          <p:cNvGrpSpPr/>
          <p:nvPr/>
        </p:nvGrpSpPr>
        <p:grpSpPr>
          <a:xfrm>
            <a:off x="702744" y="3535823"/>
            <a:ext cx="748387" cy="1072566"/>
            <a:chOff x="7460120" y="5755406"/>
            <a:chExt cx="486444" cy="697157"/>
          </a:xfrm>
        </p:grpSpPr>
        <p:pic>
          <p:nvPicPr>
            <p:cNvPr id="8" name="图片 7">
              <a:extLst>
                <a:ext uri="{FF2B5EF4-FFF2-40B4-BE49-F238E27FC236}">
                  <a16:creationId xmlns:a16="http://schemas.microsoft.com/office/drawing/2014/main" xmlns="" id="{66DCF853-F651-45D4-9D56-ECA82CC3D4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xmlns="" id="{0F8725B8-A751-4206-8EE0-AB2405F931F2}"/>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4" name="图片 3">
            <a:extLst>
              <a:ext uri="{FF2B5EF4-FFF2-40B4-BE49-F238E27FC236}">
                <a16:creationId xmlns:a16="http://schemas.microsoft.com/office/drawing/2014/main" xmlns="" id="{8386521C-80DB-4988-9B91-6AE5DC6BC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5" name="Group 90">
            <a:extLst>
              <a:ext uri="{FF2B5EF4-FFF2-40B4-BE49-F238E27FC236}">
                <a16:creationId xmlns:a16="http://schemas.microsoft.com/office/drawing/2014/main" xmlns="" id="{04C02444-903F-46C3-A72E-B1508898E1C9}"/>
              </a:ext>
            </a:extLst>
          </p:cNvPr>
          <p:cNvGrpSpPr>
            <a:grpSpLocks noChangeAspect="1"/>
          </p:cNvGrpSpPr>
          <p:nvPr/>
        </p:nvGrpSpPr>
        <p:grpSpPr bwMode="auto">
          <a:xfrm>
            <a:off x="2679164" y="3534142"/>
            <a:ext cx="930812" cy="1012680"/>
            <a:chOff x="4883" y="2370"/>
            <a:chExt cx="1353" cy="1472"/>
          </a:xfrm>
        </p:grpSpPr>
        <p:sp>
          <p:nvSpPr>
            <p:cNvPr id="16" name="Freeform 91">
              <a:extLst>
                <a:ext uri="{FF2B5EF4-FFF2-40B4-BE49-F238E27FC236}">
                  <a16:creationId xmlns:a16="http://schemas.microsoft.com/office/drawing/2014/main" xmlns="" id="{96DE1949-E361-4531-A377-F598B9609442}"/>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2">
              <a:extLst>
                <a:ext uri="{FF2B5EF4-FFF2-40B4-BE49-F238E27FC236}">
                  <a16:creationId xmlns:a16="http://schemas.microsoft.com/office/drawing/2014/main" xmlns="" id="{31A1F9E3-E70D-4F23-87B0-B1D4D05FF32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93">
              <a:extLst>
                <a:ext uri="{FF2B5EF4-FFF2-40B4-BE49-F238E27FC236}">
                  <a16:creationId xmlns:a16="http://schemas.microsoft.com/office/drawing/2014/main" xmlns="" id="{D8A526C7-B6FA-466E-A761-43B744C662B1}"/>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4">
              <a:extLst>
                <a:ext uri="{FF2B5EF4-FFF2-40B4-BE49-F238E27FC236}">
                  <a16:creationId xmlns:a16="http://schemas.microsoft.com/office/drawing/2014/main" xmlns="" id="{1D93151B-9556-4265-8E20-34E0362AE05B}"/>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6">
              <a:extLst>
                <a:ext uri="{FF2B5EF4-FFF2-40B4-BE49-F238E27FC236}">
                  <a16:creationId xmlns:a16="http://schemas.microsoft.com/office/drawing/2014/main" xmlns="" id="{B65CF0F0-E61C-4FF1-9FF5-C06BEC688B30}"/>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98">
              <a:extLst>
                <a:ext uri="{FF2B5EF4-FFF2-40B4-BE49-F238E27FC236}">
                  <a16:creationId xmlns:a16="http://schemas.microsoft.com/office/drawing/2014/main" xmlns="" id="{EA08792D-9E9A-4BFC-BCB8-68B5A7DCE8F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96336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262871144"/>
              </p:ext>
            </p:extLst>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组合 6">
            <a:extLst>
              <a:ext uri="{FF2B5EF4-FFF2-40B4-BE49-F238E27FC236}">
                <a16:creationId xmlns:a16="http://schemas.microsoft.com/office/drawing/2014/main" xmlns="" id="{F4FBA1B9-8655-47FE-BE80-01984EEC3358}"/>
              </a:ext>
            </a:extLst>
          </p:cNvPr>
          <p:cNvGrpSpPr/>
          <p:nvPr/>
        </p:nvGrpSpPr>
        <p:grpSpPr>
          <a:xfrm>
            <a:off x="702744" y="3535823"/>
            <a:ext cx="748387" cy="1072566"/>
            <a:chOff x="7460120" y="5755406"/>
            <a:chExt cx="486444" cy="697157"/>
          </a:xfrm>
        </p:grpSpPr>
        <p:pic>
          <p:nvPicPr>
            <p:cNvPr id="8" name="图片 7">
              <a:extLst>
                <a:ext uri="{FF2B5EF4-FFF2-40B4-BE49-F238E27FC236}">
                  <a16:creationId xmlns:a16="http://schemas.microsoft.com/office/drawing/2014/main" xmlns="" id="{3B3618C3-3CCA-4AEC-8333-C2354E8BB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xmlns="" id="{8DD678A8-2E81-44F6-A655-9824D30D074A}"/>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xmlns="" id="{8BF7D589-6ADF-4BDF-B2B3-9903D03A1B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a:extLst>
              <a:ext uri="{FF2B5EF4-FFF2-40B4-BE49-F238E27FC236}">
                <a16:creationId xmlns:a16="http://schemas.microsoft.com/office/drawing/2014/main" xmlns="" id="{DBB0DEEC-A3BE-446F-B227-8E20A257F0C1}"/>
              </a:ext>
            </a:extLst>
          </p:cNvPr>
          <p:cNvGrpSpPr>
            <a:grpSpLocks noChangeAspect="1"/>
          </p:cNvGrpSpPr>
          <p:nvPr/>
        </p:nvGrpSpPr>
        <p:grpSpPr bwMode="auto">
          <a:xfrm>
            <a:off x="2679164" y="3534142"/>
            <a:ext cx="930812" cy="1012680"/>
            <a:chOff x="4883" y="2370"/>
            <a:chExt cx="1353" cy="1472"/>
          </a:xfrm>
        </p:grpSpPr>
        <p:sp>
          <p:nvSpPr>
            <p:cNvPr id="12" name="Freeform 91">
              <a:extLst>
                <a:ext uri="{FF2B5EF4-FFF2-40B4-BE49-F238E27FC236}">
                  <a16:creationId xmlns:a16="http://schemas.microsoft.com/office/drawing/2014/main" xmlns="" id="{C1D75059-BE05-4740-A105-3B6543DBA4EF}"/>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2">
              <a:extLst>
                <a:ext uri="{FF2B5EF4-FFF2-40B4-BE49-F238E27FC236}">
                  <a16:creationId xmlns:a16="http://schemas.microsoft.com/office/drawing/2014/main" xmlns="" id="{A57D611A-636A-4860-BD2A-C06184F7841E}"/>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3">
              <a:extLst>
                <a:ext uri="{FF2B5EF4-FFF2-40B4-BE49-F238E27FC236}">
                  <a16:creationId xmlns:a16="http://schemas.microsoft.com/office/drawing/2014/main" xmlns="" id="{49AD2680-0424-434C-8F46-9A05A2B243AE}"/>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4">
              <a:extLst>
                <a:ext uri="{FF2B5EF4-FFF2-40B4-BE49-F238E27FC236}">
                  <a16:creationId xmlns:a16="http://schemas.microsoft.com/office/drawing/2014/main" xmlns="" id="{353E47F5-B88F-4898-8C8F-B929B8720F1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6">
              <a:extLst>
                <a:ext uri="{FF2B5EF4-FFF2-40B4-BE49-F238E27FC236}">
                  <a16:creationId xmlns:a16="http://schemas.microsoft.com/office/drawing/2014/main" xmlns="" id="{EAE479CB-159C-43DD-B288-9CADD359E838}"/>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98">
              <a:extLst>
                <a:ext uri="{FF2B5EF4-FFF2-40B4-BE49-F238E27FC236}">
                  <a16:creationId xmlns:a16="http://schemas.microsoft.com/office/drawing/2014/main" xmlns="" id="{1EAB3430-266B-482A-942A-0B612FE98E3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5522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181689182"/>
              </p:ext>
            </p:extLst>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p>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p>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p>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p>
                    <a:p>
                      <a:pPr marL="7200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5" name="组合 4">
            <a:extLst>
              <a:ext uri="{FF2B5EF4-FFF2-40B4-BE49-F238E27FC236}">
                <a16:creationId xmlns:a16="http://schemas.microsoft.com/office/drawing/2014/main" xmlns="" id="{2F37D88E-698D-4CFD-9E0C-D6494084D6B0}"/>
              </a:ext>
            </a:extLst>
          </p:cNvPr>
          <p:cNvGrpSpPr/>
          <p:nvPr/>
        </p:nvGrpSpPr>
        <p:grpSpPr>
          <a:xfrm>
            <a:off x="1714421" y="3476625"/>
            <a:ext cx="841704" cy="1190625"/>
            <a:chOff x="5666496" y="6074423"/>
            <a:chExt cx="486444" cy="688095"/>
          </a:xfrm>
        </p:grpSpPr>
        <p:pic>
          <p:nvPicPr>
            <p:cNvPr id="7" name="图片 6">
              <a:extLst>
                <a:ext uri="{FF2B5EF4-FFF2-40B4-BE49-F238E27FC236}">
                  <a16:creationId xmlns:a16="http://schemas.microsoft.com/office/drawing/2014/main" xmlns="" id="{B2FFD536-0741-4C37-9E48-35975C5361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8" name="Rectangle 74">
              <a:extLst>
                <a:ext uri="{FF2B5EF4-FFF2-40B4-BE49-F238E27FC236}">
                  <a16:creationId xmlns:a16="http://schemas.microsoft.com/office/drawing/2014/main" xmlns="" id="{7B92D875-1594-43EA-A453-7C8E2FD82920}"/>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294427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499778391"/>
              </p:ext>
            </p:extLst>
          </p:nvPr>
        </p:nvGraphicFramePr>
        <p:xfrm>
          <a:off x="479426" y="1244599"/>
          <a:ext cx="11262633" cy="532754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CAD48A4F-0F51-4344-AF2F-4F8502996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D26FB730-F1A1-4EB0-934F-32858B8E4524}"/>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613FA777-6A7C-408C-8163-3CE9C9F84D40}"/>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30439991-DAE6-449D-A0A0-7405E27BA216}"/>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093B4F27-134B-462A-AEB2-11FF8338CF6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621280E8-ACAF-4A78-8F9A-7D9149D6513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8A466AE8-6147-4BB6-8F67-5E256176215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50240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401273724"/>
              </p:ext>
            </p:extLst>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3D1DEA1C-9DC1-4BD7-8D47-F6BBD3BA3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278A5AE3-858F-4072-BEF9-CAE758EBBBA0}"/>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024BA101-3F73-4C28-BEC1-4F6AA75E72C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FD70FCC8-0C63-4EDD-8DD7-5926ED4B27B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701EF1D5-76A2-4580-A52B-4CAAE96279F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4CBE2313-4054-4BEC-89C5-474E310FF16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6721FF56-D2B2-441E-90C9-F93137FDF42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2384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40610728"/>
              </p:ext>
            </p:extLst>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5FBDFF85-B6C1-49E5-8876-D5F091B3E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BAA67412-9D36-4D5D-BCDB-BF9E5B907B82}"/>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F9FC276A-9F70-475A-916A-21C7BD06DBDA}"/>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E196D508-42F6-4459-8A6D-8F44A21A6081}"/>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1EEC3276-5FD3-454B-A98B-7BAA8EAC5E5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0121895E-A9EF-42B3-B69E-44D9AD5FA8C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96740BE0-59CA-4136-B7B4-3ADA9F363AF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08568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extLst>
              <p:ext uri="{D42A27DB-BD31-4B8C-83A1-F6EECF244321}">
                <p14:modId xmlns:p14="http://schemas.microsoft.com/office/powerpoint/2010/main" val="3348530"/>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40384"/>
            <a:ext cx="6096000"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p>
          <a:p>
            <a:pPr algn="just">
              <a:lnSpc>
                <a:spcPct val="130000"/>
              </a:lnSpc>
            </a:pPr>
            <a:r>
              <a:rPr lang="zh-CN" altLang="zh-CN" sz="1200" b="1" dirty="0">
                <a:latin typeface="微软雅黑" panose="020B0503020204020204" pitchFamily="34" charset="-122"/>
                <a:ea typeface="微软雅黑" panose="020B0503020204020204" pitchFamily="34" charset="-122"/>
              </a:rPr>
              <a:t>7、高处作业时，必须系安全带。</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r>
              <a:rPr lang="zh-CN" altLang="zh-CN" b="1" dirty="0"/>
              <a:t>非喷漆人员禁止操作！</a:t>
            </a:r>
          </a:p>
          <a:p>
            <a:r>
              <a:rPr lang="zh-CN" altLang="zh-CN" b="1" dirty="0"/>
              <a:t>必须进行安全点检！</a:t>
            </a:r>
          </a:p>
        </p:txBody>
      </p:sp>
      <p:grpSp>
        <p:nvGrpSpPr>
          <p:cNvPr id="18" name="组合 17">
            <a:extLst>
              <a:ext uri="{FF2B5EF4-FFF2-40B4-BE49-F238E27FC236}">
                <a16:creationId xmlns:a16="http://schemas.microsoft.com/office/drawing/2014/main" xmlns="" id="{3E5C254B-1924-473D-A5A9-5A3AAD934484}"/>
              </a:ext>
            </a:extLst>
          </p:cNvPr>
          <p:cNvGrpSpPr/>
          <p:nvPr/>
        </p:nvGrpSpPr>
        <p:grpSpPr>
          <a:xfrm>
            <a:off x="6914153" y="5823217"/>
            <a:ext cx="487557" cy="688095"/>
            <a:chOff x="6760828" y="5703675"/>
            <a:chExt cx="487557" cy="688095"/>
          </a:xfrm>
        </p:grpSpPr>
        <p:pic>
          <p:nvPicPr>
            <p:cNvPr id="15" name="图片 14">
              <a:extLst>
                <a:ext uri="{FF2B5EF4-FFF2-40B4-BE49-F238E27FC236}">
                  <a16:creationId xmlns:a16="http://schemas.microsoft.com/office/drawing/2014/main" xmlns="" id="{F4961E88-842A-45C5-B039-61B3AC087C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60828" y="5703675"/>
              <a:ext cx="487557" cy="683872"/>
            </a:xfrm>
            <a:prstGeom prst="rect">
              <a:avLst/>
            </a:prstGeom>
          </p:spPr>
        </p:pic>
        <p:sp>
          <p:nvSpPr>
            <p:cNvPr id="32" name="Rectangle 74">
              <a:extLst>
                <a:ext uri="{FF2B5EF4-FFF2-40B4-BE49-F238E27FC236}">
                  <a16:creationId xmlns:a16="http://schemas.microsoft.com/office/drawing/2014/main" xmlns="" id="{0BCF51F2-1D85-440A-B6E6-E65C0BBE55B6}"/>
                </a:ext>
              </a:extLst>
            </p:cNvPr>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37" name="组合 36">
            <a:extLst>
              <a:ext uri="{FF2B5EF4-FFF2-40B4-BE49-F238E27FC236}">
                <a16:creationId xmlns:a16="http://schemas.microsoft.com/office/drawing/2014/main" xmlns="" id="{F62EF045-F98D-46A2-8B31-CE0D08B594D0}"/>
              </a:ext>
            </a:extLst>
          </p:cNvPr>
          <p:cNvGrpSpPr/>
          <p:nvPr/>
        </p:nvGrpSpPr>
        <p:grpSpPr>
          <a:xfrm>
            <a:off x="5876027" y="5814567"/>
            <a:ext cx="502291" cy="688095"/>
            <a:chOff x="5048562" y="5751300"/>
            <a:chExt cx="502291" cy="688095"/>
          </a:xfrm>
        </p:grpSpPr>
        <p:pic>
          <p:nvPicPr>
            <p:cNvPr id="38" name="图片 37">
              <a:extLst>
                <a:ext uri="{FF2B5EF4-FFF2-40B4-BE49-F238E27FC236}">
                  <a16:creationId xmlns:a16="http://schemas.microsoft.com/office/drawing/2014/main" xmlns="" id="{C1556B8D-3B5C-4C84-B907-4EB5978806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49" name="Rectangle 74">
              <a:extLst>
                <a:ext uri="{FF2B5EF4-FFF2-40B4-BE49-F238E27FC236}">
                  <a16:creationId xmlns:a16="http://schemas.microsoft.com/office/drawing/2014/main" xmlns="" id="{4B0BFC89-03B5-4F0A-AA30-4970EDA870ED}"/>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0" name="组合 49">
            <a:extLst>
              <a:ext uri="{FF2B5EF4-FFF2-40B4-BE49-F238E27FC236}">
                <a16:creationId xmlns:a16="http://schemas.microsoft.com/office/drawing/2014/main" xmlns="" id="{BC1A8F05-CEB5-4C08-94A1-1F4A48B70745}"/>
              </a:ext>
            </a:extLst>
          </p:cNvPr>
          <p:cNvGrpSpPr/>
          <p:nvPr/>
        </p:nvGrpSpPr>
        <p:grpSpPr>
          <a:xfrm>
            <a:off x="7937545" y="5824378"/>
            <a:ext cx="486444" cy="692201"/>
            <a:chOff x="6231394" y="5751300"/>
            <a:chExt cx="486444" cy="692201"/>
          </a:xfrm>
        </p:grpSpPr>
        <p:pic>
          <p:nvPicPr>
            <p:cNvPr id="51" name="图片 50">
              <a:extLst>
                <a:ext uri="{FF2B5EF4-FFF2-40B4-BE49-F238E27FC236}">
                  <a16:creationId xmlns:a16="http://schemas.microsoft.com/office/drawing/2014/main" xmlns="" id="{4DA55167-4157-4358-AF66-D8CCF01C5C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52" name="Rectangle 74">
              <a:extLst>
                <a:ext uri="{FF2B5EF4-FFF2-40B4-BE49-F238E27FC236}">
                  <a16:creationId xmlns:a16="http://schemas.microsoft.com/office/drawing/2014/main" xmlns="" id="{0771BB2D-8951-443B-84F2-598156FA479B}"/>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3" name="组合 52">
            <a:extLst>
              <a:ext uri="{FF2B5EF4-FFF2-40B4-BE49-F238E27FC236}">
                <a16:creationId xmlns:a16="http://schemas.microsoft.com/office/drawing/2014/main" xmlns="" id="{51F373A5-04D5-4FCA-ADD7-5F31DA792393}"/>
              </a:ext>
            </a:extLst>
          </p:cNvPr>
          <p:cNvGrpSpPr/>
          <p:nvPr/>
        </p:nvGrpSpPr>
        <p:grpSpPr>
          <a:xfrm>
            <a:off x="9982101" y="5819231"/>
            <a:ext cx="486444" cy="688095"/>
            <a:chOff x="8735814" y="5755986"/>
            <a:chExt cx="486444" cy="688095"/>
          </a:xfrm>
        </p:grpSpPr>
        <p:pic>
          <p:nvPicPr>
            <p:cNvPr id="54" name="图片 53">
              <a:extLst>
                <a:ext uri="{FF2B5EF4-FFF2-40B4-BE49-F238E27FC236}">
                  <a16:creationId xmlns:a16="http://schemas.microsoft.com/office/drawing/2014/main" xmlns="" id="{959EE7BC-E8DB-44AB-BEAE-31DFC9A68D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69807" y="6298257"/>
              <a:ext cx="418458" cy="135716"/>
            </a:xfrm>
            <a:prstGeom prst="rect">
              <a:avLst/>
            </a:prstGeom>
          </p:spPr>
        </p:pic>
        <p:sp>
          <p:nvSpPr>
            <p:cNvPr id="55" name="Rectangle 74">
              <a:extLst>
                <a:ext uri="{FF2B5EF4-FFF2-40B4-BE49-F238E27FC236}">
                  <a16:creationId xmlns:a16="http://schemas.microsoft.com/office/drawing/2014/main" xmlns="" id="{15F0A898-AF9F-44BF-8DAE-48497D138450}"/>
                </a:ext>
              </a:extLst>
            </p:cNvPr>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6" name="图片 55">
              <a:extLst>
                <a:ext uri="{FF2B5EF4-FFF2-40B4-BE49-F238E27FC236}">
                  <a16:creationId xmlns:a16="http://schemas.microsoft.com/office/drawing/2014/main" xmlns="" id="{8E2DCA6A-9852-47E3-A9C5-DE5ED797ED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54366" y="5769163"/>
              <a:ext cx="467892" cy="469434"/>
            </a:xfrm>
            <a:prstGeom prst="rect">
              <a:avLst/>
            </a:prstGeom>
          </p:spPr>
        </p:pic>
      </p:grpSp>
      <p:grpSp>
        <p:nvGrpSpPr>
          <p:cNvPr id="57" name="组合 56">
            <a:extLst>
              <a:ext uri="{FF2B5EF4-FFF2-40B4-BE49-F238E27FC236}">
                <a16:creationId xmlns:a16="http://schemas.microsoft.com/office/drawing/2014/main" xmlns="" id="{9642AE3B-F65D-41D1-9618-E5FF947A49F6}"/>
              </a:ext>
            </a:extLst>
          </p:cNvPr>
          <p:cNvGrpSpPr/>
          <p:nvPr/>
        </p:nvGrpSpPr>
        <p:grpSpPr>
          <a:xfrm>
            <a:off x="8959824" y="5819487"/>
            <a:ext cx="486444" cy="689896"/>
            <a:chOff x="6832165" y="5753605"/>
            <a:chExt cx="486444" cy="689896"/>
          </a:xfrm>
        </p:grpSpPr>
        <p:pic>
          <p:nvPicPr>
            <p:cNvPr id="58" name="图片 57">
              <a:extLst>
                <a:ext uri="{FF2B5EF4-FFF2-40B4-BE49-F238E27FC236}">
                  <a16:creationId xmlns:a16="http://schemas.microsoft.com/office/drawing/2014/main" xmlns="" id="{8F956938-A9F8-46CE-9E30-2FC5C3D922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a:extLst>
                <a:ext uri="{FF2B5EF4-FFF2-40B4-BE49-F238E27FC236}">
                  <a16:creationId xmlns:a16="http://schemas.microsoft.com/office/drawing/2014/main" xmlns="" id="{F0EDA082-93FA-45F0-8EEA-3460EEB06C39}"/>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22" name="图片 21">
            <a:extLst>
              <a:ext uri="{FF2B5EF4-FFF2-40B4-BE49-F238E27FC236}">
                <a16:creationId xmlns:a16="http://schemas.microsoft.com/office/drawing/2014/main" xmlns="" id="{CF136849-A34C-40C8-808C-C821F47CB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237" y="3780189"/>
            <a:ext cx="690867" cy="913637"/>
          </a:xfrm>
          <a:prstGeom prst="rect">
            <a:avLst/>
          </a:prstGeom>
        </p:spPr>
      </p:pic>
      <p:grpSp>
        <p:nvGrpSpPr>
          <p:cNvPr id="60" name="组合 59">
            <a:extLst>
              <a:ext uri="{FF2B5EF4-FFF2-40B4-BE49-F238E27FC236}">
                <a16:creationId xmlns:a16="http://schemas.microsoft.com/office/drawing/2014/main" xmlns="" id="{B9CC1A3B-9D02-4A38-B42F-82C4A31FAD6E}"/>
              </a:ext>
            </a:extLst>
          </p:cNvPr>
          <p:cNvGrpSpPr/>
          <p:nvPr/>
        </p:nvGrpSpPr>
        <p:grpSpPr>
          <a:xfrm>
            <a:off x="2933924" y="3871404"/>
            <a:ext cx="709763" cy="772097"/>
            <a:chOff x="5300437" y="861933"/>
            <a:chExt cx="2151063" cy="2339976"/>
          </a:xfrm>
        </p:grpSpPr>
        <p:sp>
          <p:nvSpPr>
            <p:cNvPr id="61" name="Freeform 16">
              <a:extLst>
                <a:ext uri="{FF2B5EF4-FFF2-40B4-BE49-F238E27FC236}">
                  <a16:creationId xmlns:a16="http://schemas.microsoft.com/office/drawing/2014/main" xmlns="" id="{EAB1D3FC-1F52-4892-AC4D-75786939DF29}"/>
                </a:ext>
              </a:extLst>
            </p:cNvPr>
            <p:cNvSpPr>
              <a:spLocks/>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7">
              <a:extLst>
                <a:ext uri="{FF2B5EF4-FFF2-40B4-BE49-F238E27FC236}">
                  <a16:creationId xmlns:a16="http://schemas.microsoft.com/office/drawing/2014/main" xmlns="" id="{46745587-D3BF-48F6-8B88-D28FC575AC59}"/>
                </a:ext>
              </a:extLst>
            </p:cNvPr>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8">
              <a:extLst>
                <a:ext uri="{FF2B5EF4-FFF2-40B4-BE49-F238E27FC236}">
                  <a16:creationId xmlns:a16="http://schemas.microsoft.com/office/drawing/2014/main" xmlns="" id="{97E9CB6B-36CC-45C7-9AA3-8C5129911B73}"/>
                </a:ext>
              </a:extLst>
            </p:cNvPr>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9">
              <a:extLst>
                <a:ext uri="{FF2B5EF4-FFF2-40B4-BE49-F238E27FC236}">
                  <a16:creationId xmlns:a16="http://schemas.microsoft.com/office/drawing/2014/main" xmlns="" id="{9872D99C-4FC1-448C-AE52-DDD4209541B4}"/>
                </a:ext>
              </a:extLst>
            </p:cNvPr>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xmlns="" id="{663A23C8-CD37-4141-9928-84C6A2322A66}"/>
              </a:ext>
            </a:extLst>
          </p:cNvPr>
          <p:cNvGrpSpPr/>
          <p:nvPr/>
        </p:nvGrpSpPr>
        <p:grpSpPr>
          <a:xfrm>
            <a:off x="3782923" y="3870608"/>
            <a:ext cx="719064" cy="780486"/>
            <a:chOff x="9169401" y="2735263"/>
            <a:chExt cx="2155825" cy="2339975"/>
          </a:xfrm>
        </p:grpSpPr>
        <p:sp>
          <p:nvSpPr>
            <p:cNvPr id="66" name="Freeform 49">
              <a:extLst>
                <a:ext uri="{FF2B5EF4-FFF2-40B4-BE49-F238E27FC236}">
                  <a16:creationId xmlns:a16="http://schemas.microsoft.com/office/drawing/2014/main" xmlns="" id="{6369501D-5C51-4C05-A4E4-B7C9A3FD1B0B}"/>
                </a:ext>
              </a:extLst>
            </p:cNvPr>
            <p:cNvSpPr>
              <a:spLocks/>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a:extLst>
                <a:ext uri="{FF2B5EF4-FFF2-40B4-BE49-F238E27FC236}">
                  <a16:creationId xmlns:a16="http://schemas.microsoft.com/office/drawing/2014/main" xmlns="" id="{D0F83BB7-7DC8-4733-B299-9F4B26EF56E3}"/>
                </a:ext>
              </a:extLst>
            </p:cNvPr>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a:extLst>
                <a:ext uri="{FF2B5EF4-FFF2-40B4-BE49-F238E27FC236}">
                  <a16:creationId xmlns:a16="http://schemas.microsoft.com/office/drawing/2014/main" xmlns="" id="{F2E739D5-65C6-4605-8DBD-024F8BBB38D7}"/>
                </a:ext>
              </a:extLst>
            </p:cNvPr>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a:extLst>
                <a:ext uri="{FF2B5EF4-FFF2-40B4-BE49-F238E27FC236}">
                  <a16:creationId xmlns:a16="http://schemas.microsoft.com/office/drawing/2014/main" xmlns="" id="{8A0B96EF-D39B-417F-8402-218FF7EFCEEA}"/>
                </a:ext>
              </a:extLst>
            </p:cNvPr>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54">
              <a:extLst>
                <a:ext uri="{FF2B5EF4-FFF2-40B4-BE49-F238E27FC236}">
                  <a16:creationId xmlns:a16="http://schemas.microsoft.com/office/drawing/2014/main" xmlns="" id="{84DD97B7-D814-4536-B57B-D21FCE857FA4}"/>
                </a:ext>
              </a:extLst>
            </p:cNvPr>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6">
              <a:extLst>
                <a:ext uri="{FF2B5EF4-FFF2-40B4-BE49-F238E27FC236}">
                  <a16:creationId xmlns:a16="http://schemas.microsoft.com/office/drawing/2014/main" xmlns="" id="{98BD897B-88B6-419C-B5AB-527D601BD045}"/>
                </a:ext>
              </a:extLst>
            </p:cNvPr>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4" name="图片 23">
            <a:extLst>
              <a:ext uri="{FF2B5EF4-FFF2-40B4-BE49-F238E27FC236}">
                <a16:creationId xmlns:a16="http://schemas.microsoft.com/office/drawing/2014/main" xmlns="" id="{1C4877F8-6BA7-4E6E-9F75-95F173C13F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0341" y="3812036"/>
            <a:ext cx="627481" cy="881790"/>
          </a:xfrm>
          <a:prstGeom prst="rect">
            <a:avLst/>
          </a:prstGeom>
        </p:spPr>
      </p:pic>
      <p:pic>
        <p:nvPicPr>
          <p:cNvPr id="26" name="图片 25">
            <a:extLst>
              <a:ext uri="{FF2B5EF4-FFF2-40B4-BE49-F238E27FC236}">
                <a16:creationId xmlns:a16="http://schemas.microsoft.com/office/drawing/2014/main" xmlns="" id="{0287ACD5-EBFD-4C88-8959-2C5FB2FD36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7059" y="3786460"/>
            <a:ext cx="617628" cy="900593"/>
          </a:xfrm>
          <a:prstGeom prst="rect">
            <a:avLst/>
          </a:prstGeom>
        </p:spPr>
      </p:pic>
    </p:spTree>
    <p:extLst>
      <p:ext uri="{BB962C8B-B14F-4D97-AF65-F5344CB8AC3E}">
        <p14:creationId xmlns:p14="http://schemas.microsoft.com/office/powerpoint/2010/main" val="98120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825039979"/>
              </p:ext>
            </p:extLst>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C1720FA4-372C-4282-AA14-A753FFB5C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3C75E633-9624-47A9-9808-A00B6274C2DC}"/>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6C297E08-4E2E-4771-8901-14F4E07C2EC1}"/>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D3E9CF32-C6A8-4F4D-BFEA-8E35D2DFFC00}"/>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FA72A4A0-4637-46E3-9DEF-93C5AAFD347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D477A997-4EAB-434C-B5B9-F48E2CAFEBD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EEB19D7A-B579-41AE-981F-9E001BC8AF52}"/>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7968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775517131"/>
              </p:ext>
            </p:extLst>
          </p:nvPr>
        </p:nvGraphicFramePr>
        <p:xfrm>
          <a:off x="479426" y="1244599"/>
          <a:ext cx="11262633" cy="532754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1C870171-86EF-4035-A7EC-3412AD29A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77D748FC-E1BD-40D0-9052-9F6CC94AB865}"/>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AE2656D0-33A3-4977-9ECB-7E440000A758}"/>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7DE680E6-1E5E-4023-892F-1D40172F4AEA}"/>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D63C33B7-D183-4771-B8A4-B0D9619CBC8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3FF7941D-F5D3-4FD7-A16C-A046A9C92A5D}"/>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FC166BBF-1323-481E-8131-8DF1517F728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6283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716176098"/>
              </p:ext>
            </p:extLst>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5A9A8A51-1226-4559-AA29-D9ADCD4E9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49D8EC53-3B7E-48E1-B05E-8DFFD4DC3CCC}"/>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0575D455-426F-4462-9DFA-0B37E8489177}"/>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758F0D28-3EDA-4825-A93B-939350F9057A}"/>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AD040C85-32BB-468A-8BDC-304B9569B24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193F3B8-DB5C-4998-8B3B-2F5661F17BA6}"/>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C105F801-DB98-4324-A172-18B90B3B335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6798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183017927"/>
              </p:ext>
            </p:extLst>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81042BE1-72BF-451B-9218-7706742FD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E23EAA8C-2862-45B5-B3E1-144F94F5DDC8}"/>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37CCA9A2-575E-4D27-9B6E-534794D0A681}"/>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65B024BC-7FEB-4A23-BA7D-AB9A9001FD2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9D65BD99-C045-49B6-BE51-2727271C6ED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57F5C3DD-4080-409A-A82D-7DC2B660C5C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F3BA26EE-616A-4BA4-AE1D-B862777C4EC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8432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816060033"/>
              </p:ext>
            </p:extLst>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28AC0DD0-A853-4B1C-B9AF-A583B45AC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1C24BF0A-AB73-4E68-B013-CB4B64943D1C}"/>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654DC4DC-3AB8-4D28-8B46-D952BFC45A1B}"/>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EF7D73B1-0949-4C09-AF9F-AE909D822620}"/>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D1809060-D1A6-44C0-BA4F-A177A6DB643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075ABC05-3929-48BC-A041-2E119869EA6D}"/>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63DCFB35-0169-473F-9187-9BEFB83F87A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4660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238651453"/>
              </p:ext>
            </p:extLst>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5" name="组合 4">
            <a:extLst>
              <a:ext uri="{FF2B5EF4-FFF2-40B4-BE49-F238E27FC236}">
                <a16:creationId xmlns:a16="http://schemas.microsoft.com/office/drawing/2014/main" xmlns="" id="{82B1A0F1-FE31-411F-BBAD-E2CE7B295AC7}"/>
              </a:ext>
            </a:extLst>
          </p:cNvPr>
          <p:cNvGrpSpPr/>
          <p:nvPr/>
        </p:nvGrpSpPr>
        <p:grpSpPr>
          <a:xfrm>
            <a:off x="1714421" y="3476625"/>
            <a:ext cx="841704" cy="1190625"/>
            <a:chOff x="5666496" y="6074423"/>
            <a:chExt cx="486444" cy="688095"/>
          </a:xfrm>
        </p:grpSpPr>
        <p:pic>
          <p:nvPicPr>
            <p:cNvPr id="7" name="图片 6">
              <a:extLst>
                <a:ext uri="{FF2B5EF4-FFF2-40B4-BE49-F238E27FC236}">
                  <a16:creationId xmlns:a16="http://schemas.microsoft.com/office/drawing/2014/main" xmlns="" id="{C67C83BB-7D45-4E45-9BD4-80312064D7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8" name="Rectangle 74">
              <a:extLst>
                <a:ext uri="{FF2B5EF4-FFF2-40B4-BE49-F238E27FC236}">
                  <a16:creationId xmlns:a16="http://schemas.microsoft.com/office/drawing/2014/main" xmlns="" id="{A84B3B98-FEE9-4886-BF93-9A25C78A8E91}"/>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36240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678173214"/>
              </p:ext>
            </p:extLst>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1F655617-551C-4C7B-A02F-53DCB5DB94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3B537FF8-0384-4514-A2DB-1D9C2890A9F2}"/>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E29E03D9-B7C8-4379-B944-9B46F92F873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E3E541E9-32D4-4BAA-A8E0-56BC7A79268D}"/>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96B5DCC2-E849-42D8-B444-FED78411184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260BB287-B4EE-4CD9-95E3-8AFBD2B26514}"/>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CC6024C9-F99F-4CA0-8A80-F640CAD3AAF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073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910867343"/>
              </p:ext>
            </p:extLst>
          </p:nvPr>
        </p:nvGraphicFramePr>
        <p:xfrm>
          <a:off x="479426" y="1244599"/>
          <a:ext cx="11262633" cy="5340187"/>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18" name="图片 17">
            <a:extLst>
              <a:ext uri="{FF2B5EF4-FFF2-40B4-BE49-F238E27FC236}">
                <a16:creationId xmlns:a16="http://schemas.microsoft.com/office/drawing/2014/main" xmlns="" id="{7A97B5AF-5F03-45D2-BA58-F44FFF932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19" name="组合 18">
            <a:extLst>
              <a:ext uri="{FF2B5EF4-FFF2-40B4-BE49-F238E27FC236}">
                <a16:creationId xmlns:a16="http://schemas.microsoft.com/office/drawing/2014/main" xmlns="" id="{3D493229-6654-41E7-9FA3-5EBACDFBF9B4}"/>
              </a:ext>
            </a:extLst>
          </p:cNvPr>
          <p:cNvGrpSpPr/>
          <p:nvPr/>
        </p:nvGrpSpPr>
        <p:grpSpPr>
          <a:xfrm>
            <a:off x="2186449" y="3555926"/>
            <a:ext cx="975851" cy="1062338"/>
            <a:chOff x="7545390" y="1668463"/>
            <a:chExt cx="2149476" cy="2339976"/>
          </a:xfrm>
        </p:grpSpPr>
        <p:sp>
          <p:nvSpPr>
            <p:cNvPr id="20" name="Freeform 27">
              <a:extLst>
                <a:ext uri="{FF2B5EF4-FFF2-40B4-BE49-F238E27FC236}">
                  <a16:creationId xmlns:a16="http://schemas.microsoft.com/office/drawing/2014/main" xmlns="" id="{AD7FFACC-BB90-477B-B1D6-952FCC560E26}"/>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8">
              <a:extLst>
                <a:ext uri="{FF2B5EF4-FFF2-40B4-BE49-F238E27FC236}">
                  <a16:creationId xmlns:a16="http://schemas.microsoft.com/office/drawing/2014/main" xmlns="" id="{AECC55AF-D912-4215-9D08-EA8A22D80B6E}"/>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
              <a:extLst>
                <a:ext uri="{FF2B5EF4-FFF2-40B4-BE49-F238E27FC236}">
                  <a16:creationId xmlns:a16="http://schemas.microsoft.com/office/drawing/2014/main" xmlns="" id="{203BDB8E-3BBF-4CFF-95D2-F679D4D7B38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0">
              <a:extLst>
                <a:ext uri="{FF2B5EF4-FFF2-40B4-BE49-F238E27FC236}">
                  <a16:creationId xmlns:a16="http://schemas.microsoft.com/office/drawing/2014/main" xmlns="" id="{4AF441B4-753E-4D8A-9CDA-A3458DB58AA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3">
              <a:extLst>
                <a:ext uri="{FF2B5EF4-FFF2-40B4-BE49-F238E27FC236}">
                  <a16:creationId xmlns:a16="http://schemas.microsoft.com/office/drawing/2014/main" xmlns="" id="{5BA3EBC6-C733-4E27-B1AB-0B351D363B6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2055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506208520"/>
              </p:ext>
            </p:extLst>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E7F4328C-A90C-4A3F-B8E7-5B241E45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xmlns=""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xmlns=""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53666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50040216"/>
              </p:ext>
            </p:extLst>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3F9583FF-A0B1-4420-A035-F11AB0F17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AD78F681-C6E3-4462-8C9C-00952A083969}"/>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0759F861-BB5B-4212-9950-A155DF09006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47CAB853-0F2E-42DE-A2BC-1EDF2CC2DBF6}"/>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633E85D4-6688-486B-BD5D-6519D5577DC0}"/>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4FCF9845-6D25-46AA-B32D-DD754BC28826}"/>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922BDADD-ED72-4A18-BF77-C40BFFD12EA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851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extLst>
              <p:ext uri="{D42A27DB-BD31-4B8C-83A1-F6EECF244321}">
                <p14:modId xmlns:p14="http://schemas.microsoft.com/office/powerpoint/2010/main" val="3093055296"/>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39" name="Group 70">
            <a:extLst>
              <a:ext uri="{FF2B5EF4-FFF2-40B4-BE49-F238E27FC236}">
                <a16:creationId xmlns:a16="http://schemas.microsoft.com/office/drawing/2014/main" xmlns="" id="{F6E0BE27-7EFD-4AD0-93BE-2D5A723D8055}"/>
              </a:ext>
            </a:extLst>
          </p:cNvPr>
          <p:cNvGrpSpPr>
            <a:grpSpLocks noChangeAspect="1"/>
          </p:cNvGrpSpPr>
          <p:nvPr/>
        </p:nvGrpSpPr>
        <p:grpSpPr bwMode="auto">
          <a:xfrm>
            <a:off x="620027" y="3827229"/>
            <a:ext cx="725700" cy="788362"/>
            <a:chOff x="2378" y="2565"/>
            <a:chExt cx="1355" cy="1472"/>
          </a:xfrm>
        </p:grpSpPr>
        <p:sp>
          <p:nvSpPr>
            <p:cNvPr id="40" name="Freeform 71">
              <a:extLst>
                <a:ext uri="{FF2B5EF4-FFF2-40B4-BE49-F238E27FC236}">
                  <a16:creationId xmlns:a16="http://schemas.microsoft.com/office/drawing/2014/main" xmlns="" id="{CD9D9F25-CA9D-4536-9E86-199B3347E708}"/>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1" name="Freeform 72">
              <a:extLst>
                <a:ext uri="{FF2B5EF4-FFF2-40B4-BE49-F238E27FC236}">
                  <a16:creationId xmlns:a16="http://schemas.microsoft.com/office/drawing/2014/main" xmlns="" id="{E1B4A3A4-6DEF-4F73-A3A1-AFEA5481ACCA}"/>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3">
              <a:extLst>
                <a:ext uri="{FF2B5EF4-FFF2-40B4-BE49-F238E27FC236}">
                  <a16:creationId xmlns:a16="http://schemas.microsoft.com/office/drawing/2014/main" xmlns="" id="{756BBD82-E742-42A1-80E4-1B0CCC264F61}"/>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4">
              <a:extLst>
                <a:ext uri="{FF2B5EF4-FFF2-40B4-BE49-F238E27FC236}">
                  <a16:creationId xmlns:a16="http://schemas.microsoft.com/office/drawing/2014/main" xmlns="" id="{98323255-AFD5-4AC9-ACDC-AE28DF25C529}"/>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Group 15">
            <a:extLst>
              <a:ext uri="{FF2B5EF4-FFF2-40B4-BE49-F238E27FC236}">
                <a16:creationId xmlns:a16="http://schemas.microsoft.com/office/drawing/2014/main" xmlns="" id="{F60526F8-E853-45C7-AAA7-14426183BBE2}"/>
              </a:ext>
            </a:extLst>
          </p:cNvPr>
          <p:cNvGrpSpPr>
            <a:grpSpLocks noChangeAspect="1"/>
          </p:cNvGrpSpPr>
          <p:nvPr/>
        </p:nvGrpSpPr>
        <p:grpSpPr bwMode="auto">
          <a:xfrm>
            <a:off x="1476552" y="3834262"/>
            <a:ext cx="712332" cy="773840"/>
            <a:chOff x="1779" y="591"/>
            <a:chExt cx="1355" cy="1472"/>
          </a:xfrm>
        </p:grpSpPr>
        <p:sp>
          <p:nvSpPr>
            <p:cNvPr id="45" name="Freeform 16">
              <a:extLst>
                <a:ext uri="{FF2B5EF4-FFF2-40B4-BE49-F238E27FC236}">
                  <a16:creationId xmlns:a16="http://schemas.microsoft.com/office/drawing/2014/main" xmlns="" id="{70053709-45FA-44FD-9883-F1EA03D9F02C}"/>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7">
              <a:extLst>
                <a:ext uri="{FF2B5EF4-FFF2-40B4-BE49-F238E27FC236}">
                  <a16:creationId xmlns:a16="http://schemas.microsoft.com/office/drawing/2014/main" xmlns="" id="{B6AE5408-9E08-44AF-AF20-2C6F670B1FAA}"/>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8">
              <a:extLst>
                <a:ext uri="{FF2B5EF4-FFF2-40B4-BE49-F238E27FC236}">
                  <a16:creationId xmlns:a16="http://schemas.microsoft.com/office/drawing/2014/main" xmlns="" id="{A1902543-A303-45C4-BB88-1647D09B8490}"/>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
              <a:extLst>
                <a:ext uri="{FF2B5EF4-FFF2-40B4-BE49-F238E27FC236}">
                  <a16:creationId xmlns:a16="http://schemas.microsoft.com/office/drawing/2014/main" xmlns="" id="{192DA636-FFBF-481E-9884-9781F218AE45}"/>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2">
              <a:extLst>
                <a:ext uri="{FF2B5EF4-FFF2-40B4-BE49-F238E27FC236}">
                  <a16:creationId xmlns:a16="http://schemas.microsoft.com/office/drawing/2014/main" xmlns="" id="{C8EF01EF-0180-4153-86F3-47CF0DCA7D3F}"/>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
              <a:extLst>
                <a:ext uri="{FF2B5EF4-FFF2-40B4-BE49-F238E27FC236}">
                  <a16:creationId xmlns:a16="http://schemas.microsoft.com/office/drawing/2014/main" xmlns="" id="{7A511607-5C9C-48D5-9669-AF11C09B3440}"/>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Group 90">
            <a:extLst>
              <a:ext uri="{FF2B5EF4-FFF2-40B4-BE49-F238E27FC236}">
                <a16:creationId xmlns:a16="http://schemas.microsoft.com/office/drawing/2014/main" xmlns="" id="{500F9534-58A9-4FE0-80CE-4505D4F9055A}"/>
              </a:ext>
            </a:extLst>
          </p:cNvPr>
          <p:cNvGrpSpPr>
            <a:grpSpLocks noChangeAspect="1"/>
          </p:cNvGrpSpPr>
          <p:nvPr/>
        </p:nvGrpSpPr>
        <p:grpSpPr bwMode="auto">
          <a:xfrm>
            <a:off x="2248523" y="3834261"/>
            <a:ext cx="718164" cy="781329"/>
            <a:chOff x="4883" y="2370"/>
            <a:chExt cx="1353" cy="1472"/>
          </a:xfrm>
        </p:grpSpPr>
        <p:sp>
          <p:nvSpPr>
            <p:cNvPr id="55" name="Freeform 91">
              <a:extLst>
                <a:ext uri="{FF2B5EF4-FFF2-40B4-BE49-F238E27FC236}">
                  <a16:creationId xmlns:a16="http://schemas.microsoft.com/office/drawing/2014/main" xmlns="" id="{B359B4D5-53A6-46A5-A40F-EAF6929F5799}"/>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2">
              <a:extLst>
                <a:ext uri="{FF2B5EF4-FFF2-40B4-BE49-F238E27FC236}">
                  <a16:creationId xmlns:a16="http://schemas.microsoft.com/office/drawing/2014/main" xmlns="" id="{D2B61FB7-EA4D-4E54-AE1F-7BA00B394FF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93">
              <a:extLst>
                <a:ext uri="{FF2B5EF4-FFF2-40B4-BE49-F238E27FC236}">
                  <a16:creationId xmlns:a16="http://schemas.microsoft.com/office/drawing/2014/main" xmlns="" id="{9938C0CD-7E9E-4B77-8E89-DDFBAD38EF12}"/>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94">
              <a:extLst>
                <a:ext uri="{FF2B5EF4-FFF2-40B4-BE49-F238E27FC236}">
                  <a16:creationId xmlns:a16="http://schemas.microsoft.com/office/drawing/2014/main" xmlns="" id="{3F041D4E-7EE1-42D9-A70C-613614993C0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6">
              <a:extLst>
                <a:ext uri="{FF2B5EF4-FFF2-40B4-BE49-F238E27FC236}">
                  <a16:creationId xmlns:a16="http://schemas.microsoft.com/office/drawing/2014/main" xmlns="" id="{FC18AD6C-966A-44D6-A183-83159C98BE5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0" name="Freeform 98">
              <a:extLst>
                <a:ext uri="{FF2B5EF4-FFF2-40B4-BE49-F238E27FC236}">
                  <a16:creationId xmlns:a16="http://schemas.microsoft.com/office/drawing/2014/main" xmlns="" id="{ED6A779B-76C5-4230-AEC8-639B94064D92}"/>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xmlns="" id="{5A71D5A5-E7E7-455D-9F0D-CCBC524A8A8A}"/>
              </a:ext>
            </a:extLst>
          </p:cNvPr>
          <p:cNvGrpSpPr/>
          <p:nvPr/>
        </p:nvGrpSpPr>
        <p:grpSpPr>
          <a:xfrm>
            <a:off x="3049982" y="3832765"/>
            <a:ext cx="712331" cy="772698"/>
            <a:chOff x="9837610" y="3577222"/>
            <a:chExt cx="2154237" cy="2336801"/>
          </a:xfrm>
        </p:grpSpPr>
        <p:sp>
          <p:nvSpPr>
            <p:cNvPr id="62" name="Freeform 102">
              <a:extLst>
                <a:ext uri="{FF2B5EF4-FFF2-40B4-BE49-F238E27FC236}">
                  <a16:creationId xmlns:a16="http://schemas.microsoft.com/office/drawing/2014/main" xmlns="" id="{317BF9E8-CF5F-474C-9290-97794719D266}"/>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03">
              <a:extLst>
                <a:ext uri="{FF2B5EF4-FFF2-40B4-BE49-F238E27FC236}">
                  <a16:creationId xmlns:a16="http://schemas.microsoft.com/office/drawing/2014/main" xmlns="" id="{9ACC0E61-46FC-410A-9F7B-F9BE3BD2F8F6}"/>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04">
              <a:extLst>
                <a:ext uri="{FF2B5EF4-FFF2-40B4-BE49-F238E27FC236}">
                  <a16:creationId xmlns:a16="http://schemas.microsoft.com/office/drawing/2014/main" xmlns="" id="{8512A8C5-3036-4725-830B-A2EA1E13B180}"/>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05">
              <a:extLst>
                <a:ext uri="{FF2B5EF4-FFF2-40B4-BE49-F238E27FC236}">
                  <a16:creationId xmlns:a16="http://schemas.microsoft.com/office/drawing/2014/main" xmlns="" id="{78551C80-8A7C-41C3-8FE8-59F746F13CFA}"/>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09">
              <a:extLst>
                <a:ext uri="{FF2B5EF4-FFF2-40B4-BE49-F238E27FC236}">
                  <a16:creationId xmlns:a16="http://schemas.microsoft.com/office/drawing/2014/main" xmlns="" id="{56DE66FE-C2DE-447D-86B6-CEF9734274FA}"/>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a:extLst>
              <a:ext uri="{FF2B5EF4-FFF2-40B4-BE49-F238E27FC236}">
                <a16:creationId xmlns:a16="http://schemas.microsoft.com/office/drawing/2014/main" xmlns="" id="{0F3D16CC-82AD-4280-A374-8BD4F444B4DB}"/>
              </a:ext>
            </a:extLst>
          </p:cNvPr>
          <p:cNvGrpSpPr/>
          <p:nvPr/>
        </p:nvGrpSpPr>
        <p:grpSpPr>
          <a:xfrm>
            <a:off x="3807406" y="3834261"/>
            <a:ext cx="734185" cy="812939"/>
            <a:chOff x="2123376" y="3964969"/>
            <a:chExt cx="545252" cy="603740"/>
          </a:xfrm>
        </p:grpSpPr>
        <p:pic>
          <p:nvPicPr>
            <p:cNvPr id="68" name="图片 67">
              <a:extLst>
                <a:ext uri="{FF2B5EF4-FFF2-40B4-BE49-F238E27FC236}">
                  <a16:creationId xmlns:a16="http://schemas.microsoft.com/office/drawing/2014/main" xmlns="" id="{2FF6518C-14C1-4FFA-A3AF-8916EF05F4F3}"/>
                </a:ext>
              </a:extLst>
            </p:cNvPr>
            <p:cNvPicPr/>
            <p:nvPr/>
          </p:nvPicPr>
          <p:blipFill rotWithShape="1">
            <a:blip r:embed="rId2" cstate="print"/>
            <a:srcRect b="38182"/>
            <a:stretch/>
          </p:blipFill>
          <p:spPr bwMode="auto">
            <a:xfrm>
              <a:off x="2123376" y="3964969"/>
              <a:ext cx="543463" cy="481833"/>
            </a:xfrm>
            <a:prstGeom prst="rect">
              <a:avLst/>
            </a:prstGeom>
            <a:noFill/>
            <a:ln w="9525">
              <a:noFill/>
              <a:miter lim="800000"/>
              <a:headEnd/>
              <a:tailEnd/>
            </a:ln>
          </p:spPr>
        </p:pic>
        <p:sp>
          <p:nvSpPr>
            <p:cNvPr id="69" name="文本框 68">
              <a:extLst>
                <a:ext uri="{FF2B5EF4-FFF2-40B4-BE49-F238E27FC236}">
                  <a16:creationId xmlns:a16="http://schemas.microsoft.com/office/drawing/2014/main" xmlns="" id="{23A43F68-0AC8-4EA8-88D7-871EDB1C366A}"/>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70" name="组合 69">
            <a:extLst>
              <a:ext uri="{FF2B5EF4-FFF2-40B4-BE49-F238E27FC236}">
                <a16:creationId xmlns:a16="http://schemas.microsoft.com/office/drawing/2014/main" xmlns="" id="{512E7490-5C50-4695-9694-EECC35100157}"/>
              </a:ext>
            </a:extLst>
          </p:cNvPr>
          <p:cNvGrpSpPr/>
          <p:nvPr/>
        </p:nvGrpSpPr>
        <p:grpSpPr>
          <a:xfrm>
            <a:off x="5892316" y="5854294"/>
            <a:ext cx="472804" cy="647700"/>
            <a:chOff x="5048562" y="5751300"/>
            <a:chExt cx="502291" cy="688095"/>
          </a:xfrm>
        </p:grpSpPr>
        <p:pic>
          <p:nvPicPr>
            <p:cNvPr id="71" name="图片 70">
              <a:extLst>
                <a:ext uri="{FF2B5EF4-FFF2-40B4-BE49-F238E27FC236}">
                  <a16:creationId xmlns:a16="http://schemas.microsoft.com/office/drawing/2014/main" xmlns="" id="{EBE928B7-04D8-4F98-94BD-10BB861BBE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72" name="Rectangle 74">
              <a:extLst>
                <a:ext uri="{FF2B5EF4-FFF2-40B4-BE49-F238E27FC236}">
                  <a16:creationId xmlns:a16="http://schemas.microsoft.com/office/drawing/2014/main" xmlns="" id="{7117EEAF-95D0-4DDD-8C9F-49EDBA960605}"/>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3" name="组合 72">
            <a:extLst>
              <a:ext uri="{FF2B5EF4-FFF2-40B4-BE49-F238E27FC236}">
                <a16:creationId xmlns:a16="http://schemas.microsoft.com/office/drawing/2014/main" xmlns="" id="{347C001E-5966-4963-A52A-B4B0F6919F2A}"/>
              </a:ext>
            </a:extLst>
          </p:cNvPr>
          <p:cNvGrpSpPr/>
          <p:nvPr/>
        </p:nvGrpSpPr>
        <p:grpSpPr>
          <a:xfrm>
            <a:off x="6924096" y="5853049"/>
            <a:ext cx="457887" cy="647700"/>
            <a:chOff x="5666496" y="6074423"/>
            <a:chExt cx="486444" cy="688095"/>
          </a:xfrm>
        </p:grpSpPr>
        <p:pic>
          <p:nvPicPr>
            <p:cNvPr id="74" name="图片 73">
              <a:extLst>
                <a:ext uri="{FF2B5EF4-FFF2-40B4-BE49-F238E27FC236}">
                  <a16:creationId xmlns:a16="http://schemas.microsoft.com/office/drawing/2014/main" xmlns="" id="{6DB86FF6-59FC-4B3F-B379-6FA4F934AC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75" name="Rectangle 74">
              <a:extLst>
                <a:ext uri="{FF2B5EF4-FFF2-40B4-BE49-F238E27FC236}">
                  <a16:creationId xmlns:a16="http://schemas.microsoft.com/office/drawing/2014/main" xmlns="" id="{2255F88C-6600-450C-832D-54A14643F88D}"/>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6" name="组合 75">
            <a:extLst>
              <a:ext uri="{FF2B5EF4-FFF2-40B4-BE49-F238E27FC236}">
                <a16:creationId xmlns:a16="http://schemas.microsoft.com/office/drawing/2014/main" xmlns="" id="{7DBAF9BC-4EA5-4802-9646-818D4686280F}"/>
              </a:ext>
            </a:extLst>
          </p:cNvPr>
          <p:cNvGrpSpPr/>
          <p:nvPr/>
        </p:nvGrpSpPr>
        <p:grpSpPr>
          <a:xfrm>
            <a:off x="7940959" y="5848284"/>
            <a:ext cx="455171" cy="647700"/>
            <a:chOff x="6231394" y="5751300"/>
            <a:chExt cx="486444" cy="692201"/>
          </a:xfrm>
        </p:grpSpPr>
        <p:pic>
          <p:nvPicPr>
            <p:cNvPr id="77" name="图片 76">
              <a:extLst>
                <a:ext uri="{FF2B5EF4-FFF2-40B4-BE49-F238E27FC236}">
                  <a16:creationId xmlns:a16="http://schemas.microsoft.com/office/drawing/2014/main" xmlns="" id="{AEE47615-45D8-42F5-AFF5-B58E1CEBCE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8" name="Rectangle 74">
              <a:extLst>
                <a:ext uri="{FF2B5EF4-FFF2-40B4-BE49-F238E27FC236}">
                  <a16:creationId xmlns:a16="http://schemas.microsoft.com/office/drawing/2014/main" xmlns="" id="{C8DA3208-CFA2-4DB6-99BF-5469C6671B62}"/>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9" name="组合 78">
            <a:extLst>
              <a:ext uri="{FF2B5EF4-FFF2-40B4-BE49-F238E27FC236}">
                <a16:creationId xmlns:a16="http://schemas.microsoft.com/office/drawing/2014/main" xmlns="" id="{D2CC20FF-E7A1-4CA3-B844-7400A8B8E83D}"/>
              </a:ext>
            </a:extLst>
          </p:cNvPr>
          <p:cNvGrpSpPr/>
          <p:nvPr/>
        </p:nvGrpSpPr>
        <p:grpSpPr>
          <a:xfrm>
            <a:off x="8955106" y="5847132"/>
            <a:ext cx="456692" cy="647700"/>
            <a:chOff x="6832165" y="5753605"/>
            <a:chExt cx="486444" cy="689896"/>
          </a:xfrm>
        </p:grpSpPr>
        <p:pic>
          <p:nvPicPr>
            <p:cNvPr id="80" name="图片 79">
              <a:extLst>
                <a:ext uri="{FF2B5EF4-FFF2-40B4-BE49-F238E27FC236}">
                  <a16:creationId xmlns:a16="http://schemas.microsoft.com/office/drawing/2014/main" xmlns="" id="{C7DB0429-8960-4C82-9627-CCCDEBB15F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a:extLst>
                <a:ext uri="{FF2B5EF4-FFF2-40B4-BE49-F238E27FC236}">
                  <a16:creationId xmlns:a16="http://schemas.microsoft.com/office/drawing/2014/main" xmlns="" id="{C68E6BBC-2906-440E-97F7-0B6DEFBA6FA1}"/>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2" name="组合 81">
            <a:extLst>
              <a:ext uri="{FF2B5EF4-FFF2-40B4-BE49-F238E27FC236}">
                <a16:creationId xmlns:a16="http://schemas.microsoft.com/office/drawing/2014/main" xmlns="" id="{BCF76092-1DF6-4D12-8A99-1184878034B9}"/>
              </a:ext>
            </a:extLst>
          </p:cNvPr>
          <p:cNvGrpSpPr/>
          <p:nvPr/>
        </p:nvGrpSpPr>
        <p:grpSpPr>
          <a:xfrm>
            <a:off x="9970772" y="5844442"/>
            <a:ext cx="457887" cy="647700"/>
            <a:chOff x="8135043" y="5752584"/>
            <a:chExt cx="486444" cy="688095"/>
          </a:xfrm>
        </p:grpSpPr>
        <p:pic>
          <p:nvPicPr>
            <p:cNvPr id="83" name="图片 82">
              <a:extLst>
                <a:ext uri="{FF2B5EF4-FFF2-40B4-BE49-F238E27FC236}">
                  <a16:creationId xmlns:a16="http://schemas.microsoft.com/office/drawing/2014/main" xmlns="" id="{99B49469-3183-4153-9A81-5F309B7DCE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84" name="Rectangle 74">
              <a:extLst>
                <a:ext uri="{FF2B5EF4-FFF2-40B4-BE49-F238E27FC236}">
                  <a16:creationId xmlns:a16="http://schemas.microsoft.com/office/drawing/2014/main" xmlns="" id="{472B7DE0-5121-4545-A18E-68003107160A}"/>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259500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871012434"/>
              </p:ext>
            </p:extLst>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F896997B-AA0F-4E70-A01E-AF692FDBA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2A58899A-A063-4484-BCEC-5002F847AC62}"/>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9E7D4237-EC82-4166-AEAD-0568DD0EC81A}"/>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14ADDDB9-BE7E-49AB-9249-F4E1985632E4}"/>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27CB82AF-E0BF-4E64-A3B1-8A1D77A590F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823B2DF0-1EC9-43CD-89C8-8BDF10F6AB4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BDF6F874-719D-4D4E-86BB-3EEBEE14DF1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08249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638141906"/>
              </p:ext>
            </p:extLst>
          </p:nvPr>
        </p:nvGraphicFramePr>
        <p:xfrm>
          <a:off x="479426" y="1244599"/>
          <a:ext cx="11262633" cy="532299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在允许操作的地方和焊接场所，应设置不可燃屏板或屏罩隔开，以形成焊接隔离间。</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组合 6">
            <a:extLst>
              <a:ext uri="{FF2B5EF4-FFF2-40B4-BE49-F238E27FC236}">
                <a16:creationId xmlns:a16="http://schemas.microsoft.com/office/drawing/2014/main" xmlns="" id="{1971FF6E-6DC2-4503-81DD-42FD24B6BDDB}"/>
              </a:ext>
            </a:extLst>
          </p:cNvPr>
          <p:cNvGrpSpPr/>
          <p:nvPr/>
        </p:nvGrpSpPr>
        <p:grpSpPr>
          <a:xfrm>
            <a:off x="702744" y="3535823"/>
            <a:ext cx="748387" cy="1072566"/>
            <a:chOff x="7460120" y="5755406"/>
            <a:chExt cx="486444" cy="697157"/>
          </a:xfrm>
        </p:grpSpPr>
        <p:pic>
          <p:nvPicPr>
            <p:cNvPr id="8" name="图片 7">
              <a:extLst>
                <a:ext uri="{FF2B5EF4-FFF2-40B4-BE49-F238E27FC236}">
                  <a16:creationId xmlns:a16="http://schemas.microsoft.com/office/drawing/2014/main" xmlns="" id="{76B77AB1-1B82-48FB-982B-B906FDB4F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xmlns="" id="{08D73717-B769-40C9-89E1-90305B41E5E0}"/>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xmlns="" id="{61B42332-3393-4CAB-925B-6024C3585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a:extLst>
              <a:ext uri="{FF2B5EF4-FFF2-40B4-BE49-F238E27FC236}">
                <a16:creationId xmlns:a16="http://schemas.microsoft.com/office/drawing/2014/main" xmlns="" id="{DCA3CA2E-EBDE-42F0-BCB0-2006DFDE4262}"/>
              </a:ext>
            </a:extLst>
          </p:cNvPr>
          <p:cNvGrpSpPr>
            <a:grpSpLocks noChangeAspect="1"/>
          </p:cNvGrpSpPr>
          <p:nvPr/>
        </p:nvGrpSpPr>
        <p:grpSpPr bwMode="auto">
          <a:xfrm>
            <a:off x="2679164" y="3534142"/>
            <a:ext cx="930812" cy="1012680"/>
            <a:chOff x="4883" y="2370"/>
            <a:chExt cx="1353" cy="1472"/>
          </a:xfrm>
        </p:grpSpPr>
        <p:sp>
          <p:nvSpPr>
            <p:cNvPr id="12" name="Freeform 91">
              <a:extLst>
                <a:ext uri="{FF2B5EF4-FFF2-40B4-BE49-F238E27FC236}">
                  <a16:creationId xmlns:a16="http://schemas.microsoft.com/office/drawing/2014/main" xmlns="" id="{4D8D7162-A5E0-4B5A-87C4-68030CF4981A}"/>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2">
              <a:extLst>
                <a:ext uri="{FF2B5EF4-FFF2-40B4-BE49-F238E27FC236}">
                  <a16:creationId xmlns:a16="http://schemas.microsoft.com/office/drawing/2014/main" xmlns="" id="{38C7570A-EF72-435A-BEA2-FBF9E0D6C00D}"/>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3">
              <a:extLst>
                <a:ext uri="{FF2B5EF4-FFF2-40B4-BE49-F238E27FC236}">
                  <a16:creationId xmlns:a16="http://schemas.microsoft.com/office/drawing/2014/main" xmlns="" id="{F6A7661C-AF0C-4083-9A98-1AC239F58523}"/>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4">
              <a:extLst>
                <a:ext uri="{FF2B5EF4-FFF2-40B4-BE49-F238E27FC236}">
                  <a16:creationId xmlns:a16="http://schemas.microsoft.com/office/drawing/2014/main" xmlns="" id="{0368722A-33AB-4B9F-AB8D-F2BB21343D58}"/>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6">
              <a:extLst>
                <a:ext uri="{FF2B5EF4-FFF2-40B4-BE49-F238E27FC236}">
                  <a16:creationId xmlns:a16="http://schemas.microsoft.com/office/drawing/2014/main" xmlns="" id="{A4561151-F25E-4E99-A599-FF241C70D36B}"/>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98">
              <a:extLst>
                <a:ext uri="{FF2B5EF4-FFF2-40B4-BE49-F238E27FC236}">
                  <a16:creationId xmlns:a16="http://schemas.microsoft.com/office/drawing/2014/main" xmlns="" id="{73058318-323E-4DAF-A9E8-195DD35A518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691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865300860"/>
              </p:ext>
            </p:extLst>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2EAEBA5B-8C06-4B6E-8D19-E3D8B6DD3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xmlns="" id="{4F09BFAD-7611-452F-A018-DF722CB1D59D}"/>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xmlns="" id="{4CB190E2-40D8-4A49-AAC7-ECDBF2D6C638}"/>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ED549F8C-BB3B-4D4D-85B0-04D653CB880A}"/>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74C508C5-532C-48D1-934A-10BBC80AC1D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8816119F-3CAB-4CF2-BEA4-6D1E5DF66EA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5A3F92B1-6C5A-4C41-84EB-0AE6B23139B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27562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906455142"/>
              </p:ext>
            </p:extLst>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5" name="Group 90">
            <a:extLst>
              <a:ext uri="{FF2B5EF4-FFF2-40B4-BE49-F238E27FC236}">
                <a16:creationId xmlns:a16="http://schemas.microsoft.com/office/drawing/2014/main" xmlns="" id="{55F3B3E5-4F23-46BD-B1E9-9889D82E08D1}"/>
              </a:ext>
            </a:extLst>
          </p:cNvPr>
          <p:cNvGrpSpPr>
            <a:grpSpLocks noChangeAspect="1"/>
          </p:cNvGrpSpPr>
          <p:nvPr/>
        </p:nvGrpSpPr>
        <p:grpSpPr bwMode="auto">
          <a:xfrm>
            <a:off x="1622401" y="3565547"/>
            <a:ext cx="1034901" cy="1125924"/>
            <a:chOff x="4883" y="2370"/>
            <a:chExt cx="1353" cy="1472"/>
          </a:xfrm>
        </p:grpSpPr>
        <p:sp>
          <p:nvSpPr>
            <p:cNvPr id="7" name="Freeform 91">
              <a:extLst>
                <a:ext uri="{FF2B5EF4-FFF2-40B4-BE49-F238E27FC236}">
                  <a16:creationId xmlns:a16="http://schemas.microsoft.com/office/drawing/2014/main" xmlns="" id="{00C7105D-2669-4FFE-B8DD-0A9E55272FB9}"/>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92">
              <a:extLst>
                <a:ext uri="{FF2B5EF4-FFF2-40B4-BE49-F238E27FC236}">
                  <a16:creationId xmlns:a16="http://schemas.microsoft.com/office/drawing/2014/main" xmlns="" id="{C72CA757-5662-46F8-B750-54C0BD59D323}"/>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3">
              <a:extLst>
                <a:ext uri="{FF2B5EF4-FFF2-40B4-BE49-F238E27FC236}">
                  <a16:creationId xmlns:a16="http://schemas.microsoft.com/office/drawing/2014/main" xmlns="" id="{F69B42D6-7067-4B1B-A270-8A080B424E7C}"/>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4">
              <a:extLst>
                <a:ext uri="{FF2B5EF4-FFF2-40B4-BE49-F238E27FC236}">
                  <a16:creationId xmlns:a16="http://schemas.microsoft.com/office/drawing/2014/main" xmlns="" id="{DA83B314-4D38-47EF-B0CB-61300C2903AC}"/>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6">
              <a:extLst>
                <a:ext uri="{FF2B5EF4-FFF2-40B4-BE49-F238E27FC236}">
                  <a16:creationId xmlns:a16="http://schemas.microsoft.com/office/drawing/2014/main" xmlns="" id="{727DCB30-2DB4-4D62-8E4C-C18D14182253}"/>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2" name="Freeform 98">
              <a:extLst>
                <a:ext uri="{FF2B5EF4-FFF2-40B4-BE49-F238E27FC236}">
                  <a16:creationId xmlns:a16="http://schemas.microsoft.com/office/drawing/2014/main" xmlns="" id="{BA79406F-05C7-4CBB-94CF-92CB2C74EB2C}"/>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2710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681651851"/>
              </p:ext>
            </p:extLst>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32" name="组合 31">
            <a:extLst>
              <a:ext uri="{FF2B5EF4-FFF2-40B4-BE49-F238E27FC236}">
                <a16:creationId xmlns:a16="http://schemas.microsoft.com/office/drawing/2014/main" xmlns="" id="{8E5317B9-1774-4DC5-870F-4DDBAF973E4D}"/>
              </a:ext>
            </a:extLst>
          </p:cNvPr>
          <p:cNvGrpSpPr/>
          <p:nvPr/>
        </p:nvGrpSpPr>
        <p:grpSpPr>
          <a:xfrm>
            <a:off x="702744" y="3535823"/>
            <a:ext cx="748387" cy="1072566"/>
            <a:chOff x="7460120" y="5755406"/>
            <a:chExt cx="486444" cy="697157"/>
          </a:xfrm>
        </p:grpSpPr>
        <p:pic>
          <p:nvPicPr>
            <p:cNvPr id="33" name="图片 32">
              <a:extLst>
                <a:ext uri="{FF2B5EF4-FFF2-40B4-BE49-F238E27FC236}">
                  <a16:creationId xmlns:a16="http://schemas.microsoft.com/office/drawing/2014/main" xmlns="" id="{FD31AC50-6E61-4BDF-B1B1-011F57937A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a:extLst>
                <a:ext uri="{FF2B5EF4-FFF2-40B4-BE49-F238E27FC236}">
                  <a16:creationId xmlns:a16="http://schemas.microsoft.com/office/drawing/2014/main" xmlns="" id="{5F02E31A-2A13-4BFA-8DC9-B2D1E5C4F01B}"/>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35" name="图片 34">
            <a:extLst>
              <a:ext uri="{FF2B5EF4-FFF2-40B4-BE49-F238E27FC236}">
                <a16:creationId xmlns:a16="http://schemas.microsoft.com/office/drawing/2014/main" xmlns="" id="{1C2D9378-C539-4829-91E7-56DB7DFF8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a:extLst>
              <a:ext uri="{FF2B5EF4-FFF2-40B4-BE49-F238E27FC236}">
                <a16:creationId xmlns:a16="http://schemas.microsoft.com/office/drawing/2014/main" xmlns="" id="{705AFF6C-0C0F-4114-8789-181A954FCA6C}"/>
              </a:ext>
            </a:extLst>
          </p:cNvPr>
          <p:cNvGrpSpPr/>
          <p:nvPr/>
        </p:nvGrpSpPr>
        <p:grpSpPr>
          <a:xfrm>
            <a:off x="2685212" y="3555926"/>
            <a:ext cx="953973" cy="1038521"/>
            <a:chOff x="7545390" y="1668463"/>
            <a:chExt cx="2149476" cy="2339976"/>
          </a:xfrm>
        </p:grpSpPr>
        <p:sp>
          <p:nvSpPr>
            <p:cNvPr id="44" name="Freeform 27">
              <a:extLst>
                <a:ext uri="{FF2B5EF4-FFF2-40B4-BE49-F238E27FC236}">
                  <a16:creationId xmlns:a16="http://schemas.microsoft.com/office/drawing/2014/main" xmlns="" id="{68B9E12E-D097-47DC-B274-BB375433E543}"/>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8">
              <a:extLst>
                <a:ext uri="{FF2B5EF4-FFF2-40B4-BE49-F238E27FC236}">
                  <a16:creationId xmlns:a16="http://schemas.microsoft.com/office/drawing/2014/main" xmlns="" id="{D7AD918D-BDFE-428F-B937-270AEA447CB5}"/>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9">
              <a:extLst>
                <a:ext uri="{FF2B5EF4-FFF2-40B4-BE49-F238E27FC236}">
                  <a16:creationId xmlns:a16="http://schemas.microsoft.com/office/drawing/2014/main" xmlns="" id="{A5A89416-843C-49B8-B9A5-7489BB87A227}"/>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0">
              <a:extLst>
                <a:ext uri="{FF2B5EF4-FFF2-40B4-BE49-F238E27FC236}">
                  <a16:creationId xmlns:a16="http://schemas.microsoft.com/office/drawing/2014/main" xmlns="" id="{DA6ED252-E0CE-4672-BE2A-769DB2F4217A}"/>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3">
              <a:extLst>
                <a:ext uri="{FF2B5EF4-FFF2-40B4-BE49-F238E27FC236}">
                  <a16:creationId xmlns:a16="http://schemas.microsoft.com/office/drawing/2014/main" xmlns="" id="{110DDFFE-3065-49F0-8E21-125F18A3F91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59267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4236700998"/>
              </p:ext>
            </p:extLst>
          </p:nvPr>
        </p:nvGraphicFramePr>
        <p:xfrm>
          <a:off x="479426" y="1244599"/>
          <a:ext cx="11262633" cy="5278417"/>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marR="0" lvl="0" indent="0" algn="l" defTabSz="914400" rtl="0" eaLnBrk="1" fontAlgn="auto" latinLnBrk="0" hangingPunct="1">
                        <a:lnSpc>
                          <a:spcPct val="130000"/>
                        </a:lnSpc>
                        <a:spcBef>
                          <a:spcPts val="0"/>
                        </a:spcBef>
                        <a:spcAft>
                          <a:spcPts val="0"/>
                        </a:spcAft>
                        <a:buClrTx/>
                        <a:buSzTx/>
                        <a:buFont typeface="+mj-lt"/>
                        <a:buAutoNum type="arabicPeriod"/>
                        <a:tabLst/>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Group 90">
            <a:extLst>
              <a:ext uri="{FF2B5EF4-FFF2-40B4-BE49-F238E27FC236}">
                <a16:creationId xmlns:a16="http://schemas.microsoft.com/office/drawing/2014/main" xmlns="" id="{23CA0940-6C62-445B-8C32-B40F1F852049}"/>
              </a:ext>
            </a:extLst>
          </p:cNvPr>
          <p:cNvGrpSpPr>
            <a:grpSpLocks noChangeAspect="1"/>
          </p:cNvGrpSpPr>
          <p:nvPr/>
        </p:nvGrpSpPr>
        <p:grpSpPr bwMode="auto">
          <a:xfrm>
            <a:off x="866079" y="3186856"/>
            <a:ext cx="1034901" cy="1125924"/>
            <a:chOff x="4883" y="2370"/>
            <a:chExt cx="1353" cy="1472"/>
          </a:xfrm>
        </p:grpSpPr>
        <p:sp>
          <p:nvSpPr>
            <p:cNvPr id="8" name="Freeform 91">
              <a:extLst>
                <a:ext uri="{FF2B5EF4-FFF2-40B4-BE49-F238E27FC236}">
                  <a16:creationId xmlns:a16="http://schemas.microsoft.com/office/drawing/2014/main" xmlns="" id="{3C220AA3-F411-4776-805F-2C5437D3130F}"/>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2">
              <a:extLst>
                <a:ext uri="{FF2B5EF4-FFF2-40B4-BE49-F238E27FC236}">
                  <a16:creationId xmlns:a16="http://schemas.microsoft.com/office/drawing/2014/main" xmlns="" id="{5DEFB3F1-D01B-4DFF-A4E6-4637D829E765}"/>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3">
              <a:extLst>
                <a:ext uri="{FF2B5EF4-FFF2-40B4-BE49-F238E27FC236}">
                  <a16:creationId xmlns:a16="http://schemas.microsoft.com/office/drawing/2014/main" xmlns="" id="{B6B020DF-EF61-4237-BCA9-5152A9A34FDA}"/>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4">
              <a:extLst>
                <a:ext uri="{FF2B5EF4-FFF2-40B4-BE49-F238E27FC236}">
                  <a16:creationId xmlns:a16="http://schemas.microsoft.com/office/drawing/2014/main" xmlns="" id="{6757CBD2-970E-4460-83CF-8540E3EDE7F6}"/>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6">
              <a:extLst>
                <a:ext uri="{FF2B5EF4-FFF2-40B4-BE49-F238E27FC236}">
                  <a16:creationId xmlns:a16="http://schemas.microsoft.com/office/drawing/2014/main" xmlns="" id="{AA369CD7-15B0-4512-81FA-183052E371B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98">
              <a:extLst>
                <a:ext uri="{FF2B5EF4-FFF2-40B4-BE49-F238E27FC236}">
                  <a16:creationId xmlns:a16="http://schemas.microsoft.com/office/drawing/2014/main" xmlns="" id="{911668CF-2E2C-4C3A-9201-4F61F978B9C6}"/>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70">
            <a:extLst>
              <a:ext uri="{FF2B5EF4-FFF2-40B4-BE49-F238E27FC236}">
                <a16:creationId xmlns:a16="http://schemas.microsoft.com/office/drawing/2014/main" xmlns="" id="{D289328A-E2CC-4970-92C2-C66FECD5743A}"/>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xmlns="" id="{CD7686A0-3B88-44AD-A007-CADA3712A107}"/>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xmlns="" id="{C674AAB3-A82D-4223-B7F6-251B7C402A6C}"/>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xmlns="" id="{3A5144CC-B14A-46F0-A6EB-330D4E5F1CE7}"/>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xmlns="" id="{FE56F883-0ABE-489E-8667-8AA28A25680D}"/>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7190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97327149"/>
              </p:ext>
            </p:extLst>
          </p:nvPr>
        </p:nvGraphicFramePr>
        <p:xfrm>
          <a:off x="479426" y="1244599"/>
          <a:ext cx="11262633" cy="527604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Group 90">
            <a:extLst>
              <a:ext uri="{FF2B5EF4-FFF2-40B4-BE49-F238E27FC236}">
                <a16:creationId xmlns:a16="http://schemas.microsoft.com/office/drawing/2014/main" xmlns="" id="{3A7503AE-2774-4A15-BC6F-9FA1D3FE36BF}"/>
              </a:ext>
            </a:extLst>
          </p:cNvPr>
          <p:cNvGrpSpPr>
            <a:grpSpLocks noChangeAspect="1"/>
          </p:cNvGrpSpPr>
          <p:nvPr/>
        </p:nvGrpSpPr>
        <p:grpSpPr bwMode="auto">
          <a:xfrm>
            <a:off x="866079" y="3186856"/>
            <a:ext cx="1034901" cy="1125924"/>
            <a:chOff x="4883" y="2370"/>
            <a:chExt cx="1353" cy="1472"/>
          </a:xfrm>
        </p:grpSpPr>
        <p:sp>
          <p:nvSpPr>
            <p:cNvPr id="8" name="Freeform 91">
              <a:extLst>
                <a:ext uri="{FF2B5EF4-FFF2-40B4-BE49-F238E27FC236}">
                  <a16:creationId xmlns:a16="http://schemas.microsoft.com/office/drawing/2014/main" xmlns="" id="{5976377F-7D15-44DA-A40E-E1FFA607C41C}"/>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2">
              <a:extLst>
                <a:ext uri="{FF2B5EF4-FFF2-40B4-BE49-F238E27FC236}">
                  <a16:creationId xmlns:a16="http://schemas.microsoft.com/office/drawing/2014/main" xmlns="" id="{031ADC51-81EF-4580-92EB-3A230F9A23A1}"/>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3">
              <a:extLst>
                <a:ext uri="{FF2B5EF4-FFF2-40B4-BE49-F238E27FC236}">
                  <a16:creationId xmlns:a16="http://schemas.microsoft.com/office/drawing/2014/main" xmlns="" id="{CEC02457-90B5-4DD8-91BB-3D8C525C8609}"/>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4">
              <a:extLst>
                <a:ext uri="{FF2B5EF4-FFF2-40B4-BE49-F238E27FC236}">
                  <a16:creationId xmlns:a16="http://schemas.microsoft.com/office/drawing/2014/main" xmlns="" id="{92FCE6CD-3442-449D-AC27-BAB2EC09D01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6">
              <a:extLst>
                <a:ext uri="{FF2B5EF4-FFF2-40B4-BE49-F238E27FC236}">
                  <a16:creationId xmlns:a16="http://schemas.microsoft.com/office/drawing/2014/main" xmlns="" id="{469B47C6-D8B5-4C54-BFD7-E7F2259F43F9}"/>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98">
              <a:extLst>
                <a:ext uri="{FF2B5EF4-FFF2-40B4-BE49-F238E27FC236}">
                  <a16:creationId xmlns:a16="http://schemas.microsoft.com/office/drawing/2014/main" xmlns="" id="{13DABE56-0743-4174-AAF2-CC507B54E2D7}"/>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70">
            <a:extLst>
              <a:ext uri="{FF2B5EF4-FFF2-40B4-BE49-F238E27FC236}">
                <a16:creationId xmlns:a16="http://schemas.microsoft.com/office/drawing/2014/main" xmlns="" id="{35FC9B50-579E-4790-A067-23388C64782D}"/>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xmlns="" id="{23D79E89-DD67-43D6-B6D5-60AE3AA731C1}"/>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xmlns="" id="{2F2DA817-FBB2-4825-8516-5A909762D051}"/>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xmlns="" id="{1292905C-4CB5-446F-8BC8-1AEAF8884B48}"/>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xmlns="" id="{FB4D3437-A666-4698-9D1F-E3044BD65A8C}"/>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5945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638441702"/>
              </p:ext>
            </p:extLst>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75426C2A-60FF-4520-B673-4B76AEB07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349151"/>
            <a:ext cx="806016" cy="1065915"/>
          </a:xfrm>
          <a:prstGeom prst="rect">
            <a:avLst/>
          </a:prstGeom>
        </p:spPr>
      </p:pic>
      <p:grpSp>
        <p:nvGrpSpPr>
          <p:cNvPr id="8" name="组合 7">
            <a:extLst>
              <a:ext uri="{FF2B5EF4-FFF2-40B4-BE49-F238E27FC236}">
                <a16:creationId xmlns:a16="http://schemas.microsoft.com/office/drawing/2014/main" xmlns="" id="{F709C51F-D7DB-4E0C-99C4-A113A9DA54DB}"/>
              </a:ext>
            </a:extLst>
          </p:cNvPr>
          <p:cNvGrpSpPr/>
          <p:nvPr/>
        </p:nvGrpSpPr>
        <p:grpSpPr>
          <a:xfrm>
            <a:off x="2186449" y="3352728"/>
            <a:ext cx="975851" cy="1062338"/>
            <a:chOff x="7545390" y="1668463"/>
            <a:chExt cx="2149476" cy="2339976"/>
          </a:xfrm>
        </p:grpSpPr>
        <p:sp>
          <p:nvSpPr>
            <p:cNvPr id="9" name="Freeform 27">
              <a:extLst>
                <a:ext uri="{FF2B5EF4-FFF2-40B4-BE49-F238E27FC236}">
                  <a16:creationId xmlns:a16="http://schemas.microsoft.com/office/drawing/2014/main" xmlns="" id="{F7C46C4F-A845-4E92-AE95-3B546F95E0DD}"/>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E18678BC-AA20-4A97-B9EA-7E064C49DD5E}"/>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FA44ACA7-C683-495A-9058-1F52AC2C745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D7EC09A1-6B9B-412F-A5B8-952F8F7B3D9A}"/>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1201F90F-4355-4C5F-ADCC-11FC0E0F810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78070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823425590"/>
              </p:ext>
            </p:extLst>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10" name="组合 9">
            <a:extLst>
              <a:ext uri="{FF2B5EF4-FFF2-40B4-BE49-F238E27FC236}">
                <a16:creationId xmlns:a16="http://schemas.microsoft.com/office/drawing/2014/main" xmlns="" id="{64EBD740-58D3-48A6-AF93-156C7E05AF28}"/>
              </a:ext>
            </a:extLst>
          </p:cNvPr>
          <p:cNvGrpSpPr/>
          <p:nvPr/>
        </p:nvGrpSpPr>
        <p:grpSpPr>
          <a:xfrm>
            <a:off x="702744" y="3397279"/>
            <a:ext cx="748387" cy="1072566"/>
            <a:chOff x="7460120" y="5755406"/>
            <a:chExt cx="486444" cy="697157"/>
          </a:xfrm>
        </p:grpSpPr>
        <p:pic>
          <p:nvPicPr>
            <p:cNvPr id="11" name="图片 10">
              <a:extLst>
                <a:ext uri="{FF2B5EF4-FFF2-40B4-BE49-F238E27FC236}">
                  <a16:creationId xmlns:a16="http://schemas.microsoft.com/office/drawing/2014/main" xmlns="" id="{3F9F823F-6640-4074-9D9A-3C911A145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a:extLst>
                <a:ext uri="{FF2B5EF4-FFF2-40B4-BE49-F238E27FC236}">
                  <a16:creationId xmlns:a16="http://schemas.microsoft.com/office/drawing/2014/main" xmlns="" id="{4302C9AF-7C48-4E77-9673-E949EB275C25}"/>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3" name="图片 12">
            <a:extLst>
              <a:ext uri="{FF2B5EF4-FFF2-40B4-BE49-F238E27FC236}">
                <a16:creationId xmlns:a16="http://schemas.microsoft.com/office/drawing/2014/main" xmlns="" id="{193D8892-6914-4ADF-BEFF-BAEA04B1E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4" name="组合 13">
            <a:extLst>
              <a:ext uri="{FF2B5EF4-FFF2-40B4-BE49-F238E27FC236}">
                <a16:creationId xmlns:a16="http://schemas.microsoft.com/office/drawing/2014/main" xmlns="" id="{D563435B-7FB2-4A70-8C70-B07ADC43BAF3}"/>
              </a:ext>
            </a:extLst>
          </p:cNvPr>
          <p:cNvGrpSpPr/>
          <p:nvPr/>
        </p:nvGrpSpPr>
        <p:grpSpPr>
          <a:xfrm>
            <a:off x="2685212" y="3417382"/>
            <a:ext cx="953973" cy="1038521"/>
            <a:chOff x="7545390" y="1668463"/>
            <a:chExt cx="2149476" cy="2339976"/>
          </a:xfrm>
        </p:grpSpPr>
        <p:sp>
          <p:nvSpPr>
            <p:cNvPr id="15" name="Freeform 27">
              <a:extLst>
                <a:ext uri="{FF2B5EF4-FFF2-40B4-BE49-F238E27FC236}">
                  <a16:creationId xmlns:a16="http://schemas.microsoft.com/office/drawing/2014/main" xmlns="" id="{FB81AE55-1A9F-4EE0-B8D6-E80DCF003E2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8">
              <a:extLst>
                <a:ext uri="{FF2B5EF4-FFF2-40B4-BE49-F238E27FC236}">
                  <a16:creationId xmlns:a16="http://schemas.microsoft.com/office/drawing/2014/main" xmlns="" id="{0E2BAEE2-2129-48D0-90BA-1AAA59BA2FD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9">
              <a:extLst>
                <a:ext uri="{FF2B5EF4-FFF2-40B4-BE49-F238E27FC236}">
                  <a16:creationId xmlns:a16="http://schemas.microsoft.com/office/drawing/2014/main" xmlns="" id="{E4F6FE18-DC5E-409D-95F4-D35F9C22828E}"/>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0">
              <a:extLst>
                <a:ext uri="{FF2B5EF4-FFF2-40B4-BE49-F238E27FC236}">
                  <a16:creationId xmlns:a16="http://schemas.microsoft.com/office/drawing/2014/main" xmlns="" id="{F3B518C4-BB0F-4F9C-BCB6-3EA8A335617F}"/>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3">
              <a:extLst>
                <a:ext uri="{FF2B5EF4-FFF2-40B4-BE49-F238E27FC236}">
                  <a16:creationId xmlns:a16="http://schemas.microsoft.com/office/drawing/2014/main" xmlns="" id="{8B7CF26C-EF41-4A07-A9B1-AC928FC6BF2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57977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561926089"/>
              </p:ext>
            </p:extLst>
          </p:nvPr>
        </p:nvGraphicFramePr>
        <p:xfrm>
          <a:off x="479426" y="1244599"/>
          <a:ext cx="11262633" cy="532106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10" name="组合 9">
            <a:extLst>
              <a:ext uri="{FF2B5EF4-FFF2-40B4-BE49-F238E27FC236}">
                <a16:creationId xmlns:a16="http://schemas.microsoft.com/office/drawing/2014/main" xmlns="" id="{96D2922D-C43D-4BAD-9FB2-ACA639DE84CD}"/>
              </a:ext>
            </a:extLst>
          </p:cNvPr>
          <p:cNvGrpSpPr/>
          <p:nvPr/>
        </p:nvGrpSpPr>
        <p:grpSpPr>
          <a:xfrm>
            <a:off x="702744" y="3323388"/>
            <a:ext cx="748387" cy="1072566"/>
            <a:chOff x="7460120" y="5755406"/>
            <a:chExt cx="486444" cy="697157"/>
          </a:xfrm>
        </p:grpSpPr>
        <p:pic>
          <p:nvPicPr>
            <p:cNvPr id="11" name="图片 10">
              <a:extLst>
                <a:ext uri="{FF2B5EF4-FFF2-40B4-BE49-F238E27FC236}">
                  <a16:creationId xmlns:a16="http://schemas.microsoft.com/office/drawing/2014/main" xmlns="" id="{6146EF51-4049-4E60-994F-9AEAFCE2C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a:extLst>
                <a:ext uri="{FF2B5EF4-FFF2-40B4-BE49-F238E27FC236}">
                  <a16:creationId xmlns:a16="http://schemas.microsoft.com/office/drawing/2014/main" xmlns="" id="{DA47CDBB-7685-4258-889C-C642D8989C49}"/>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3" name="图片 12">
            <a:extLst>
              <a:ext uri="{FF2B5EF4-FFF2-40B4-BE49-F238E27FC236}">
                <a16:creationId xmlns:a16="http://schemas.microsoft.com/office/drawing/2014/main" xmlns="" id="{1AF1520D-959D-4980-B1BC-A292B13BC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14" name="组合 13">
            <a:extLst>
              <a:ext uri="{FF2B5EF4-FFF2-40B4-BE49-F238E27FC236}">
                <a16:creationId xmlns:a16="http://schemas.microsoft.com/office/drawing/2014/main" xmlns="" id="{7BDD0770-44D2-414C-B4E5-13F1613A832A}"/>
              </a:ext>
            </a:extLst>
          </p:cNvPr>
          <p:cNvGrpSpPr/>
          <p:nvPr/>
        </p:nvGrpSpPr>
        <p:grpSpPr>
          <a:xfrm>
            <a:off x="2685212" y="3343491"/>
            <a:ext cx="953973" cy="1038521"/>
            <a:chOff x="7545390" y="1668463"/>
            <a:chExt cx="2149476" cy="2339976"/>
          </a:xfrm>
        </p:grpSpPr>
        <p:sp>
          <p:nvSpPr>
            <p:cNvPr id="15" name="Freeform 27">
              <a:extLst>
                <a:ext uri="{FF2B5EF4-FFF2-40B4-BE49-F238E27FC236}">
                  <a16:creationId xmlns:a16="http://schemas.microsoft.com/office/drawing/2014/main" xmlns="" id="{31873DAD-95AA-44B3-973D-E79B3832EABE}"/>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8">
              <a:extLst>
                <a:ext uri="{FF2B5EF4-FFF2-40B4-BE49-F238E27FC236}">
                  <a16:creationId xmlns:a16="http://schemas.microsoft.com/office/drawing/2014/main" xmlns="" id="{205E27AB-0FB3-4248-85A8-01400FD9947F}"/>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9">
              <a:extLst>
                <a:ext uri="{FF2B5EF4-FFF2-40B4-BE49-F238E27FC236}">
                  <a16:creationId xmlns:a16="http://schemas.microsoft.com/office/drawing/2014/main" xmlns="" id="{68F2D9BF-7278-43C9-A29A-E32B5A64A61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0">
              <a:extLst>
                <a:ext uri="{FF2B5EF4-FFF2-40B4-BE49-F238E27FC236}">
                  <a16:creationId xmlns:a16="http://schemas.microsoft.com/office/drawing/2014/main" xmlns="" id="{E72EF0AA-86C0-4EB8-B7EF-861060D5228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3">
              <a:extLst>
                <a:ext uri="{FF2B5EF4-FFF2-40B4-BE49-F238E27FC236}">
                  <a16:creationId xmlns:a16="http://schemas.microsoft.com/office/drawing/2014/main" xmlns="" id="{DD0EA5BE-346C-43C7-9CA2-515739353A7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35258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7" name="Group 70">
            <a:extLst>
              <a:ext uri="{FF2B5EF4-FFF2-40B4-BE49-F238E27FC236}">
                <a16:creationId xmlns:a16="http://schemas.microsoft.com/office/drawing/2014/main" xmlns="" id="{10FB7465-A49A-4522-896A-904EE7709C4D}"/>
              </a:ext>
            </a:extLst>
          </p:cNvPr>
          <p:cNvGrpSpPr>
            <a:grpSpLocks noChangeAspect="1"/>
          </p:cNvGrpSpPr>
          <p:nvPr/>
        </p:nvGrpSpPr>
        <p:grpSpPr bwMode="auto">
          <a:xfrm>
            <a:off x="749567" y="3827229"/>
            <a:ext cx="725700" cy="788362"/>
            <a:chOff x="2378" y="2565"/>
            <a:chExt cx="1355" cy="1472"/>
          </a:xfrm>
        </p:grpSpPr>
        <p:sp>
          <p:nvSpPr>
            <p:cNvPr id="37" name="Freeform 71">
              <a:extLst>
                <a:ext uri="{FF2B5EF4-FFF2-40B4-BE49-F238E27FC236}">
                  <a16:creationId xmlns:a16="http://schemas.microsoft.com/office/drawing/2014/main" xmlns="" id="{8F4E68EC-9BA6-4D48-9D84-F2A54664B5E6}"/>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8" name="Freeform 72">
              <a:extLst>
                <a:ext uri="{FF2B5EF4-FFF2-40B4-BE49-F238E27FC236}">
                  <a16:creationId xmlns:a16="http://schemas.microsoft.com/office/drawing/2014/main" xmlns="" id="{BD24CB06-46C8-4475-9A4D-EB63AACBD5BE}"/>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a:extLst>
                <a:ext uri="{FF2B5EF4-FFF2-40B4-BE49-F238E27FC236}">
                  <a16:creationId xmlns:a16="http://schemas.microsoft.com/office/drawing/2014/main" xmlns="" id="{BC72D0DF-B46C-42AE-A019-26C63F2F2B4E}"/>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4">
              <a:extLst>
                <a:ext uri="{FF2B5EF4-FFF2-40B4-BE49-F238E27FC236}">
                  <a16:creationId xmlns:a16="http://schemas.microsoft.com/office/drawing/2014/main" xmlns="" id="{1E00AD06-FBBF-4FE1-AC90-47BA533804AC}"/>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90">
            <a:extLst>
              <a:ext uri="{FF2B5EF4-FFF2-40B4-BE49-F238E27FC236}">
                <a16:creationId xmlns:a16="http://schemas.microsoft.com/office/drawing/2014/main" xmlns="" id="{F0B5A3C8-3E7D-42F6-ABAA-E90ED2A9F604}"/>
              </a:ext>
            </a:extLst>
          </p:cNvPr>
          <p:cNvGrpSpPr>
            <a:grpSpLocks noChangeAspect="1"/>
          </p:cNvGrpSpPr>
          <p:nvPr/>
        </p:nvGrpSpPr>
        <p:grpSpPr bwMode="auto">
          <a:xfrm>
            <a:off x="1711246" y="3834262"/>
            <a:ext cx="718164" cy="781329"/>
            <a:chOff x="4883" y="2370"/>
            <a:chExt cx="1353" cy="1472"/>
          </a:xfrm>
        </p:grpSpPr>
        <p:sp>
          <p:nvSpPr>
            <p:cNvPr id="46" name="Freeform 91">
              <a:extLst>
                <a:ext uri="{FF2B5EF4-FFF2-40B4-BE49-F238E27FC236}">
                  <a16:creationId xmlns:a16="http://schemas.microsoft.com/office/drawing/2014/main" xmlns="" id="{9B4AAAD1-7EAF-4858-8866-6CA648DEDCDE}"/>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2">
              <a:extLst>
                <a:ext uri="{FF2B5EF4-FFF2-40B4-BE49-F238E27FC236}">
                  <a16:creationId xmlns:a16="http://schemas.microsoft.com/office/drawing/2014/main" xmlns="" id="{ABF9C71D-0F31-4659-BC80-254C576709F1}"/>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3">
              <a:extLst>
                <a:ext uri="{FF2B5EF4-FFF2-40B4-BE49-F238E27FC236}">
                  <a16:creationId xmlns:a16="http://schemas.microsoft.com/office/drawing/2014/main" xmlns="" id="{4854F351-3DFE-46E9-84EC-5E8F9D6AE0A4}"/>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4">
              <a:extLst>
                <a:ext uri="{FF2B5EF4-FFF2-40B4-BE49-F238E27FC236}">
                  <a16:creationId xmlns:a16="http://schemas.microsoft.com/office/drawing/2014/main" xmlns="" id="{F6A035B2-B9E1-435C-8E03-655C2583D086}"/>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6">
              <a:extLst>
                <a:ext uri="{FF2B5EF4-FFF2-40B4-BE49-F238E27FC236}">
                  <a16:creationId xmlns:a16="http://schemas.microsoft.com/office/drawing/2014/main" xmlns="" id="{A5F21AA3-4055-4B77-9D77-E7C3015118FE}"/>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1" name="Freeform 98">
              <a:extLst>
                <a:ext uri="{FF2B5EF4-FFF2-40B4-BE49-F238E27FC236}">
                  <a16:creationId xmlns:a16="http://schemas.microsoft.com/office/drawing/2014/main" xmlns="" id="{F5F64B7C-81A2-477D-8A16-A05E3348DD48}"/>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xmlns="" id="{AB7A61A9-0C46-4ED0-9729-CB5A9FE5195D}"/>
              </a:ext>
            </a:extLst>
          </p:cNvPr>
          <p:cNvGrpSpPr/>
          <p:nvPr/>
        </p:nvGrpSpPr>
        <p:grpSpPr>
          <a:xfrm>
            <a:off x="2665389" y="3842893"/>
            <a:ext cx="712331" cy="772698"/>
            <a:chOff x="9837610" y="3577222"/>
            <a:chExt cx="2154237" cy="2336801"/>
          </a:xfrm>
        </p:grpSpPr>
        <p:sp>
          <p:nvSpPr>
            <p:cNvPr id="53" name="Freeform 102">
              <a:extLst>
                <a:ext uri="{FF2B5EF4-FFF2-40B4-BE49-F238E27FC236}">
                  <a16:creationId xmlns:a16="http://schemas.microsoft.com/office/drawing/2014/main" xmlns="" id="{6A08B801-B5CB-4528-ACF2-0AB1634DABB9}"/>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3">
              <a:extLst>
                <a:ext uri="{FF2B5EF4-FFF2-40B4-BE49-F238E27FC236}">
                  <a16:creationId xmlns:a16="http://schemas.microsoft.com/office/drawing/2014/main" xmlns="" id="{19E5421C-5632-4CF3-BD68-069769313E3D}"/>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4">
              <a:extLst>
                <a:ext uri="{FF2B5EF4-FFF2-40B4-BE49-F238E27FC236}">
                  <a16:creationId xmlns:a16="http://schemas.microsoft.com/office/drawing/2014/main" xmlns="" id="{B8AF6800-D9BF-4B6F-8CC1-25894A6DB492}"/>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5">
              <a:extLst>
                <a:ext uri="{FF2B5EF4-FFF2-40B4-BE49-F238E27FC236}">
                  <a16:creationId xmlns:a16="http://schemas.microsoft.com/office/drawing/2014/main" xmlns="" id="{C253F196-1A4F-4116-BC31-62BEC9E9D620}"/>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9">
              <a:extLst>
                <a:ext uri="{FF2B5EF4-FFF2-40B4-BE49-F238E27FC236}">
                  <a16:creationId xmlns:a16="http://schemas.microsoft.com/office/drawing/2014/main" xmlns="" id="{3058FEC9-9423-4059-9CA6-F1DC2240A5B9}"/>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Group 59">
            <a:extLst>
              <a:ext uri="{FF2B5EF4-FFF2-40B4-BE49-F238E27FC236}">
                <a16:creationId xmlns:a16="http://schemas.microsoft.com/office/drawing/2014/main" xmlns="" id="{0498B6C0-DC34-40A2-B027-CC1B966A2A01}"/>
              </a:ext>
            </a:extLst>
          </p:cNvPr>
          <p:cNvGrpSpPr>
            <a:grpSpLocks noChangeAspect="1"/>
          </p:cNvGrpSpPr>
          <p:nvPr/>
        </p:nvGrpSpPr>
        <p:grpSpPr bwMode="auto">
          <a:xfrm>
            <a:off x="3613699" y="3824511"/>
            <a:ext cx="728288" cy="791080"/>
            <a:chOff x="133" y="2219"/>
            <a:chExt cx="1357" cy="1474"/>
          </a:xfrm>
        </p:grpSpPr>
        <p:sp>
          <p:nvSpPr>
            <p:cNvPr id="59" name="Freeform 60">
              <a:extLst>
                <a:ext uri="{FF2B5EF4-FFF2-40B4-BE49-F238E27FC236}">
                  <a16:creationId xmlns:a16="http://schemas.microsoft.com/office/drawing/2014/main" xmlns="" id="{236978D8-9F9E-4F25-990C-0ED0FD71E69C}"/>
                </a:ext>
              </a:extLst>
            </p:cNvPr>
            <p:cNvSpPr>
              <a:spLocks/>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1">
              <a:extLst>
                <a:ext uri="{FF2B5EF4-FFF2-40B4-BE49-F238E27FC236}">
                  <a16:creationId xmlns:a16="http://schemas.microsoft.com/office/drawing/2014/main" xmlns="" id="{5435A08F-234D-4E60-8EA1-1BA9EDA1A4B3}"/>
                </a:ext>
              </a:extLst>
            </p:cNvPr>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2">
              <a:extLst>
                <a:ext uri="{FF2B5EF4-FFF2-40B4-BE49-F238E27FC236}">
                  <a16:creationId xmlns:a16="http://schemas.microsoft.com/office/drawing/2014/main" xmlns="" id="{5993CC29-BA00-4435-B8FF-D47A0A9A129D}"/>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3">
              <a:extLst>
                <a:ext uri="{FF2B5EF4-FFF2-40B4-BE49-F238E27FC236}">
                  <a16:creationId xmlns:a16="http://schemas.microsoft.com/office/drawing/2014/main" xmlns="" id="{9AD230C5-63A1-414D-807E-AD79792BF9C1}"/>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6">
              <a:extLst>
                <a:ext uri="{FF2B5EF4-FFF2-40B4-BE49-F238E27FC236}">
                  <a16:creationId xmlns:a16="http://schemas.microsoft.com/office/drawing/2014/main" xmlns="" id="{AED03F93-247B-40FA-9C97-163E1154B951}"/>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7">
              <a:extLst>
                <a:ext uri="{FF2B5EF4-FFF2-40B4-BE49-F238E27FC236}">
                  <a16:creationId xmlns:a16="http://schemas.microsoft.com/office/drawing/2014/main" xmlns="" id="{70D343A4-ECCB-4382-A5BF-C564FC6947DB}"/>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xmlns="" id="{D0578950-4560-45D7-96D1-D637B848B6DD}"/>
              </a:ext>
            </a:extLst>
          </p:cNvPr>
          <p:cNvGrpSpPr/>
          <p:nvPr/>
        </p:nvGrpSpPr>
        <p:grpSpPr>
          <a:xfrm>
            <a:off x="5876027" y="5753607"/>
            <a:ext cx="502291" cy="688095"/>
            <a:chOff x="5048562" y="5751300"/>
            <a:chExt cx="502291" cy="688095"/>
          </a:xfrm>
        </p:grpSpPr>
        <p:pic>
          <p:nvPicPr>
            <p:cNvPr id="66" name="图片 65">
              <a:extLst>
                <a:ext uri="{FF2B5EF4-FFF2-40B4-BE49-F238E27FC236}">
                  <a16:creationId xmlns:a16="http://schemas.microsoft.com/office/drawing/2014/main" xmlns="" id="{C2AC546D-3C73-4182-9CBB-96A36B9878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67" name="Rectangle 74">
              <a:extLst>
                <a:ext uri="{FF2B5EF4-FFF2-40B4-BE49-F238E27FC236}">
                  <a16:creationId xmlns:a16="http://schemas.microsoft.com/office/drawing/2014/main" xmlns="" id="{D2AE73F3-8A9A-4664-B35C-5B565D73C3E6}"/>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8" name="组合 67">
            <a:extLst>
              <a:ext uri="{FF2B5EF4-FFF2-40B4-BE49-F238E27FC236}">
                <a16:creationId xmlns:a16="http://schemas.microsoft.com/office/drawing/2014/main" xmlns="" id="{4D198FBA-4F9D-44DA-BAC2-082BC7D669A9}"/>
              </a:ext>
            </a:extLst>
          </p:cNvPr>
          <p:cNvGrpSpPr/>
          <p:nvPr/>
        </p:nvGrpSpPr>
        <p:grpSpPr>
          <a:xfrm>
            <a:off x="6848068" y="5755390"/>
            <a:ext cx="486444" cy="688095"/>
            <a:chOff x="5666496" y="6074423"/>
            <a:chExt cx="486444" cy="688095"/>
          </a:xfrm>
        </p:grpSpPr>
        <p:pic>
          <p:nvPicPr>
            <p:cNvPr id="69" name="图片 68">
              <a:extLst>
                <a:ext uri="{FF2B5EF4-FFF2-40B4-BE49-F238E27FC236}">
                  <a16:creationId xmlns:a16="http://schemas.microsoft.com/office/drawing/2014/main" xmlns="" id="{A19A517E-8599-44EB-9B39-CB1B9A9FA0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70" name="Rectangle 74">
              <a:extLst>
                <a:ext uri="{FF2B5EF4-FFF2-40B4-BE49-F238E27FC236}">
                  <a16:creationId xmlns:a16="http://schemas.microsoft.com/office/drawing/2014/main" xmlns="" id="{C9335815-CDB9-460F-B2DE-6A8F5979F86B}"/>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1" name="组合 70">
            <a:extLst>
              <a:ext uri="{FF2B5EF4-FFF2-40B4-BE49-F238E27FC236}">
                <a16:creationId xmlns:a16="http://schemas.microsoft.com/office/drawing/2014/main" xmlns="" id="{CADF7194-C029-4C97-B99A-EEFD26A167C2}"/>
              </a:ext>
            </a:extLst>
          </p:cNvPr>
          <p:cNvGrpSpPr/>
          <p:nvPr/>
        </p:nvGrpSpPr>
        <p:grpSpPr>
          <a:xfrm>
            <a:off x="7804262" y="5751096"/>
            <a:ext cx="486444" cy="692201"/>
            <a:chOff x="6231394" y="5751300"/>
            <a:chExt cx="486444" cy="692201"/>
          </a:xfrm>
        </p:grpSpPr>
        <p:pic>
          <p:nvPicPr>
            <p:cNvPr id="72" name="图片 71">
              <a:extLst>
                <a:ext uri="{FF2B5EF4-FFF2-40B4-BE49-F238E27FC236}">
                  <a16:creationId xmlns:a16="http://schemas.microsoft.com/office/drawing/2014/main" xmlns="" id="{C1044F71-C79A-4463-A692-49AC0B51F7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3" name="Rectangle 74">
              <a:extLst>
                <a:ext uri="{FF2B5EF4-FFF2-40B4-BE49-F238E27FC236}">
                  <a16:creationId xmlns:a16="http://schemas.microsoft.com/office/drawing/2014/main" xmlns="" id="{582E9EA6-2252-4BC1-9D38-9AE14ACC2F9A}"/>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4" name="组合 73">
            <a:extLst>
              <a:ext uri="{FF2B5EF4-FFF2-40B4-BE49-F238E27FC236}">
                <a16:creationId xmlns:a16="http://schemas.microsoft.com/office/drawing/2014/main" xmlns="" id="{CA5681BD-BF2A-42F7-B72E-DD950F23D55F}"/>
              </a:ext>
            </a:extLst>
          </p:cNvPr>
          <p:cNvGrpSpPr/>
          <p:nvPr/>
        </p:nvGrpSpPr>
        <p:grpSpPr>
          <a:xfrm>
            <a:off x="8760456" y="5763175"/>
            <a:ext cx="486444" cy="689896"/>
            <a:chOff x="6832165" y="5753605"/>
            <a:chExt cx="486444" cy="689896"/>
          </a:xfrm>
        </p:grpSpPr>
        <p:pic>
          <p:nvPicPr>
            <p:cNvPr id="75" name="图片 74">
              <a:extLst>
                <a:ext uri="{FF2B5EF4-FFF2-40B4-BE49-F238E27FC236}">
                  <a16:creationId xmlns:a16="http://schemas.microsoft.com/office/drawing/2014/main" xmlns="" id="{B25DFA6A-4A3D-43BC-8891-A8EFFE6E7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a:extLst>
                <a:ext uri="{FF2B5EF4-FFF2-40B4-BE49-F238E27FC236}">
                  <a16:creationId xmlns:a16="http://schemas.microsoft.com/office/drawing/2014/main" xmlns="" id="{AC37AA79-940C-48ED-AD2C-2E57AFB32E27}"/>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7" name="组合 76">
            <a:extLst>
              <a:ext uri="{FF2B5EF4-FFF2-40B4-BE49-F238E27FC236}">
                <a16:creationId xmlns:a16="http://schemas.microsoft.com/office/drawing/2014/main" xmlns="" id="{1C0A78A0-37C1-4F1A-97A9-EA58C292401B}"/>
              </a:ext>
            </a:extLst>
          </p:cNvPr>
          <p:cNvGrpSpPr/>
          <p:nvPr/>
        </p:nvGrpSpPr>
        <p:grpSpPr>
          <a:xfrm>
            <a:off x="9716649" y="5751096"/>
            <a:ext cx="486444" cy="688095"/>
            <a:chOff x="8135043" y="5752584"/>
            <a:chExt cx="486444" cy="688095"/>
          </a:xfrm>
        </p:grpSpPr>
        <p:pic>
          <p:nvPicPr>
            <p:cNvPr id="78" name="图片 77">
              <a:extLst>
                <a:ext uri="{FF2B5EF4-FFF2-40B4-BE49-F238E27FC236}">
                  <a16:creationId xmlns:a16="http://schemas.microsoft.com/office/drawing/2014/main" xmlns="" id="{3F753C6D-C406-4F44-888A-19A6F2FBDB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79" name="Rectangle 74">
              <a:extLst>
                <a:ext uri="{FF2B5EF4-FFF2-40B4-BE49-F238E27FC236}">
                  <a16:creationId xmlns:a16="http://schemas.microsoft.com/office/drawing/2014/main" xmlns="" id="{F394B3BD-86ED-4369-98BF-4AB7B7D72C30}"/>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4246583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85094094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带式输送机应有防打滑、防跑偏和防纵向撕裂的措施以及能随时停机的事故开关盒事故警铃。</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17" name="图片 16">
            <a:extLst>
              <a:ext uri="{FF2B5EF4-FFF2-40B4-BE49-F238E27FC236}">
                <a16:creationId xmlns:a16="http://schemas.microsoft.com/office/drawing/2014/main" xmlns="" id="{DA77683E-3477-4C39-A4CF-D5D9AD45AF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4" name="Group 90">
            <a:extLst>
              <a:ext uri="{FF2B5EF4-FFF2-40B4-BE49-F238E27FC236}">
                <a16:creationId xmlns:a16="http://schemas.microsoft.com/office/drawing/2014/main" xmlns="" id="{480AD01D-CE66-46E9-92B1-B88A724DDB2B}"/>
              </a:ext>
            </a:extLst>
          </p:cNvPr>
          <p:cNvGrpSpPr>
            <a:grpSpLocks noChangeAspect="1"/>
          </p:cNvGrpSpPr>
          <p:nvPr/>
        </p:nvGrpSpPr>
        <p:grpSpPr bwMode="auto">
          <a:xfrm>
            <a:off x="635724" y="3232266"/>
            <a:ext cx="889056" cy="967251"/>
            <a:chOff x="4883" y="2370"/>
            <a:chExt cx="1353" cy="1472"/>
          </a:xfrm>
        </p:grpSpPr>
        <p:sp>
          <p:nvSpPr>
            <p:cNvPr id="25" name="Freeform 91">
              <a:extLst>
                <a:ext uri="{FF2B5EF4-FFF2-40B4-BE49-F238E27FC236}">
                  <a16:creationId xmlns:a16="http://schemas.microsoft.com/office/drawing/2014/main" xmlns="" id="{29EA0605-0EB9-4439-A227-C78AEEDA0EC2}"/>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2">
              <a:extLst>
                <a:ext uri="{FF2B5EF4-FFF2-40B4-BE49-F238E27FC236}">
                  <a16:creationId xmlns:a16="http://schemas.microsoft.com/office/drawing/2014/main" xmlns="" id="{9B08BD9B-2E5A-45BE-B2C8-4CAA6BFD115A}"/>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3">
              <a:extLst>
                <a:ext uri="{FF2B5EF4-FFF2-40B4-BE49-F238E27FC236}">
                  <a16:creationId xmlns:a16="http://schemas.microsoft.com/office/drawing/2014/main" xmlns="" id="{4FB5B3A6-086E-4C3B-BB0A-5446F7096E95}"/>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94">
              <a:extLst>
                <a:ext uri="{FF2B5EF4-FFF2-40B4-BE49-F238E27FC236}">
                  <a16:creationId xmlns:a16="http://schemas.microsoft.com/office/drawing/2014/main" xmlns="" id="{76428D97-560B-46D2-870E-516DE787A41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96">
              <a:extLst>
                <a:ext uri="{FF2B5EF4-FFF2-40B4-BE49-F238E27FC236}">
                  <a16:creationId xmlns:a16="http://schemas.microsoft.com/office/drawing/2014/main" xmlns="" id="{434D852A-1A1E-4D9F-921D-67A053FF013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0" name="Freeform 98">
              <a:extLst>
                <a:ext uri="{FF2B5EF4-FFF2-40B4-BE49-F238E27FC236}">
                  <a16:creationId xmlns:a16="http://schemas.microsoft.com/office/drawing/2014/main" xmlns="" id="{F404F47E-E33F-484E-B793-1572625D0851}"/>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Group 48">
            <a:extLst>
              <a:ext uri="{FF2B5EF4-FFF2-40B4-BE49-F238E27FC236}">
                <a16:creationId xmlns:a16="http://schemas.microsoft.com/office/drawing/2014/main" xmlns="" id="{F7337F56-5DB3-458F-BB8C-C2B16CEECABB}"/>
              </a:ext>
            </a:extLst>
          </p:cNvPr>
          <p:cNvGrpSpPr>
            <a:grpSpLocks noChangeAspect="1"/>
          </p:cNvGrpSpPr>
          <p:nvPr/>
        </p:nvGrpSpPr>
        <p:grpSpPr bwMode="auto">
          <a:xfrm>
            <a:off x="2724813" y="3255264"/>
            <a:ext cx="869353" cy="944253"/>
            <a:chOff x="5940" y="596"/>
            <a:chExt cx="1358" cy="1475"/>
          </a:xfrm>
        </p:grpSpPr>
        <p:sp>
          <p:nvSpPr>
            <p:cNvPr id="32" name="Freeform 49">
              <a:extLst>
                <a:ext uri="{FF2B5EF4-FFF2-40B4-BE49-F238E27FC236}">
                  <a16:creationId xmlns:a16="http://schemas.microsoft.com/office/drawing/2014/main" xmlns="" id="{41878986-C900-4E48-ABCB-E679A30613C7}"/>
                </a:ext>
              </a:extLst>
            </p:cNvPr>
            <p:cNvSpPr>
              <a:spLocks/>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0">
              <a:extLst>
                <a:ext uri="{FF2B5EF4-FFF2-40B4-BE49-F238E27FC236}">
                  <a16:creationId xmlns:a16="http://schemas.microsoft.com/office/drawing/2014/main" xmlns="" id="{70616C57-5F6A-4738-9B73-8197D9142B8F}"/>
                </a:ext>
              </a:extLst>
            </p:cNvPr>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1">
              <a:extLst>
                <a:ext uri="{FF2B5EF4-FFF2-40B4-BE49-F238E27FC236}">
                  <a16:creationId xmlns:a16="http://schemas.microsoft.com/office/drawing/2014/main" xmlns="" id="{472C5C71-5A5F-448B-8058-AC4E897DAB1A}"/>
                </a:ext>
              </a:extLst>
            </p:cNvPr>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2">
              <a:extLst>
                <a:ext uri="{FF2B5EF4-FFF2-40B4-BE49-F238E27FC236}">
                  <a16:creationId xmlns:a16="http://schemas.microsoft.com/office/drawing/2014/main" xmlns="" id="{A50B0C4D-7113-4A8D-BDC6-210001399668}"/>
                </a:ext>
              </a:extLst>
            </p:cNvPr>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4">
              <a:extLst>
                <a:ext uri="{FF2B5EF4-FFF2-40B4-BE49-F238E27FC236}">
                  <a16:creationId xmlns:a16="http://schemas.microsoft.com/office/drawing/2014/main" xmlns="" id="{56F2E7C3-7AD2-4948-8614-A0487A33C948}"/>
                </a:ext>
              </a:extLst>
            </p:cNvPr>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5">
              <a:extLst>
                <a:ext uri="{FF2B5EF4-FFF2-40B4-BE49-F238E27FC236}">
                  <a16:creationId xmlns:a16="http://schemas.microsoft.com/office/drawing/2014/main" xmlns="" id="{B319E0B4-1CB1-4F7D-B313-A1E00E5236A7}"/>
                </a:ext>
              </a:extLst>
            </p:cNvPr>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6">
              <a:extLst>
                <a:ext uri="{FF2B5EF4-FFF2-40B4-BE49-F238E27FC236}">
                  <a16:creationId xmlns:a16="http://schemas.microsoft.com/office/drawing/2014/main" xmlns="" id="{D02484AF-F5E2-4B6C-967F-F910A69C83F8}"/>
                </a:ext>
              </a:extLst>
            </p:cNvPr>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03174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155625928"/>
              </p:ext>
            </p:extLst>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5" name="Group 90">
            <a:extLst>
              <a:ext uri="{FF2B5EF4-FFF2-40B4-BE49-F238E27FC236}">
                <a16:creationId xmlns:a16="http://schemas.microsoft.com/office/drawing/2014/main" xmlns="" id="{ADCBF46E-4B1B-4EC0-B072-A66BABBEEAE5}"/>
              </a:ext>
            </a:extLst>
          </p:cNvPr>
          <p:cNvGrpSpPr>
            <a:grpSpLocks noChangeAspect="1"/>
          </p:cNvGrpSpPr>
          <p:nvPr/>
        </p:nvGrpSpPr>
        <p:grpSpPr bwMode="auto">
          <a:xfrm>
            <a:off x="1622401" y="3371586"/>
            <a:ext cx="1034901" cy="1125924"/>
            <a:chOff x="4883" y="2370"/>
            <a:chExt cx="1353" cy="1472"/>
          </a:xfrm>
        </p:grpSpPr>
        <p:sp>
          <p:nvSpPr>
            <p:cNvPr id="7" name="Freeform 91">
              <a:extLst>
                <a:ext uri="{FF2B5EF4-FFF2-40B4-BE49-F238E27FC236}">
                  <a16:creationId xmlns:a16="http://schemas.microsoft.com/office/drawing/2014/main" xmlns="" id="{7949B06A-989F-4524-8C55-D44243CE52C8}"/>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92">
              <a:extLst>
                <a:ext uri="{FF2B5EF4-FFF2-40B4-BE49-F238E27FC236}">
                  <a16:creationId xmlns:a16="http://schemas.microsoft.com/office/drawing/2014/main" xmlns="" id="{0B4C379E-526D-4DD1-BDC7-FBAC9D5F000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3">
              <a:extLst>
                <a:ext uri="{FF2B5EF4-FFF2-40B4-BE49-F238E27FC236}">
                  <a16:creationId xmlns:a16="http://schemas.microsoft.com/office/drawing/2014/main" xmlns="" id="{47F9CD93-B81F-4E55-BED6-7E7434A6654D}"/>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4">
              <a:extLst>
                <a:ext uri="{FF2B5EF4-FFF2-40B4-BE49-F238E27FC236}">
                  <a16:creationId xmlns:a16="http://schemas.microsoft.com/office/drawing/2014/main" xmlns="" id="{12630018-79D2-4845-8737-2DBF1BD2A39C}"/>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6">
              <a:extLst>
                <a:ext uri="{FF2B5EF4-FFF2-40B4-BE49-F238E27FC236}">
                  <a16:creationId xmlns:a16="http://schemas.microsoft.com/office/drawing/2014/main" xmlns="" id="{E2573977-3339-42FC-B39B-A88417023AAC}"/>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2" name="Freeform 98">
              <a:extLst>
                <a:ext uri="{FF2B5EF4-FFF2-40B4-BE49-F238E27FC236}">
                  <a16:creationId xmlns:a16="http://schemas.microsoft.com/office/drawing/2014/main" xmlns="" id="{71F46C8D-CD3A-47D6-86BE-852EDE71B0B1}"/>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9277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876364845"/>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Group 70">
            <a:extLst>
              <a:ext uri="{FF2B5EF4-FFF2-40B4-BE49-F238E27FC236}">
                <a16:creationId xmlns:a16="http://schemas.microsoft.com/office/drawing/2014/main" xmlns="" id="{8DEC79CC-2E27-4980-8F29-22964E82C479}"/>
              </a:ext>
            </a:extLst>
          </p:cNvPr>
          <p:cNvGrpSpPr>
            <a:grpSpLocks noChangeAspect="1"/>
          </p:cNvGrpSpPr>
          <p:nvPr/>
        </p:nvGrpSpPr>
        <p:grpSpPr bwMode="auto">
          <a:xfrm>
            <a:off x="942701" y="3222863"/>
            <a:ext cx="1011788" cy="1099153"/>
            <a:chOff x="2378" y="2565"/>
            <a:chExt cx="1355" cy="1472"/>
          </a:xfrm>
        </p:grpSpPr>
        <p:sp>
          <p:nvSpPr>
            <p:cNvPr id="8" name="Freeform 71">
              <a:extLst>
                <a:ext uri="{FF2B5EF4-FFF2-40B4-BE49-F238E27FC236}">
                  <a16:creationId xmlns:a16="http://schemas.microsoft.com/office/drawing/2014/main" xmlns="" id="{4756A12A-2615-48DD-9407-037F8CC76111}"/>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Freeform 72">
              <a:extLst>
                <a:ext uri="{FF2B5EF4-FFF2-40B4-BE49-F238E27FC236}">
                  <a16:creationId xmlns:a16="http://schemas.microsoft.com/office/drawing/2014/main" xmlns="" id="{4891DDC4-D284-485B-BAFC-730C8A6F3039}"/>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3">
              <a:extLst>
                <a:ext uri="{FF2B5EF4-FFF2-40B4-BE49-F238E27FC236}">
                  <a16:creationId xmlns:a16="http://schemas.microsoft.com/office/drawing/2014/main" xmlns="" id="{E92E9339-565B-4E11-BB9A-44A99D2F4372}"/>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4">
              <a:extLst>
                <a:ext uri="{FF2B5EF4-FFF2-40B4-BE49-F238E27FC236}">
                  <a16:creationId xmlns:a16="http://schemas.microsoft.com/office/drawing/2014/main" xmlns="" id="{4014AC0B-A1E3-4B08-8B2A-6D2F9E9FBCDD}"/>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2" name="图片 11">
            <a:extLst>
              <a:ext uri="{FF2B5EF4-FFF2-40B4-BE49-F238E27FC236}">
                <a16:creationId xmlns:a16="http://schemas.microsoft.com/office/drawing/2014/main" xmlns="" id="{F872338C-A0E1-4154-B11F-A65D3AFFD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extLst>
      <p:ext uri="{BB962C8B-B14F-4D97-AF65-F5344CB8AC3E}">
        <p14:creationId xmlns:p14="http://schemas.microsoft.com/office/powerpoint/2010/main" val="162064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527623702"/>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FC492941-9F59-4A9D-BFF6-9A1059ADF3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a:extLst>
              <a:ext uri="{FF2B5EF4-FFF2-40B4-BE49-F238E27FC236}">
                <a16:creationId xmlns:a16="http://schemas.microsoft.com/office/drawing/2014/main" xmlns="" id="{4B4270C7-EA16-40F1-8B9D-AC3465A47475}"/>
              </a:ext>
            </a:extLst>
          </p:cNvPr>
          <p:cNvGrpSpPr/>
          <p:nvPr/>
        </p:nvGrpSpPr>
        <p:grpSpPr>
          <a:xfrm>
            <a:off x="2870813" y="3429000"/>
            <a:ext cx="689223" cy="977486"/>
            <a:chOff x="6832165" y="5753605"/>
            <a:chExt cx="486444" cy="689896"/>
          </a:xfrm>
        </p:grpSpPr>
        <p:pic>
          <p:nvPicPr>
            <p:cNvPr id="15" name="图片 14">
              <a:extLst>
                <a:ext uri="{FF2B5EF4-FFF2-40B4-BE49-F238E27FC236}">
                  <a16:creationId xmlns:a16="http://schemas.microsoft.com/office/drawing/2014/main" xmlns="" id="{9FA0F11C-CA55-4205-9359-5CC57FAE2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a:extLst>
                <a:ext uri="{FF2B5EF4-FFF2-40B4-BE49-F238E27FC236}">
                  <a16:creationId xmlns:a16="http://schemas.microsoft.com/office/drawing/2014/main" xmlns="" id="{F85CE933-7FDF-4601-AA68-853284C07BDB}"/>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 name="组合 4">
            <a:extLst>
              <a:ext uri="{FF2B5EF4-FFF2-40B4-BE49-F238E27FC236}">
                <a16:creationId xmlns:a16="http://schemas.microsoft.com/office/drawing/2014/main" xmlns="" id="{21732C65-FF5B-4653-A9AD-24F871F56630}"/>
              </a:ext>
            </a:extLst>
          </p:cNvPr>
          <p:cNvGrpSpPr/>
          <p:nvPr/>
        </p:nvGrpSpPr>
        <p:grpSpPr>
          <a:xfrm>
            <a:off x="1738704" y="3429000"/>
            <a:ext cx="796267" cy="1015394"/>
            <a:chOff x="1738704" y="3429000"/>
            <a:chExt cx="796267" cy="1015394"/>
          </a:xfrm>
        </p:grpSpPr>
        <p:pic>
          <p:nvPicPr>
            <p:cNvPr id="4" name="图片 3">
              <a:extLst>
                <a:ext uri="{FF2B5EF4-FFF2-40B4-BE49-F238E27FC236}">
                  <a16:creationId xmlns:a16="http://schemas.microsoft.com/office/drawing/2014/main" xmlns="" id="{565DE569-157C-44CD-B680-69C8C2527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a:extLst>
                <a:ext uri="{FF2B5EF4-FFF2-40B4-BE49-F238E27FC236}">
                  <a16:creationId xmlns:a16="http://schemas.microsoft.com/office/drawing/2014/main" xmlns="" id="{176A5611-DB89-43FE-8421-A5C105ABEC50}"/>
                </a:ext>
              </a:extLst>
            </p:cNvPr>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406335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793315174"/>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组合 6">
            <a:extLst>
              <a:ext uri="{FF2B5EF4-FFF2-40B4-BE49-F238E27FC236}">
                <a16:creationId xmlns:a16="http://schemas.microsoft.com/office/drawing/2014/main" xmlns="" id="{AD1F7F60-0CD5-4DA1-9D92-215D622FC147}"/>
              </a:ext>
            </a:extLst>
          </p:cNvPr>
          <p:cNvGrpSpPr/>
          <p:nvPr/>
        </p:nvGrpSpPr>
        <p:grpSpPr>
          <a:xfrm>
            <a:off x="702744" y="3397279"/>
            <a:ext cx="748387" cy="1072566"/>
            <a:chOff x="7460120" y="5755406"/>
            <a:chExt cx="486444" cy="697157"/>
          </a:xfrm>
        </p:grpSpPr>
        <p:pic>
          <p:nvPicPr>
            <p:cNvPr id="8" name="图片 7">
              <a:extLst>
                <a:ext uri="{FF2B5EF4-FFF2-40B4-BE49-F238E27FC236}">
                  <a16:creationId xmlns:a16="http://schemas.microsoft.com/office/drawing/2014/main" xmlns="" id="{252C7FD9-3915-44E9-870A-3CBFEC369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xmlns="" id="{79C18E75-21B1-4DBA-BDAF-F096FCE94115}"/>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xmlns="" id="{0C696FE4-2533-4C5C-B6CF-D00D6C109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1" name="组合 10">
            <a:extLst>
              <a:ext uri="{FF2B5EF4-FFF2-40B4-BE49-F238E27FC236}">
                <a16:creationId xmlns:a16="http://schemas.microsoft.com/office/drawing/2014/main" xmlns="" id="{1B5393C0-3C65-4EEE-8DCE-9FA4F001B740}"/>
              </a:ext>
            </a:extLst>
          </p:cNvPr>
          <p:cNvGrpSpPr/>
          <p:nvPr/>
        </p:nvGrpSpPr>
        <p:grpSpPr>
          <a:xfrm>
            <a:off x="2685212" y="3417382"/>
            <a:ext cx="953973" cy="1038521"/>
            <a:chOff x="7545390" y="1668463"/>
            <a:chExt cx="2149476" cy="2339976"/>
          </a:xfrm>
        </p:grpSpPr>
        <p:sp>
          <p:nvSpPr>
            <p:cNvPr id="12" name="Freeform 27">
              <a:extLst>
                <a:ext uri="{FF2B5EF4-FFF2-40B4-BE49-F238E27FC236}">
                  <a16:creationId xmlns:a16="http://schemas.microsoft.com/office/drawing/2014/main" xmlns="" id="{3EDE812D-8203-4C96-A564-D546EA6CF4CD}"/>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8">
              <a:extLst>
                <a:ext uri="{FF2B5EF4-FFF2-40B4-BE49-F238E27FC236}">
                  <a16:creationId xmlns:a16="http://schemas.microsoft.com/office/drawing/2014/main" xmlns="" id="{5E78139A-AA3C-4E64-BE2E-16197A731F40}"/>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9">
              <a:extLst>
                <a:ext uri="{FF2B5EF4-FFF2-40B4-BE49-F238E27FC236}">
                  <a16:creationId xmlns:a16="http://schemas.microsoft.com/office/drawing/2014/main" xmlns="" id="{04DBC189-873C-4CA6-BDCF-6A4995849D8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0">
              <a:extLst>
                <a:ext uri="{FF2B5EF4-FFF2-40B4-BE49-F238E27FC236}">
                  <a16:creationId xmlns:a16="http://schemas.microsoft.com/office/drawing/2014/main" xmlns="" id="{493D2F2E-C939-4E0C-B9F2-C0AA9532B35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
              <a:extLst>
                <a:ext uri="{FF2B5EF4-FFF2-40B4-BE49-F238E27FC236}">
                  <a16:creationId xmlns:a16="http://schemas.microsoft.com/office/drawing/2014/main" xmlns="" id="{7B7C6C4C-7569-4B21-9844-19705A74CD6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715908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792635931"/>
              </p:ext>
            </p:extLst>
          </p:nvPr>
        </p:nvGraphicFramePr>
        <p:xfrm>
          <a:off x="479425" y="787399"/>
          <a:ext cx="11262633" cy="5943492"/>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FBB94D58-8FDE-4FE6-823A-B456CBAD9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2901476"/>
            <a:ext cx="806016" cy="1065915"/>
          </a:xfrm>
          <a:prstGeom prst="rect">
            <a:avLst/>
          </a:prstGeom>
        </p:spPr>
      </p:pic>
      <p:grpSp>
        <p:nvGrpSpPr>
          <p:cNvPr id="8" name="组合 7">
            <a:extLst>
              <a:ext uri="{FF2B5EF4-FFF2-40B4-BE49-F238E27FC236}">
                <a16:creationId xmlns:a16="http://schemas.microsoft.com/office/drawing/2014/main" xmlns="" id="{674B7E76-B925-4A27-B84A-497FFE134C24}"/>
              </a:ext>
            </a:extLst>
          </p:cNvPr>
          <p:cNvGrpSpPr/>
          <p:nvPr/>
        </p:nvGrpSpPr>
        <p:grpSpPr>
          <a:xfrm>
            <a:off x="2186449" y="2905053"/>
            <a:ext cx="975851" cy="1062338"/>
            <a:chOff x="7545390" y="1668463"/>
            <a:chExt cx="2149476" cy="2339976"/>
          </a:xfrm>
        </p:grpSpPr>
        <p:sp>
          <p:nvSpPr>
            <p:cNvPr id="9" name="Freeform 27">
              <a:extLst>
                <a:ext uri="{FF2B5EF4-FFF2-40B4-BE49-F238E27FC236}">
                  <a16:creationId xmlns:a16="http://schemas.microsoft.com/office/drawing/2014/main" xmlns="" id="{0D4180D8-EEFC-42FE-9D0C-09313D64750F}"/>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CEFC8144-34EF-4887-B589-CA2879506AD7}"/>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37D0B63A-4306-4F92-85FA-29D468FFABB0}"/>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853E7C1-E2E0-44CC-ABA6-93A98C80FB13}"/>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0ABD0847-415C-4A6A-B2A6-8289655A9F9C}"/>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33413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252379964"/>
              </p:ext>
            </p:extLst>
          </p:nvPr>
        </p:nvGraphicFramePr>
        <p:xfrm>
          <a:off x="479426" y="1244599"/>
          <a:ext cx="11262633" cy="532299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10" name="图片 9">
            <a:extLst>
              <a:ext uri="{FF2B5EF4-FFF2-40B4-BE49-F238E27FC236}">
                <a16:creationId xmlns:a16="http://schemas.microsoft.com/office/drawing/2014/main" xmlns="" id="{2AE1D090-1078-4962-84B1-E6E91E760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a:extLst>
              <a:ext uri="{FF2B5EF4-FFF2-40B4-BE49-F238E27FC236}">
                <a16:creationId xmlns:a16="http://schemas.microsoft.com/office/drawing/2014/main" xmlns="" id="{3454797C-DCF8-4B21-A836-B1365D65E375}"/>
              </a:ext>
            </a:extLst>
          </p:cNvPr>
          <p:cNvGrpSpPr>
            <a:grpSpLocks noChangeAspect="1"/>
          </p:cNvGrpSpPr>
          <p:nvPr/>
        </p:nvGrpSpPr>
        <p:grpSpPr bwMode="auto">
          <a:xfrm>
            <a:off x="2679164" y="3534142"/>
            <a:ext cx="930812" cy="1012680"/>
            <a:chOff x="4883" y="2370"/>
            <a:chExt cx="1353" cy="1472"/>
          </a:xfrm>
        </p:grpSpPr>
        <p:sp>
          <p:nvSpPr>
            <p:cNvPr id="12" name="Freeform 91">
              <a:extLst>
                <a:ext uri="{FF2B5EF4-FFF2-40B4-BE49-F238E27FC236}">
                  <a16:creationId xmlns:a16="http://schemas.microsoft.com/office/drawing/2014/main" xmlns="" id="{463252AB-9B79-4E81-902D-DAA980A1BFA7}"/>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2">
              <a:extLst>
                <a:ext uri="{FF2B5EF4-FFF2-40B4-BE49-F238E27FC236}">
                  <a16:creationId xmlns:a16="http://schemas.microsoft.com/office/drawing/2014/main" xmlns="" id="{F40594E5-6A69-49E6-BD77-62B304E1104B}"/>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3">
              <a:extLst>
                <a:ext uri="{FF2B5EF4-FFF2-40B4-BE49-F238E27FC236}">
                  <a16:creationId xmlns:a16="http://schemas.microsoft.com/office/drawing/2014/main" xmlns="" id="{B264293B-A871-4BA4-951A-E28B819AD908}"/>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4">
              <a:extLst>
                <a:ext uri="{FF2B5EF4-FFF2-40B4-BE49-F238E27FC236}">
                  <a16:creationId xmlns:a16="http://schemas.microsoft.com/office/drawing/2014/main" xmlns="" id="{71F05022-F342-45C6-A9D5-4D4414E32D17}"/>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6">
              <a:extLst>
                <a:ext uri="{FF2B5EF4-FFF2-40B4-BE49-F238E27FC236}">
                  <a16:creationId xmlns:a16="http://schemas.microsoft.com/office/drawing/2014/main" xmlns="" id="{B0DD9DEE-A21F-4CEA-B6E7-D65D79F2375D}"/>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98">
              <a:extLst>
                <a:ext uri="{FF2B5EF4-FFF2-40B4-BE49-F238E27FC236}">
                  <a16:creationId xmlns:a16="http://schemas.microsoft.com/office/drawing/2014/main" xmlns="" id="{7891685B-0D23-4A03-B94E-8D8D004C410D}"/>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a:extLst>
              <a:ext uri="{FF2B5EF4-FFF2-40B4-BE49-F238E27FC236}">
                <a16:creationId xmlns:a16="http://schemas.microsoft.com/office/drawing/2014/main" xmlns="" id="{1C712B4B-B97F-4126-B4A2-4FCBE6B5B9B2}"/>
              </a:ext>
            </a:extLst>
          </p:cNvPr>
          <p:cNvGrpSpPr/>
          <p:nvPr/>
        </p:nvGrpSpPr>
        <p:grpSpPr>
          <a:xfrm>
            <a:off x="687314" y="3532177"/>
            <a:ext cx="763817" cy="1062270"/>
            <a:chOff x="687314" y="3532177"/>
            <a:chExt cx="763817" cy="1062270"/>
          </a:xfrm>
        </p:grpSpPr>
        <p:sp>
          <p:nvSpPr>
            <p:cNvPr id="9" name="Rectangle 74">
              <a:extLst>
                <a:ext uri="{FF2B5EF4-FFF2-40B4-BE49-F238E27FC236}">
                  <a16:creationId xmlns:a16="http://schemas.microsoft.com/office/drawing/2014/main" xmlns="" id="{2C8C0108-25C7-4222-A092-FF45785A2F4F}"/>
                </a:ext>
              </a:extLst>
            </p:cNvPr>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20" name="图片 19">
              <a:extLst>
                <a:ext uri="{FF2B5EF4-FFF2-40B4-BE49-F238E27FC236}">
                  <a16:creationId xmlns:a16="http://schemas.microsoft.com/office/drawing/2014/main" xmlns="" id="{0C2BF00A-1839-4BB0-A9FA-3FA9A4199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extLst>
      <p:ext uri="{BB962C8B-B14F-4D97-AF65-F5344CB8AC3E}">
        <p14:creationId xmlns:p14="http://schemas.microsoft.com/office/powerpoint/2010/main" val="638267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105678380"/>
              </p:ext>
            </p:extLst>
          </p:nvPr>
        </p:nvGraphicFramePr>
        <p:xfrm>
          <a:off x="479426" y="1155699"/>
          <a:ext cx="11262633" cy="541161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Group 90">
            <a:extLst>
              <a:ext uri="{FF2B5EF4-FFF2-40B4-BE49-F238E27FC236}">
                <a16:creationId xmlns:a16="http://schemas.microsoft.com/office/drawing/2014/main" xmlns="" id="{B470F3C2-8CF6-4C55-8E53-3313F0E6C87C}"/>
              </a:ext>
            </a:extLst>
          </p:cNvPr>
          <p:cNvGrpSpPr>
            <a:grpSpLocks noChangeAspect="1"/>
          </p:cNvGrpSpPr>
          <p:nvPr/>
        </p:nvGrpSpPr>
        <p:grpSpPr bwMode="auto">
          <a:xfrm>
            <a:off x="866079" y="3186856"/>
            <a:ext cx="1034901" cy="1125924"/>
            <a:chOff x="4883" y="2370"/>
            <a:chExt cx="1353" cy="1472"/>
          </a:xfrm>
        </p:grpSpPr>
        <p:sp>
          <p:nvSpPr>
            <p:cNvPr id="8" name="Freeform 91">
              <a:extLst>
                <a:ext uri="{FF2B5EF4-FFF2-40B4-BE49-F238E27FC236}">
                  <a16:creationId xmlns:a16="http://schemas.microsoft.com/office/drawing/2014/main" xmlns="" id="{5AC47AA7-835B-4274-ABC1-7CFE8579FEE2}"/>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2">
              <a:extLst>
                <a:ext uri="{FF2B5EF4-FFF2-40B4-BE49-F238E27FC236}">
                  <a16:creationId xmlns:a16="http://schemas.microsoft.com/office/drawing/2014/main" xmlns="" id="{760EC4E8-1509-4B72-9597-8AB96F9931F8}"/>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3">
              <a:extLst>
                <a:ext uri="{FF2B5EF4-FFF2-40B4-BE49-F238E27FC236}">
                  <a16:creationId xmlns:a16="http://schemas.microsoft.com/office/drawing/2014/main" xmlns="" id="{5C456C59-D1A6-4E72-92FD-A88D48F1F6A3}"/>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4">
              <a:extLst>
                <a:ext uri="{FF2B5EF4-FFF2-40B4-BE49-F238E27FC236}">
                  <a16:creationId xmlns:a16="http://schemas.microsoft.com/office/drawing/2014/main" xmlns="" id="{1DD79A3D-A7DA-4F8C-96B7-DDC28D01EC1D}"/>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6">
              <a:extLst>
                <a:ext uri="{FF2B5EF4-FFF2-40B4-BE49-F238E27FC236}">
                  <a16:creationId xmlns:a16="http://schemas.microsoft.com/office/drawing/2014/main" xmlns="" id="{F7229CD5-8208-4319-8F48-63254F22907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98">
              <a:extLst>
                <a:ext uri="{FF2B5EF4-FFF2-40B4-BE49-F238E27FC236}">
                  <a16:creationId xmlns:a16="http://schemas.microsoft.com/office/drawing/2014/main" xmlns="" id="{3FE688A8-497B-4734-91EC-47386BAD4C7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70">
            <a:extLst>
              <a:ext uri="{FF2B5EF4-FFF2-40B4-BE49-F238E27FC236}">
                <a16:creationId xmlns:a16="http://schemas.microsoft.com/office/drawing/2014/main" xmlns="" id="{95051FBB-649D-46EE-BBAC-ACCDDED7936C}"/>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xmlns="" id="{6CEB3CBE-DD5A-4C1E-9FBD-D66B12B24252}"/>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xmlns="" id="{EA295E63-22B7-4303-B1DA-628A13F48972}"/>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xmlns="" id="{4B10A9B5-AFC4-4E69-B1E5-4F2558EE5854}"/>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xmlns="" id="{3604F424-C916-4D87-BE7E-57231617EE9E}"/>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63228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863857032"/>
              </p:ext>
            </p:extLst>
          </p:nvPr>
        </p:nvGraphicFramePr>
        <p:xfrm>
          <a:off x="479426" y="1244599"/>
          <a:ext cx="11262633" cy="542888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5" name="Group 26">
            <a:extLst>
              <a:ext uri="{FF2B5EF4-FFF2-40B4-BE49-F238E27FC236}">
                <a16:creationId xmlns:a16="http://schemas.microsoft.com/office/drawing/2014/main" xmlns="" id="{174026AC-4756-43D9-9A17-8174413D6883}"/>
              </a:ext>
            </a:extLst>
          </p:cNvPr>
          <p:cNvGrpSpPr>
            <a:grpSpLocks noChangeAspect="1"/>
          </p:cNvGrpSpPr>
          <p:nvPr/>
        </p:nvGrpSpPr>
        <p:grpSpPr bwMode="auto">
          <a:xfrm>
            <a:off x="1571701" y="3429000"/>
            <a:ext cx="1136301" cy="1235329"/>
            <a:chOff x="3225" y="674"/>
            <a:chExt cx="1354" cy="1472"/>
          </a:xfrm>
        </p:grpSpPr>
        <p:sp>
          <p:nvSpPr>
            <p:cNvPr id="7" name="Freeform 27">
              <a:extLst>
                <a:ext uri="{FF2B5EF4-FFF2-40B4-BE49-F238E27FC236}">
                  <a16:creationId xmlns:a16="http://schemas.microsoft.com/office/drawing/2014/main" xmlns="" id="{9B71B905-A98C-49A3-B8AC-55BEB99F1C2A}"/>
                </a:ext>
              </a:extLst>
            </p:cNvPr>
            <p:cNvSpPr>
              <a:spLocks/>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8">
              <a:extLst>
                <a:ext uri="{FF2B5EF4-FFF2-40B4-BE49-F238E27FC236}">
                  <a16:creationId xmlns:a16="http://schemas.microsoft.com/office/drawing/2014/main" xmlns="" id="{AC79B745-BC90-4F23-B1AD-F435CF0EFB42}"/>
                </a:ext>
              </a:extLst>
            </p:cNvPr>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9">
              <a:extLst>
                <a:ext uri="{FF2B5EF4-FFF2-40B4-BE49-F238E27FC236}">
                  <a16:creationId xmlns:a16="http://schemas.microsoft.com/office/drawing/2014/main" xmlns="" id="{BF2D45CC-86AD-4566-B44B-F18707E88932}"/>
                </a:ext>
              </a:extLst>
            </p:cNvPr>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0">
              <a:extLst>
                <a:ext uri="{FF2B5EF4-FFF2-40B4-BE49-F238E27FC236}">
                  <a16:creationId xmlns:a16="http://schemas.microsoft.com/office/drawing/2014/main" xmlns="" id="{2FAA67CB-C4EF-4CAA-935D-B6CE42E621E7}"/>
                </a:ext>
              </a:extLst>
            </p:cNvPr>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2">
              <a:extLst>
                <a:ext uri="{FF2B5EF4-FFF2-40B4-BE49-F238E27FC236}">
                  <a16:creationId xmlns:a16="http://schemas.microsoft.com/office/drawing/2014/main" xmlns="" id="{05970BB9-182D-430B-8BB6-B6B45A8B388A}"/>
                </a:ext>
              </a:extLst>
            </p:cNvPr>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4">
              <a:extLst>
                <a:ext uri="{FF2B5EF4-FFF2-40B4-BE49-F238E27FC236}">
                  <a16:creationId xmlns:a16="http://schemas.microsoft.com/office/drawing/2014/main" xmlns="" id="{6891B616-83D5-4334-B0B9-2A160E5287B8}"/>
                </a:ext>
              </a:extLst>
            </p:cNvPr>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32465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28663723"/>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ADC1559F-39B0-499A-AAD7-70A643AED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358676"/>
            <a:ext cx="806016" cy="1065915"/>
          </a:xfrm>
          <a:prstGeom prst="rect">
            <a:avLst/>
          </a:prstGeom>
        </p:spPr>
      </p:pic>
      <p:grpSp>
        <p:nvGrpSpPr>
          <p:cNvPr id="8" name="组合 7">
            <a:extLst>
              <a:ext uri="{FF2B5EF4-FFF2-40B4-BE49-F238E27FC236}">
                <a16:creationId xmlns:a16="http://schemas.microsoft.com/office/drawing/2014/main" xmlns="" id="{7CE13B62-8071-4511-8115-4987B88101FB}"/>
              </a:ext>
            </a:extLst>
          </p:cNvPr>
          <p:cNvGrpSpPr/>
          <p:nvPr/>
        </p:nvGrpSpPr>
        <p:grpSpPr>
          <a:xfrm>
            <a:off x="2186449" y="3362253"/>
            <a:ext cx="975851" cy="1062338"/>
            <a:chOff x="7545390" y="1668463"/>
            <a:chExt cx="2149476" cy="2339976"/>
          </a:xfrm>
        </p:grpSpPr>
        <p:sp>
          <p:nvSpPr>
            <p:cNvPr id="9" name="Freeform 27">
              <a:extLst>
                <a:ext uri="{FF2B5EF4-FFF2-40B4-BE49-F238E27FC236}">
                  <a16:creationId xmlns:a16="http://schemas.microsoft.com/office/drawing/2014/main" xmlns="" id="{10F86513-9AB7-4E17-BC81-F0CB76A4815D}"/>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B5CF3A77-633E-4167-97B8-1152F8F11DFB}"/>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372E1CC8-2306-4A33-B228-C7C45114C98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D240EE78-C226-42DE-A6F5-71CD37260D8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7CC0BAC2-AE03-40AD-BC57-3D093ADFD5B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9598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7" name="Group 70">
            <a:extLst>
              <a:ext uri="{FF2B5EF4-FFF2-40B4-BE49-F238E27FC236}">
                <a16:creationId xmlns:a16="http://schemas.microsoft.com/office/drawing/2014/main" xmlns="" id="{EF769344-A162-4760-8CFF-B65BAB3B00AE}"/>
              </a:ext>
            </a:extLst>
          </p:cNvPr>
          <p:cNvGrpSpPr>
            <a:grpSpLocks noChangeAspect="1"/>
          </p:cNvGrpSpPr>
          <p:nvPr/>
        </p:nvGrpSpPr>
        <p:grpSpPr bwMode="auto">
          <a:xfrm>
            <a:off x="749567" y="3827229"/>
            <a:ext cx="725700" cy="788362"/>
            <a:chOff x="2378" y="2565"/>
            <a:chExt cx="1355" cy="1472"/>
          </a:xfrm>
        </p:grpSpPr>
        <p:sp>
          <p:nvSpPr>
            <p:cNvPr id="37" name="Freeform 71">
              <a:extLst>
                <a:ext uri="{FF2B5EF4-FFF2-40B4-BE49-F238E27FC236}">
                  <a16:creationId xmlns:a16="http://schemas.microsoft.com/office/drawing/2014/main" xmlns="" id="{FA541966-9B4A-4E84-8115-6A4C137AEF6F}"/>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8" name="Freeform 72">
              <a:extLst>
                <a:ext uri="{FF2B5EF4-FFF2-40B4-BE49-F238E27FC236}">
                  <a16:creationId xmlns:a16="http://schemas.microsoft.com/office/drawing/2014/main" xmlns="" id="{B42E7A4B-3CB6-49B9-9BF3-CC0F4A719369}"/>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a:extLst>
                <a:ext uri="{FF2B5EF4-FFF2-40B4-BE49-F238E27FC236}">
                  <a16:creationId xmlns:a16="http://schemas.microsoft.com/office/drawing/2014/main" xmlns="" id="{18C3932C-11EF-4A47-99F2-404DC5B4D940}"/>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4">
              <a:extLst>
                <a:ext uri="{FF2B5EF4-FFF2-40B4-BE49-F238E27FC236}">
                  <a16:creationId xmlns:a16="http://schemas.microsoft.com/office/drawing/2014/main" xmlns="" id="{6761337C-9C9F-4BBA-95B4-24050837AAFB}"/>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90">
            <a:extLst>
              <a:ext uri="{FF2B5EF4-FFF2-40B4-BE49-F238E27FC236}">
                <a16:creationId xmlns:a16="http://schemas.microsoft.com/office/drawing/2014/main" xmlns="" id="{67C185FF-D17F-4903-A718-F8EA9D5A3986}"/>
              </a:ext>
            </a:extLst>
          </p:cNvPr>
          <p:cNvGrpSpPr>
            <a:grpSpLocks noChangeAspect="1"/>
          </p:cNvGrpSpPr>
          <p:nvPr/>
        </p:nvGrpSpPr>
        <p:grpSpPr bwMode="auto">
          <a:xfrm>
            <a:off x="1711246" y="3834262"/>
            <a:ext cx="718164" cy="781329"/>
            <a:chOff x="4883" y="2370"/>
            <a:chExt cx="1353" cy="1472"/>
          </a:xfrm>
        </p:grpSpPr>
        <p:sp>
          <p:nvSpPr>
            <p:cNvPr id="46" name="Freeform 91">
              <a:extLst>
                <a:ext uri="{FF2B5EF4-FFF2-40B4-BE49-F238E27FC236}">
                  <a16:creationId xmlns:a16="http://schemas.microsoft.com/office/drawing/2014/main" xmlns="" id="{645556AC-575F-4311-A022-FB70F4C50D2C}"/>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2">
              <a:extLst>
                <a:ext uri="{FF2B5EF4-FFF2-40B4-BE49-F238E27FC236}">
                  <a16:creationId xmlns:a16="http://schemas.microsoft.com/office/drawing/2014/main" xmlns="" id="{7E7CDE0D-DB01-49E9-9B83-91194B2E5EC1}"/>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3">
              <a:extLst>
                <a:ext uri="{FF2B5EF4-FFF2-40B4-BE49-F238E27FC236}">
                  <a16:creationId xmlns:a16="http://schemas.microsoft.com/office/drawing/2014/main" xmlns="" id="{D4C49F48-68E0-49E5-8C59-C3211FEE0F83}"/>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4">
              <a:extLst>
                <a:ext uri="{FF2B5EF4-FFF2-40B4-BE49-F238E27FC236}">
                  <a16:creationId xmlns:a16="http://schemas.microsoft.com/office/drawing/2014/main" xmlns="" id="{F796B8E8-5359-4FF0-908F-9041B33D1077}"/>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6">
              <a:extLst>
                <a:ext uri="{FF2B5EF4-FFF2-40B4-BE49-F238E27FC236}">
                  <a16:creationId xmlns:a16="http://schemas.microsoft.com/office/drawing/2014/main" xmlns="" id="{301E2A6B-2F06-48E9-8F26-42A6AFF043F8}"/>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1" name="Freeform 98">
              <a:extLst>
                <a:ext uri="{FF2B5EF4-FFF2-40B4-BE49-F238E27FC236}">
                  <a16:creationId xmlns:a16="http://schemas.microsoft.com/office/drawing/2014/main" xmlns="" id="{95BC361C-758F-448C-8F21-89A49A3A24BF}"/>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xmlns="" id="{2436345A-055A-42C7-A891-EA1D6E6E5851}"/>
              </a:ext>
            </a:extLst>
          </p:cNvPr>
          <p:cNvGrpSpPr/>
          <p:nvPr/>
        </p:nvGrpSpPr>
        <p:grpSpPr>
          <a:xfrm>
            <a:off x="2665389" y="3842893"/>
            <a:ext cx="712331" cy="772698"/>
            <a:chOff x="9837610" y="3577222"/>
            <a:chExt cx="2154237" cy="2336801"/>
          </a:xfrm>
        </p:grpSpPr>
        <p:sp>
          <p:nvSpPr>
            <p:cNvPr id="53" name="Freeform 102">
              <a:extLst>
                <a:ext uri="{FF2B5EF4-FFF2-40B4-BE49-F238E27FC236}">
                  <a16:creationId xmlns:a16="http://schemas.microsoft.com/office/drawing/2014/main" xmlns="" id="{70F10936-67DD-40FC-9591-12AFB4795160}"/>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3">
              <a:extLst>
                <a:ext uri="{FF2B5EF4-FFF2-40B4-BE49-F238E27FC236}">
                  <a16:creationId xmlns:a16="http://schemas.microsoft.com/office/drawing/2014/main" xmlns="" id="{7A8134CE-2FFE-4CCF-B9D7-18CD77F8E811}"/>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4">
              <a:extLst>
                <a:ext uri="{FF2B5EF4-FFF2-40B4-BE49-F238E27FC236}">
                  <a16:creationId xmlns:a16="http://schemas.microsoft.com/office/drawing/2014/main" xmlns="" id="{F43540B8-5EB9-4B11-A15B-AD484DB8CAF2}"/>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5">
              <a:extLst>
                <a:ext uri="{FF2B5EF4-FFF2-40B4-BE49-F238E27FC236}">
                  <a16:creationId xmlns:a16="http://schemas.microsoft.com/office/drawing/2014/main" xmlns="" id="{1B328400-7F82-4DDB-821E-ADE041DBC1E6}"/>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9">
              <a:extLst>
                <a:ext uri="{FF2B5EF4-FFF2-40B4-BE49-F238E27FC236}">
                  <a16:creationId xmlns:a16="http://schemas.microsoft.com/office/drawing/2014/main" xmlns="" id="{EAF74F17-E433-4CE7-B7DB-96E7AE08C59B}"/>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Group 59">
            <a:extLst>
              <a:ext uri="{FF2B5EF4-FFF2-40B4-BE49-F238E27FC236}">
                <a16:creationId xmlns:a16="http://schemas.microsoft.com/office/drawing/2014/main" xmlns="" id="{41A567F6-F253-4E9C-9A85-30424B218215}"/>
              </a:ext>
            </a:extLst>
          </p:cNvPr>
          <p:cNvGrpSpPr>
            <a:grpSpLocks noChangeAspect="1"/>
          </p:cNvGrpSpPr>
          <p:nvPr/>
        </p:nvGrpSpPr>
        <p:grpSpPr bwMode="auto">
          <a:xfrm>
            <a:off x="3613699" y="3824511"/>
            <a:ext cx="728288" cy="791080"/>
            <a:chOff x="133" y="2219"/>
            <a:chExt cx="1357" cy="1474"/>
          </a:xfrm>
        </p:grpSpPr>
        <p:sp>
          <p:nvSpPr>
            <p:cNvPr id="59" name="Freeform 60">
              <a:extLst>
                <a:ext uri="{FF2B5EF4-FFF2-40B4-BE49-F238E27FC236}">
                  <a16:creationId xmlns:a16="http://schemas.microsoft.com/office/drawing/2014/main" xmlns="" id="{CDFD5EFB-851C-4572-87E6-B126B4D2EB77}"/>
                </a:ext>
              </a:extLst>
            </p:cNvPr>
            <p:cNvSpPr>
              <a:spLocks/>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1">
              <a:extLst>
                <a:ext uri="{FF2B5EF4-FFF2-40B4-BE49-F238E27FC236}">
                  <a16:creationId xmlns:a16="http://schemas.microsoft.com/office/drawing/2014/main" xmlns="" id="{F158BDF5-2418-4D31-AD83-08BBA1060CEA}"/>
                </a:ext>
              </a:extLst>
            </p:cNvPr>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2">
              <a:extLst>
                <a:ext uri="{FF2B5EF4-FFF2-40B4-BE49-F238E27FC236}">
                  <a16:creationId xmlns:a16="http://schemas.microsoft.com/office/drawing/2014/main" xmlns="" id="{FBCE0473-301F-40AD-9B0F-BEA3A3420FC7}"/>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3">
              <a:extLst>
                <a:ext uri="{FF2B5EF4-FFF2-40B4-BE49-F238E27FC236}">
                  <a16:creationId xmlns:a16="http://schemas.microsoft.com/office/drawing/2014/main" xmlns="" id="{AD987391-282A-4426-8560-48A01994EFF3}"/>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6">
              <a:extLst>
                <a:ext uri="{FF2B5EF4-FFF2-40B4-BE49-F238E27FC236}">
                  <a16:creationId xmlns:a16="http://schemas.microsoft.com/office/drawing/2014/main" xmlns="" id="{DC2BB252-A107-4328-896C-8E5E8BEAD7A3}"/>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7">
              <a:extLst>
                <a:ext uri="{FF2B5EF4-FFF2-40B4-BE49-F238E27FC236}">
                  <a16:creationId xmlns:a16="http://schemas.microsoft.com/office/drawing/2014/main" xmlns="" id="{B2928BDE-92F1-4F9A-9564-E28310168EC7}"/>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xmlns="" id="{7DF476A4-455B-4C74-9866-261377F16D8E}"/>
              </a:ext>
            </a:extLst>
          </p:cNvPr>
          <p:cNvGrpSpPr/>
          <p:nvPr/>
        </p:nvGrpSpPr>
        <p:grpSpPr>
          <a:xfrm>
            <a:off x="5876027" y="5753607"/>
            <a:ext cx="502291" cy="688095"/>
            <a:chOff x="5048562" y="5751300"/>
            <a:chExt cx="502291" cy="688095"/>
          </a:xfrm>
        </p:grpSpPr>
        <p:pic>
          <p:nvPicPr>
            <p:cNvPr id="66" name="图片 65">
              <a:extLst>
                <a:ext uri="{FF2B5EF4-FFF2-40B4-BE49-F238E27FC236}">
                  <a16:creationId xmlns:a16="http://schemas.microsoft.com/office/drawing/2014/main" xmlns="" id="{61D6CFED-9EF7-41C3-8311-1C4227B11F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67" name="Rectangle 74">
              <a:extLst>
                <a:ext uri="{FF2B5EF4-FFF2-40B4-BE49-F238E27FC236}">
                  <a16:creationId xmlns:a16="http://schemas.microsoft.com/office/drawing/2014/main" xmlns="" id="{3E2DAB01-8211-47D8-8C76-EA07628E6B07}"/>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8" name="组合 67">
            <a:extLst>
              <a:ext uri="{FF2B5EF4-FFF2-40B4-BE49-F238E27FC236}">
                <a16:creationId xmlns:a16="http://schemas.microsoft.com/office/drawing/2014/main" xmlns="" id="{F2081ECF-E7E3-4189-B0FA-EBA10B7509AC}"/>
              </a:ext>
            </a:extLst>
          </p:cNvPr>
          <p:cNvGrpSpPr/>
          <p:nvPr/>
        </p:nvGrpSpPr>
        <p:grpSpPr>
          <a:xfrm>
            <a:off x="6848068" y="5755390"/>
            <a:ext cx="486444" cy="688095"/>
            <a:chOff x="5666496" y="6074423"/>
            <a:chExt cx="486444" cy="688095"/>
          </a:xfrm>
        </p:grpSpPr>
        <p:pic>
          <p:nvPicPr>
            <p:cNvPr id="69" name="图片 68">
              <a:extLst>
                <a:ext uri="{FF2B5EF4-FFF2-40B4-BE49-F238E27FC236}">
                  <a16:creationId xmlns:a16="http://schemas.microsoft.com/office/drawing/2014/main" xmlns="" id="{65D819B6-C539-4E11-91F9-AB5F7A35DD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70" name="Rectangle 74">
              <a:extLst>
                <a:ext uri="{FF2B5EF4-FFF2-40B4-BE49-F238E27FC236}">
                  <a16:creationId xmlns:a16="http://schemas.microsoft.com/office/drawing/2014/main" xmlns="" id="{7F4F9E9C-DEF8-4B29-865A-97917B8D4E96}"/>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1" name="组合 70">
            <a:extLst>
              <a:ext uri="{FF2B5EF4-FFF2-40B4-BE49-F238E27FC236}">
                <a16:creationId xmlns:a16="http://schemas.microsoft.com/office/drawing/2014/main" xmlns="" id="{3240281C-2426-4E09-A629-29D6018BC843}"/>
              </a:ext>
            </a:extLst>
          </p:cNvPr>
          <p:cNvGrpSpPr/>
          <p:nvPr/>
        </p:nvGrpSpPr>
        <p:grpSpPr>
          <a:xfrm>
            <a:off x="7804262" y="5751096"/>
            <a:ext cx="486444" cy="692201"/>
            <a:chOff x="6231394" y="5751300"/>
            <a:chExt cx="486444" cy="692201"/>
          </a:xfrm>
        </p:grpSpPr>
        <p:pic>
          <p:nvPicPr>
            <p:cNvPr id="72" name="图片 71">
              <a:extLst>
                <a:ext uri="{FF2B5EF4-FFF2-40B4-BE49-F238E27FC236}">
                  <a16:creationId xmlns:a16="http://schemas.microsoft.com/office/drawing/2014/main" xmlns="" id="{F06AA775-A933-4BF5-8777-28B37A6DFA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3" name="Rectangle 74">
              <a:extLst>
                <a:ext uri="{FF2B5EF4-FFF2-40B4-BE49-F238E27FC236}">
                  <a16:creationId xmlns:a16="http://schemas.microsoft.com/office/drawing/2014/main" xmlns="" id="{153226F8-C4A4-4CAD-920A-57A939CA75B0}"/>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4" name="组合 73">
            <a:extLst>
              <a:ext uri="{FF2B5EF4-FFF2-40B4-BE49-F238E27FC236}">
                <a16:creationId xmlns:a16="http://schemas.microsoft.com/office/drawing/2014/main" xmlns="" id="{C71AC3B9-4C7D-4491-9AE3-112CE4293955}"/>
              </a:ext>
            </a:extLst>
          </p:cNvPr>
          <p:cNvGrpSpPr/>
          <p:nvPr/>
        </p:nvGrpSpPr>
        <p:grpSpPr>
          <a:xfrm>
            <a:off x="8760456" y="5763175"/>
            <a:ext cx="486444" cy="689896"/>
            <a:chOff x="6832165" y="5753605"/>
            <a:chExt cx="486444" cy="689896"/>
          </a:xfrm>
        </p:grpSpPr>
        <p:pic>
          <p:nvPicPr>
            <p:cNvPr id="75" name="图片 74">
              <a:extLst>
                <a:ext uri="{FF2B5EF4-FFF2-40B4-BE49-F238E27FC236}">
                  <a16:creationId xmlns:a16="http://schemas.microsoft.com/office/drawing/2014/main" xmlns="" id="{27A83364-68F3-432B-B2F1-5C54FACAC3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a:extLst>
                <a:ext uri="{FF2B5EF4-FFF2-40B4-BE49-F238E27FC236}">
                  <a16:creationId xmlns:a16="http://schemas.microsoft.com/office/drawing/2014/main" xmlns="" id="{AD7A4A17-5B5D-4B1E-BAAE-F978ED191DDC}"/>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7" name="组合 76">
            <a:extLst>
              <a:ext uri="{FF2B5EF4-FFF2-40B4-BE49-F238E27FC236}">
                <a16:creationId xmlns:a16="http://schemas.microsoft.com/office/drawing/2014/main" xmlns="" id="{69B024A5-F406-4641-B7E7-CE06D44A062E}"/>
              </a:ext>
            </a:extLst>
          </p:cNvPr>
          <p:cNvGrpSpPr/>
          <p:nvPr/>
        </p:nvGrpSpPr>
        <p:grpSpPr>
          <a:xfrm>
            <a:off x="9716649" y="5751096"/>
            <a:ext cx="486444" cy="688095"/>
            <a:chOff x="8135043" y="5752584"/>
            <a:chExt cx="486444" cy="688095"/>
          </a:xfrm>
        </p:grpSpPr>
        <p:pic>
          <p:nvPicPr>
            <p:cNvPr id="78" name="图片 77">
              <a:extLst>
                <a:ext uri="{FF2B5EF4-FFF2-40B4-BE49-F238E27FC236}">
                  <a16:creationId xmlns:a16="http://schemas.microsoft.com/office/drawing/2014/main" xmlns="" id="{3405AD25-AFE4-4FAB-A534-C7BB48F3B6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79" name="Rectangle 74">
              <a:extLst>
                <a:ext uri="{FF2B5EF4-FFF2-40B4-BE49-F238E27FC236}">
                  <a16:creationId xmlns:a16="http://schemas.microsoft.com/office/drawing/2014/main" xmlns="" id="{29336273-CC4A-4BC5-A183-36EE2E4E27EF}"/>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1333645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550978441"/>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组合 6">
            <a:extLst>
              <a:ext uri="{FF2B5EF4-FFF2-40B4-BE49-F238E27FC236}">
                <a16:creationId xmlns:a16="http://schemas.microsoft.com/office/drawing/2014/main" xmlns="" id="{488F2E7B-2726-48AF-B92B-666CEB6B1F48}"/>
              </a:ext>
            </a:extLst>
          </p:cNvPr>
          <p:cNvGrpSpPr/>
          <p:nvPr/>
        </p:nvGrpSpPr>
        <p:grpSpPr>
          <a:xfrm>
            <a:off x="702744" y="3187729"/>
            <a:ext cx="748387" cy="1072566"/>
            <a:chOff x="7460120" y="5755406"/>
            <a:chExt cx="486444" cy="697157"/>
          </a:xfrm>
        </p:grpSpPr>
        <p:pic>
          <p:nvPicPr>
            <p:cNvPr id="8" name="图片 7">
              <a:extLst>
                <a:ext uri="{FF2B5EF4-FFF2-40B4-BE49-F238E27FC236}">
                  <a16:creationId xmlns:a16="http://schemas.microsoft.com/office/drawing/2014/main" xmlns="" id="{7BBF7C92-87A5-4229-A214-C6938B6FB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xmlns="" id="{A2C2EF60-8D56-41F5-B755-A3D6B339F4AA}"/>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xmlns="" id="{D3CB6FBC-E948-4B07-8D2F-D1F2FD8EE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a:extLst>
              <a:ext uri="{FF2B5EF4-FFF2-40B4-BE49-F238E27FC236}">
                <a16:creationId xmlns:a16="http://schemas.microsoft.com/office/drawing/2014/main" xmlns="" id="{3FD1FC83-DB2D-4695-B381-7C0EA31A5EBA}"/>
              </a:ext>
            </a:extLst>
          </p:cNvPr>
          <p:cNvGrpSpPr/>
          <p:nvPr/>
        </p:nvGrpSpPr>
        <p:grpSpPr>
          <a:xfrm>
            <a:off x="2685212" y="3207832"/>
            <a:ext cx="953973" cy="1038521"/>
            <a:chOff x="7545390" y="1668463"/>
            <a:chExt cx="2149476" cy="2339976"/>
          </a:xfrm>
        </p:grpSpPr>
        <p:sp>
          <p:nvSpPr>
            <p:cNvPr id="12" name="Freeform 27">
              <a:extLst>
                <a:ext uri="{FF2B5EF4-FFF2-40B4-BE49-F238E27FC236}">
                  <a16:creationId xmlns:a16="http://schemas.microsoft.com/office/drawing/2014/main" xmlns="" id="{DF2A079D-D526-429D-B5E0-93D6376CC7CF}"/>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8">
              <a:extLst>
                <a:ext uri="{FF2B5EF4-FFF2-40B4-BE49-F238E27FC236}">
                  <a16:creationId xmlns:a16="http://schemas.microsoft.com/office/drawing/2014/main" xmlns="" id="{EB907FD8-684A-4BC5-AF2F-342BD43EB2B5}"/>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9">
              <a:extLst>
                <a:ext uri="{FF2B5EF4-FFF2-40B4-BE49-F238E27FC236}">
                  <a16:creationId xmlns:a16="http://schemas.microsoft.com/office/drawing/2014/main" xmlns="" id="{C4CECA07-79F6-43B8-8538-B97B4513364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0">
              <a:extLst>
                <a:ext uri="{FF2B5EF4-FFF2-40B4-BE49-F238E27FC236}">
                  <a16:creationId xmlns:a16="http://schemas.microsoft.com/office/drawing/2014/main" xmlns="" id="{459B900B-7267-4CFE-A67D-5856652C88D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
              <a:extLst>
                <a:ext uri="{FF2B5EF4-FFF2-40B4-BE49-F238E27FC236}">
                  <a16:creationId xmlns:a16="http://schemas.microsoft.com/office/drawing/2014/main" xmlns="" id="{8D2D3A2F-EFC5-4CF9-BFD0-540F414D0DC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508477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223434085"/>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7" name="组合 6">
            <a:extLst>
              <a:ext uri="{FF2B5EF4-FFF2-40B4-BE49-F238E27FC236}">
                <a16:creationId xmlns:a16="http://schemas.microsoft.com/office/drawing/2014/main" xmlns="" id="{8B7ECB2F-D276-4E6C-A895-4ECCC07A6C42}"/>
              </a:ext>
            </a:extLst>
          </p:cNvPr>
          <p:cNvGrpSpPr/>
          <p:nvPr/>
        </p:nvGrpSpPr>
        <p:grpSpPr>
          <a:xfrm>
            <a:off x="702744" y="3187729"/>
            <a:ext cx="748387" cy="1072566"/>
            <a:chOff x="7460120" y="5755406"/>
            <a:chExt cx="486444" cy="697157"/>
          </a:xfrm>
        </p:grpSpPr>
        <p:pic>
          <p:nvPicPr>
            <p:cNvPr id="8" name="图片 7">
              <a:extLst>
                <a:ext uri="{FF2B5EF4-FFF2-40B4-BE49-F238E27FC236}">
                  <a16:creationId xmlns:a16="http://schemas.microsoft.com/office/drawing/2014/main" xmlns="" id="{A48EC2E2-2432-4D0A-AE4A-B8BCC6ACF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xmlns="" id="{86A78C44-D747-4287-95E3-F806D17DAB3C}"/>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xmlns="" id="{C1B5862F-F07F-4CDB-8819-D5AF4AB0A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a:extLst>
              <a:ext uri="{FF2B5EF4-FFF2-40B4-BE49-F238E27FC236}">
                <a16:creationId xmlns:a16="http://schemas.microsoft.com/office/drawing/2014/main" xmlns="" id="{8F94F5A1-946E-437E-9090-9C08A03E0EB8}"/>
              </a:ext>
            </a:extLst>
          </p:cNvPr>
          <p:cNvGrpSpPr/>
          <p:nvPr/>
        </p:nvGrpSpPr>
        <p:grpSpPr>
          <a:xfrm>
            <a:off x="2685212" y="3207832"/>
            <a:ext cx="953973" cy="1038521"/>
            <a:chOff x="7545390" y="1668463"/>
            <a:chExt cx="2149476" cy="2339976"/>
          </a:xfrm>
        </p:grpSpPr>
        <p:sp>
          <p:nvSpPr>
            <p:cNvPr id="12" name="Freeform 27">
              <a:extLst>
                <a:ext uri="{FF2B5EF4-FFF2-40B4-BE49-F238E27FC236}">
                  <a16:creationId xmlns:a16="http://schemas.microsoft.com/office/drawing/2014/main" xmlns="" id="{B143081E-1228-429B-B26E-3B8E71B2BE66}"/>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8">
              <a:extLst>
                <a:ext uri="{FF2B5EF4-FFF2-40B4-BE49-F238E27FC236}">
                  <a16:creationId xmlns:a16="http://schemas.microsoft.com/office/drawing/2014/main" xmlns="" id="{F138C857-A10A-401B-85C3-D620BA0683A1}"/>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9">
              <a:extLst>
                <a:ext uri="{FF2B5EF4-FFF2-40B4-BE49-F238E27FC236}">
                  <a16:creationId xmlns:a16="http://schemas.microsoft.com/office/drawing/2014/main" xmlns="" id="{44147279-110D-47CE-AD96-72DC218EA77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0">
              <a:extLst>
                <a:ext uri="{FF2B5EF4-FFF2-40B4-BE49-F238E27FC236}">
                  <a16:creationId xmlns:a16="http://schemas.microsoft.com/office/drawing/2014/main" xmlns="" id="{03950292-579C-4C9B-899C-1B02A360A12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
              <a:extLst>
                <a:ext uri="{FF2B5EF4-FFF2-40B4-BE49-F238E27FC236}">
                  <a16:creationId xmlns:a16="http://schemas.microsoft.com/office/drawing/2014/main" xmlns="" id="{6036E2A1-3D79-4904-A733-496E831282F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13182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4205186936"/>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E7F4328C-A90C-4A3F-B8E7-5B241E45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xmlns=""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xmlns=""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47857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89079207"/>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E7F4328C-A90C-4A3F-B8E7-5B241E45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xmlns=""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xmlns=""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7421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534933557"/>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E7F4328C-A90C-4A3F-B8E7-5B241E45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xmlns=""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xmlns=""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777980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344026283"/>
              </p:ext>
            </p:extLst>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E7F4328C-A90C-4A3F-B8E7-5B241E45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14" name="Group 70">
            <a:extLst>
              <a:ext uri="{FF2B5EF4-FFF2-40B4-BE49-F238E27FC236}">
                <a16:creationId xmlns:a16="http://schemas.microsoft.com/office/drawing/2014/main" xmlns="" id="{C6088867-9022-4CB4-80DF-2FC614169F0E}"/>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xmlns="" id="{487AF031-F8D4-4215-B1A0-0A1EA7462BB3}"/>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xmlns="" id="{05B08D79-A249-4B9E-BC9C-C2FCEA223887}"/>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xmlns="" id="{1B9247A6-69EC-49BC-AF62-1A1339150DBC}"/>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xmlns="" id="{7C508DBD-5B4F-482B-A2BD-E1879BB5EC2E}"/>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58310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80827353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p>
                    <a:p>
                      <a:pPr marL="72000"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pic>
        <p:nvPicPr>
          <p:cNvPr id="7" name="图片 6">
            <a:extLst>
              <a:ext uri="{FF2B5EF4-FFF2-40B4-BE49-F238E27FC236}">
                <a16:creationId xmlns:a16="http://schemas.microsoft.com/office/drawing/2014/main" xmlns="" id="{E7F4328C-A90C-4A3F-B8E7-5B241E45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xmlns=""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xmlns=""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xmlns=""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xmlns=""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xmlns=""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xmlns=""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91150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147793640"/>
              </p:ext>
            </p:extLst>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14" name="组合 13">
            <a:extLst>
              <a:ext uri="{FF2B5EF4-FFF2-40B4-BE49-F238E27FC236}">
                <a16:creationId xmlns:a16="http://schemas.microsoft.com/office/drawing/2014/main" xmlns="" id="{57C4425B-3FB2-4140-8F5E-57618F6841F9}"/>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xmlns="" id="{45E689A8-CB09-4788-B2AB-A9CDE6405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xmlns="" id="{8AB8C766-80F7-4CBD-AE11-057B78FDEBB5}"/>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xmlns="" id="{3BA18F7E-1605-4BA0-9AD2-06BC35108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xmlns="" id="{EAB7CA9D-7D23-444B-89B2-316D1DB517B6}"/>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xmlns="" id="{3303232B-A6A4-44EE-86CD-0CF5EC9E9F38}"/>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xmlns="" id="{C358DB7E-0178-462E-AB36-FF0D6C68983F}"/>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xmlns="" id="{29EEB640-6148-4CFA-A59F-C2319E35131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xmlns="" id="{5AC351FC-530A-4743-8323-7C23C00690C3}"/>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xmlns="" id="{D8323AED-0F86-4557-936D-88B79BB1317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494116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1264460544"/>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14" name="组合 13">
            <a:extLst>
              <a:ext uri="{FF2B5EF4-FFF2-40B4-BE49-F238E27FC236}">
                <a16:creationId xmlns:a16="http://schemas.microsoft.com/office/drawing/2014/main" xmlns="" id="{8D0340C6-4831-4EA1-9BD3-6A14BBB3D9E8}"/>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xmlns="" id="{1D450ACA-922D-4BAA-911B-70F2B1880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xmlns="" id="{68B70D42-C2A1-49BE-94EB-1C5C32260CE4}"/>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xmlns="" id="{DA77683E-3477-4C39-A4CF-D5D9AD45A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xmlns="" id="{4D57E749-3A72-4192-A521-A4A40593ED8E}"/>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xmlns="" id="{86E05925-1984-4885-B671-21AF4D9F839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xmlns="" id="{00AE54CD-3367-4E63-9887-52099ECD5EE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xmlns="" id="{F67DD241-8052-430A-BEBA-3CD7CC73B75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xmlns="" id="{803AD10C-F6DF-4A0F-AAC1-7FC18B42033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xmlns="" id="{CA456208-0F72-4755-BDED-EBDCE8E721B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27251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343412431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清理槽壁结疤时，应自上而下进行。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14" name="组合 13">
            <a:extLst>
              <a:ext uri="{FF2B5EF4-FFF2-40B4-BE49-F238E27FC236}">
                <a16:creationId xmlns:a16="http://schemas.microsoft.com/office/drawing/2014/main" xmlns="" id="{8D0340C6-4831-4EA1-9BD3-6A14BBB3D9E8}"/>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xmlns="" id="{1D450ACA-922D-4BAA-911B-70F2B1880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xmlns="" id="{68B70D42-C2A1-49BE-94EB-1C5C32260CE4}"/>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xmlns="" id="{DA77683E-3477-4C39-A4CF-D5D9AD45A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xmlns="" id="{4D57E749-3A72-4192-A521-A4A40593ED8E}"/>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xmlns="" id="{86E05925-1984-4885-B671-21AF4D9F839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xmlns="" id="{00AE54CD-3367-4E63-9887-52099ECD5EE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xmlns="" id="{F67DD241-8052-430A-BEBA-3CD7CC73B75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xmlns="" id="{803AD10C-F6DF-4A0F-AAC1-7FC18B42033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xmlns="" id="{CA456208-0F72-4755-BDED-EBDCE8E721B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667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pic>
        <p:nvPicPr>
          <p:cNvPr id="50" name="Picture 18" descr="注意防尘，15张">
            <a:extLst>
              <a:ext uri="{FF2B5EF4-FFF2-40B4-BE49-F238E27FC236}">
                <a16:creationId xmlns:a16="http://schemas.microsoft.com/office/drawing/2014/main" xmlns="" id="{119B2A3E-DD40-4C72-AC1C-6BE52B5F0D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a:extLst>
              <a:ext uri="{FF2B5EF4-FFF2-40B4-BE49-F238E27FC236}">
                <a16:creationId xmlns:a16="http://schemas.microsoft.com/office/drawing/2014/main" xmlns="" id="{E120A8F2-9443-46CD-A06D-133D92346BDA}"/>
              </a:ext>
            </a:extLst>
          </p:cNvPr>
          <p:cNvGrpSpPr>
            <a:grpSpLocks noChangeAspect="1"/>
          </p:cNvGrpSpPr>
          <p:nvPr/>
        </p:nvGrpSpPr>
        <p:grpSpPr bwMode="auto">
          <a:xfrm>
            <a:off x="749567" y="3827229"/>
            <a:ext cx="725700" cy="788362"/>
            <a:chOff x="2378" y="2565"/>
            <a:chExt cx="1355" cy="1472"/>
          </a:xfrm>
        </p:grpSpPr>
        <p:sp>
          <p:nvSpPr>
            <p:cNvPr id="33" name="Freeform 71">
              <a:extLst>
                <a:ext uri="{FF2B5EF4-FFF2-40B4-BE49-F238E27FC236}">
                  <a16:creationId xmlns:a16="http://schemas.microsoft.com/office/drawing/2014/main" xmlns="" id="{BCF2DC31-923E-4DB5-A603-B5984EBBC160}"/>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4" name="Freeform 72">
              <a:extLst>
                <a:ext uri="{FF2B5EF4-FFF2-40B4-BE49-F238E27FC236}">
                  <a16:creationId xmlns:a16="http://schemas.microsoft.com/office/drawing/2014/main" xmlns="" id="{FA3E76EE-E827-4801-ABD4-8E397C553DE4}"/>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3">
              <a:extLst>
                <a:ext uri="{FF2B5EF4-FFF2-40B4-BE49-F238E27FC236}">
                  <a16:creationId xmlns:a16="http://schemas.microsoft.com/office/drawing/2014/main" xmlns="" id="{6E7C2C7E-F224-4019-8BA3-8471566A452C}"/>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4">
              <a:extLst>
                <a:ext uri="{FF2B5EF4-FFF2-40B4-BE49-F238E27FC236}">
                  <a16:creationId xmlns:a16="http://schemas.microsoft.com/office/drawing/2014/main" xmlns="" id="{85D2EEF7-2229-4742-9D14-C4B0068D6B12}"/>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a:extLst>
              <a:ext uri="{FF2B5EF4-FFF2-40B4-BE49-F238E27FC236}">
                <a16:creationId xmlns:a16="http://schemas.microsoft.com/office/drawing/2014/main" xmlns="" id="{91A44A83-7CDA-40DF-8D84-131B50175E45}"/>
              </a:ext>
            </a:extLst>
          </p:cNvPr>
          <p:cNvGrpSpPr/>
          <p:nvPr/>
        </p:nvGrpSpPr>
        <p:grpSpPr>
          <a:xfrm>
            <a:off x="1677940" y="3824933"/>
            <a:ext cx="712331" cy="772698"/>
            <a:chOff x="9837610" y="3577222"/>
            <a:chExt cx="2154237" cy="2336801"/>
          </a:xfrm>
        </p:grpSpPr>
        <p:sp>
          <p:nvSpPr>
            <p:cNvPr id="40" name="Freeform 102">
              <a:extLst>
                <a:ext uri="{FF2B5EF4-FFF2-40B4-BE49-F238E27FC236}">
                  <a16:creationId xmlns:a16="http://schemas.microsoft.com/office/drawing/2014/main" xmlns="" id="{7253A50C-1AB1-4092-B11C-BAC43AB5AA6E}"/>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03">
              <a:extLst>
                <a:ext uri="{FF2B5EF4-FFF2-40B4-BE49-F238E27FC236}">
                  <a16:creationId xmlns:a16="http://schemas.microsoft.com/office/drawing/2014/main" xmlns="" id="{8B665900-D131-447A-A996-9CDFEA28B7CC}"/>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4">
              <a:extLst>
                <a:ext uri="{FF2B5EF4-FFF2-40B4-BE49-F238E27FC236}">
                  <a16:creationId xmlns:a16="http://schemas.microsoft.com/office/drawing/2014/main" xmlns="" id="{F90FDEB6-D0A2-4DAB-9071-30922AF70CC6}"/>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5">
              <a:extLst>
                <a:ext uri="{FF2B5EF4-FFF2-40B4-BE49-F238E27FC236}">
                  <a16:creationId xmlns:a16="http://schemas.microsoft.com/office/drawing/2014/main" xmlns="" id="{E3A4164E-E8ED-4F8C-A315-90A26415C059}"/>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9">
              <a:extLst>
                <a:ext uri="{FF2B5EF4-FFF2-40B4-BE49-F238E27FC236}">
                  <a16:creationId xmlns:a16="http://schemas.microsoft.com/office/drawing/2014/main" xmlns="" id="{0A25DCA8-9B9C-4DBF-9E3F-DBA21BC7448D}"/>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a:extLst>
              <a:ext uri="{FF2B5EF4-FFF2-40B4-BE49-F238E27FC236}">
                <a16:creationId xmlns:a16="http://schemas.microsoft.com/office/drawing/2014/main" xmlns="" id="{E49CDEDF-F510-4C34-BF68-92D1F25DE5EA}"/>
              </a:ext>
            </a:extLst>
          </p:cNvPr>
          <p:cNvGrpSpPr/>
          <p:nvPr/>
        </p:nvGrpSpPr>
        <p:grpSpPr>
          <a:xfrm>
            <a:off x="3396249" y="3843306"/>
            <a:ext cx="734185" cy="812939"/>
            <a:chOff x="2123376" y="3964969"/>
            <a:chExt cx="545252" cy="603740"/>
          </a:xfrm>
        </p:grpSpPr>
        <p:pic>
          <p:nvPicPr>
            <p:cNvPr id="54" name="图片 53">
              <a:extLst>
                <a:ext uri="{FF2B5EF4-FFF2-40B4-BE49-F238E27FC236}">
                  <a16:creationId xmlns:a16="http://schemas.microsoft.com/office/drawing/2014/main" xmlns="" id="{41A52892-E3F3-4007-8893-628DBD05C8CC}"/>
                </a:ext>
              </a:extLst>
            </p:cNvPr>
            <p:cNvPicPr/>
            <p:nvPr/>
          </p:nvPicPr>
          <p:blipFill rotWithShape="1">
            <a:blip r:embed="rId3" cstate="print"/>
            <a:srcRect b="38182"/>
            <a:stretch/>
          </p:blipFill>
          <p:spPr bwMode="auto">
            <a:xfrm>
              <a:off x="2123376" y="3964969"/>
              <a:ext cx="543463" cy="481833"/>
            </a:xfrm>
            <a:prstGeom prst="rect">
              <a:avLst/>
            </a:prstGeom>
            <a:noFill/>
            <a:ln w="9525">
              <a:noFill/>
              <a:miter lim="800000"/>
              <a:headEnd/>
              <a:tailEnd/>
            </a:ln>
          </p:spPr>
        </p:pic>
        <p:sp>
          <p:nvSpPr>
            <p:cNvPr id="55" name="文本框 54">
              <a:extLst>
                <a:ext uri="{FF2B5EF4-FFF2-40B4-BE49-F238E27FC236}">
                  <a16:creationId xmlns:a16="http://schemas.microsoft.com/office/drawing/2014/main" xmlns="" id="{0B0285D6-3A41-46CD-9BA4-531213443A95}"/>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56" name="组合 55">
            <a:extLst>
              <a:ext uri="{FF2B5EF4-FFF2-40B4-BE49-F238E27FC236}">
                <a16:creationId xmlns:a16="http://schemas.microsoft.com/office/drawing/2014/main" xmlns="" id="{17641D9C-D822-4D1B-972B-218BEDB59894}"/>
              </a:ext>
            </a:extLst>
          </p:cNvPr>
          <p:cNvGrpSpPr/>
          <p:nvPr/>
        </p:nvGrpSpPr>
        <p:grpSpPr>
          <a:xfrm>
            <a:off x="5377809" y="5637478"/>
            <a:ext cx="502291" cy="688095"/>
            <a:chOff x="5048562" y="5751300"/>
            <a:chExt cx="502291" cy="688095"/>
          </a:xfrm>
        </p:grpSpPr>
        <p:pic>
          <p:nvPicPr>
            <p:cNvPr id="57" name="图片 56">
              <a:extLst>
                <a:ext uri="{FF2B5EF4-FFF2-40B4-BE49-F238E27FC236}">
                  <a16:creationId xmlns:a16="http://schemas.microsoft.com/office/drawing/2014/main" xmlns="" id="{949F695C-B23F-4AB4-BF24-FC2B6224AB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58" name="Rectangle 74">
              <a:extLst>
                <a:ext uri="{FF2B5EF4-FFF2-40B4-BE49-F238E27FC236}">
                  <a16:creationId xmlns:a16="http://schemas.microsoft.com/office/drawing/2014/main" xmlns="" id="{9EBBAD8A-3786-432B-A794-3EBB29B4071B}"/>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9" name="组合 58">
            <a:extLst>
              <a:ext uri="{FF2B5EF4-FFF2-40B4-BE49-F238E27FC236}">
                <a16:creationId xmlns:a16="http://schemas.microsoft.com/office/drawing/2014/main" xmlns="" id="{ADF15265-A487-44AA-8B32-738670CFA3A1}"/>
              </a:ext>
            </a:extLst>
          </p:cNvPr>
          <p:cNvGrpSpPr/>
          <p:nvPr/>
        </p:nvGrpSpPr>
        <p:grpSpPr>
          <a:xfrm>
            <a:off x="6216044" y="5631063"/>
            <a:ext cx="486444" cy="692201"/>
            <a:chOff x="6231394" y="5751300"/>
            <a:chExt cx="486444" cy="692201"/>
          </a:xfrm>
        </p:grpSpPr>
        <p:pic>
          <p:nvPicPr>
            <p:cNvPr id="60" name="图片 59">
              <a:extLst>
                <a:ext uri="{FF2B5EF4-FFF2-40B4-BE49-F238E27FC236}">
                  <a16:creationId xmlns:a16="http://schemas.microsoft.com/office/drawing/2014/main" xmlns="" id="{BB1F8CC0-3F88-4977-ABD4-A060E56BB3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61" name="Rectangle 74">
              <a:extLst>
                <a:ext uri="{FF2B5EF4-FFF2-40B4-BE49-F238E27FC236}">
                  <a16:creationId xmlns:a16="http://schemas.microsoft.com/office/drawing/2014/main" xmlns="" id="{18659D7F-AC85-4E22-8343-3776227A0CCA}"/>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2" name="组合 61">
            <a:extLst>
              <a:ext uri="{FF2B5EF4-FFF2-40B4-BE49-F238E27FC236}">
                <a16:creationId xmlns:a16="http://schemas.microsoft.com/office/drawing/2014/main" xmlns="" id="{17D67BA4-7F70-4B44-A8B8-F05C07D6213A}"/>
              </a:ext>
            </a:extLst>
          </p:cNvPr>
          <p:cNvGrpSpPr/>
          <p:nvPr/>
        </p:nvGrpSpPr>
        <p:grpSpPr>
          <a:xfrm>
            <a:off x="7038432" y="5631063"/>
            <a:ext cx="486444" cy="688095"/>
            <a:chOff x="5666496" y="6074423"/>
            <a:chExt cx="486444" cy="688095"/>
          </a:xfrm>
        </p:grpSpPr>
        <p:pic>
          <p:nvPicPr>
            <p:cNvPr id="63" name="图片 62">
              <a:extLst>
                <a:ext uri="{FF2B5EF4-FFF2-40B4-BE49-F238E27FC236}">
                  <a16:creationId xmlns:a16="http://schemas.microsoft.com/office/drawing/2014/main" xmlns="" id="{8CD052AC-49A8-4D54-8FBF-B467B25B8B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64" name="Rectangle 74">
              <a:extLst>
                <a:ext uri="{FF2B5EF4-FFF2-40B4-BE49-F238E27FC236}">
                  <a16:creationId xmlns:a16="http://schemas.microsoft.com/office/drawing/2014/main" xmlns="" id="{2B67F840-0ABE-4930-ADBE-DE64E3BCA4C8}"/>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5" name="组合 64">
            <a:extLst>
              <a:ext uri="{FF2B5EF4-FFF2-40B4-BE49-F238E27FC236}">
                <a16:creationId xmlns:a16="http://schemas.microsoft.com/office/drawing/2014/main" xmlns="" id="{9B2E1FE7-F2E3-402C-B0FC-71C5C7532DD3}"/>
              </a:ext>
            </a:extLst>
          </p:cNvPr>
          <p:cNvGrpSpPr/>
          <p:nvPr/>
        </p:nvGrpSpPr>
        <p:grpSpPr>
          <a:xfrm>
            <a:off x="7860820" y="5630162"/>
            <a:ext cx="486444" cy="689896"/>
            <a:chOff x="6832165" y="5753605"/>
            <a:chExt cx="486444" cy="689896"/>
          </a:xfrm>
        </p:grpSpPr>
        <p:pic>
          <p:nvPicPr>
            <p:cNvPr id="66" name="图片 65">
              <a:extLst>
                <a:ext uri="{FF2B5EF4-FFF2-40B4-BE49-F238E27FC236}">
                  <a16:creationId xmlns:a16="http://schemas.microsoft.com/office/drawing/2014/main" xmlns="" id="{6FD0FEDE-C4C5-4F67-9CFB-C812973B32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a:extLst>
                <a:ext uri="{FF2B5EF4-FFF2-40B4-BE49-F238E27FC236}">
                  <a16:creationId xmlns:a16="http://schemas.microsoft.com/office/drawing/2014/main" xmlns="" id="{A095F2A8-8120-4CBA-BB91-855B02DA4713}"/>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8" name="组合 67">
            <a:extLst>
              <a:ext uri="{FF2B5EF4-FFF2-40B4-BE49-F238E27FC236}">
                <a16:creationId xmlns:a16="http://schemas.microsoft.com/office/drawing/2014/main" xmlns="" id="{1454E2A4-9690-4672-84F7-591975771908}"/>
              </a:ext>
            </a:extLst>
          </p:cNvPr>
          <p:cNvGrpSpPr/>
          <p:nvPr/>
        </p:nvGrpSpPr>
        <p:grpSpPr>
          <a:xfrm>
            <a:off x="9505596" y="5628760"/>
            <a:ext cx="486444" cy="688095"/>
            <a:chOff x="8135043" y="5752584"/>
            <a:chExt cx="486444" cy="688095"/>
          </a:xfrm>
        </p:grpSpPr>
        <p:pic>
          <p:nvPicPr>
            <p:cNvPr id="69" name="图片 68">
              <a:extLst>
                <a:ext uri="{FF2B5EF4-FFF2-40B4-BE49-F238E27FC236}">
                  <a16:creationId xmlns:a16="http://schemas.microsoft.com/office/drawing/2014/main" xmlns="" id="{5E524656-41E8-4113-ADCE-041D7A6789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70" name="Rectangle 74">
              <a:extLst>
                <a:ext uri="{FF2B5EF4-FFF2-40B4-BE49-F238E27FC236}">
                  <a16:creationId xmlns:a16="http://schemas.microsoft.com/office/drawing/2014/main" xmlns="" id="{4FA718CF-134C-411F-A96A-A175F17EFCD1}"/>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1" name="组合 70">
            <a:extLst>
              <a:ext uri="{FF2B5EF4-FFF2-40B4-BE49-F238E27FC236}">
                <a16:creationId xmlns:a16="http://schemas.microsoft.com/office/drawing/2014/main" xmlns="" id="{6D4498BA-104A-4C5D-9AB6-721AAD9765DA}"/>
              </a:ext>
            </a:extLst>
          </p:cNvPr>
          <p:cNvGrpSpPr/>
          <p:nvPr/>
        </p:nvGrpSpPr>
        <p:grpSpPr>
          <a:xfrm>
            <a:off x="10327986" y="5632946"/>
            <a:ext cx="486444" cy="697157"/>
            <a:chOff x="7460120" y="5755406"/>
            <a:chExt cx="486444" cy="697157"/>
          </a:xfrm>
        </p:grpSpPr>
        <p:pic>
          <p:nvPicPr>
            <p:cNvPr id="72" name="图片 71">
              <a:extLst>
                <a:ext uri="{FF2B5EF4-FFF2-40B4-BE49-F238E27FC236}">
                  <a16:creationId xmlns:a16="http://schemas.microsoft.com/office/drawing/2014/main" xmlns="" id="{093B34BF-EC75-4856-9C09-E1B165F36E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a:extLst>
                <a:ext uri="{FF2B5EF4-FFF2-40B4-BE49-F238E27FC236}">
                  <a16:creationId xmlns:a16="http://schemas.microsoft.com/office/drawing/2014/main" xmlns="" id="{B9519DE7-F49D-4ADF-AB28-31688807865B}"/>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6" name="组合 15">
            <a:extLst>
              <a:ext uri="{FF2B5EF4-FFF2-40B4-BE49-F238E27FC236}">
                <a16:creationId xmlns:a16="http://schemas.microsoft.com/office/drawing/2014/main" xmlns="" id="{773ECB52-7E76-493E-83C3-2E71D46B3356}"/>
              </a:ext>
            </a:extLst>
          </p:cNvPr>
          <p:cNvGrpSpPr/>
          <p:nvPr/>
        </p:nvGrpSpPr>
        <p:grpSpPr>
          <a:xfrm>
            <a:off x="8683208" y="5635169"/>
            <a:ext cx="486444" cy="688095"/>
            <a:chOff x="8609332" y="5635169"/>
            <a:chExt cx="486444" cy="688095"/>
          </a:xfrm>
        </p:grpSpPr>
        <p:pic>
          <p:nvPicPr>
            <p:cNvPr id="15" name="图片 14">
              <a:extLst>
                <a:ext uri="{FF2B5EF4-FFF2-40B4-BE49-F238E27FC236}">
                  <a16:creationId xmlns:a16="http://schemas.microsoft.com/office/drawing/2014/main" xmlns="" id="{2A709D86-E09B-4275-ABA6-C6EDBED5368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609332" y="5635169"/>
              <a:ext cx="483237" cy="688095"/>
            </a:xfrm>
            <a:prstGeom prst="rect">
              <a:avLst/>
            </a:prstGeom>
          </p:spPr>
        </p:pic>
        <p:sp>
          <p:nvSpPr>
            <p:cNvPr id="77" name="Rectangle 74">
              <a:extLst>
                <a:ext uri="{FF2B5EF4-FFF2-40B4-BE49-F238E27FC236}">
                  <a16:creationId xmlns:a16="http://schemas.microsoft.com/office/drawing/2014/main" xmlns="" id="{C37B190F-C9D9-494B-AB7B-DA687AF46DD1}"/>
                </a:ext>
              </a:extLst>
            </p:cNvPr>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727844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p>
        </p:txBody>
      </p:sp>
      <p:graphicFrame>
        <p:nvGraphicFramePr>
          <p:cNvPr id="6" name="表格 5">
            <a:extLst>
              <a:ext uri="{FF2B5EF4-FFF2-40B4-BE49-F238E27FC236}">
                <a16:creationId xmlns:a16="http://schemas.microsoft.com/office/drawing/2014/main" xmlns="" id="{6C75F79C-853A-4490-875C-0F7E9586DEC2}"/>
              </a:ext>
            </a:extLst>
          </p:cNvPr>
          <p:cNvGraphicFramePr>
            <a:graphicFrameLocks noGrp="1"/>
          </p:cNvGraphicFramePr>
          <p:nvPr>
            <p:extLst>
              <p:ext uri="{D42A27DB-BD31-4B8C-83A1-F6EECF244321}">
                <p14:modId xmlns:p14="http://schemas.microsoft.com/office/powerpoint/2010/main" val="203004408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xmlns="" val="3534696703"/>
                    </a:ext>
                  </a:extLst>
                </a:gridCol>
                <a:gridCol w="1687591">
                  <a:extLst>
                    <a:ext uri="{9D8B030D-6E8A-4147-A177-3AD203B41FA5}">
                      <a16:colId xmlns:a16="http://schemas.microsoft.com/office/drawing/2014/main" xmlns="" val="2451093266"/>
                    </a:ext>
                  </a:extLst>
                </a:gridCol>
                <a:gridCol w="2018242">
                  <a:extLst>
                    <a:ext uri="{9D8B030D-6E8A-4147-A177-3AD203B41FA5}">
                      <a16:colId xmlns:a16="http://schemas.microsoft.com/office/drawing/2014/main" xmlns="" val="2074158627"/>
                    </a:ext>
                  </a:extLst>
                </a:gridCol>
                <a:gridCol w="5892802">
                  <a:extLst>
                    <a:ext uri="{9D8B030D-6E8A-4147-A177-3AD203B41FA5}">
                      <a16:colId xmlns:a16="http://schemas.microsoft.com/office/drawing/2014/main" xmlns=""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28440498"/>
                  </a:ext>
                </a:extLst>
              </a:tr>
            </a:tbl>
          </a:graphicData>
        </a:graphic>
      </p:graphicFrame>
      <p:grpSp>
        <p:nvGrpSpPr>
          <p:cNvPr id="14" name="组合 13">
            <a:extLst>
              <a:ext uri="{FF2B5EF4-FFF2-40B4-BE49-F238E27FC236}">
                <a16:creationId xmlns:a16="http://schemas.microsoft.com/office/drawing/2014/main" xmlns="" id="{8D0340C6-4831-4EA1-9BD3-6A14BBB3D9E8}"/>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xmlns="" id="{1D450ACA-922D-4BAA-911B-70F2B1880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xmlns="" id="{68B70D42-C2A1-49BE-94EB-1C5C32260CE4}"/>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xmlns="" id="{DA77683E-3477-4C39-A4CF-D5D9AD45A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xmlns="" id="{4D57E749-3A72-4192-A521-A4A40593ED8E}"/>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xmlns="" id="{86E05925-1984-4885-B671-21AF4D9F839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xmlns="" id="{00AE54CD-3367-4E63-9887-52099ECD5EE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xmlns="" id="{F67DD241-8052-430A-BEBA-3CD7CC73B75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xmlns="" id="{803AD10C-F6DF-4A0F-AAC1-7FC18B42033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xmlns="" id="{CA456208-0F72-4755-BDED-EBDCE8E721B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6892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extLst>
              <p:ext uri="{D42A27DB-BD31-4B8C-83A1-F6EECF244321}">
                <p14:modId xmlns:p14="http://schemas.microsoft.com/office/powerpoint/2010/main" val="1156286466"/>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pic>
        <p:nvPicPr>
          <p:cNvPr id="53" name="Picture 28" descr="注意防尘，15张">
            <a:extLst>
              <a:ext uri="{FF2B5EF4-FFF2-40B4-BE49-F238E27FC236}">
                <a16:creationId xmlns:a16="http://schemas.microsoft.com/office/drawing/2014/main" xmlns="" id="{3A06E416-F941-4319-A5E5-5CA25B35A8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a:extLst>
              <a:ext uri="{FF2B5EF4-FFF2-40B4-BE49-F238E27FC236}">
                <a16:creationId xmlns:a16="http://schemas.microsoft.com/office/drawing/2014/main" xmlns="" id="{99763D58-2403-4157-861E-32507982B32B}"/>
              </a:ext>
            </a:extLst>
          </p:cNvPr>
          <p:cNvGrpSpPr>
            <a:grpSpLocks noChangeAspect="1"/>
          </p:cNvGrpSpPr>
          <p:nvPr/>
        </p:nvGrpSpPr>
        <p:grpSpPr bwMode="auto">
          <a:xfrm>
            <a:off x="675677" y="3845701"/>
            <a:ext cx="725700" cy="788362"/>
            <a:chOff x="2378" y="2565"/>
            <a:chExt cx="1355" cy="1472"/>
          </a:xfrm>
        </p:grpSpPr>
        <p:sp>
          <p:nvSpPr>
            <p:cNvPr id="38" name="Freeform 71">
              <a:extLst>
                <a:ext uri="{FF2B5EF4-FFF2-40B4-BE49-F238E27FC236}">
                  <a16:creationId xmlns:a16="http://schemas.microsoft.com/office/drawing/2014/main" xmlns="" id="{11F1B9E8-CCB7-46E0-A343-AF042BBA614F}"/>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3" name="Freeform 72">
              <a:extLst>
                <a:ext uri="{FF2B5EF4-FFF2-40B4-BE49-F238E27FC236}">
                  <a16:creationId xmlns:a16="http://schemas.microsoft.com/office/drawing/2014/main" xmlns="" id="{3CE2385B-0FC6-40CE-8B3D-5263B3188541}"/>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3">
              <a:extLst>
                <a:ext uri="{FF2B5EF4-FFF2-40B4-BE49-F238E27FC236}">
                  <a16:creationId xmlns:a16="http://schemas.microsoft.com/office/drawing/2014/main" xmlns="" id="{352CB122-B6E7-4A05-800A-1088579367BF}"/>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4">
              <a:extLst>
                <a:ext uri="{FF2B5EF4-FFF2-40B4-BE49-F238E27FC236}">
                  <a16:creationId xmlns:a16="http://schemas.microsoft.com/office/drawing/2014/main" xmlns="" id="{35A314A6-9FC4-4F61-A0CA-5FBF56336522}"/>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a:extLst>
              <a:ext uri="{FF2B5EF4-FFF2-40B4-BE49-F238E27FC236}">
                <a16:creationId xmlns:a16="http://schemas.microsoft.com/office/drawing/2014/main" xmlns="" id="{959EE799-675E-4E36-8F14-E4E02D381FE5}"/>
              </a:ext>
            </a:extLst>
          </p:cNvPr>
          <p:cNvGrpSpPr/>
          <p:nvPr/>
        </p:nvGrpSpPr>
        <p:grpSpPr>
          <a:xfrm>
            <a:off x="1526381" y="3865272"/>
            <a:ext cx="709763" cy="772097"/>
            <a:chOff x="5300437" y="861933"/>
            <a:chExt cx="2151063" cy="2339976"/>
          </a:xfrm>
        </p:grpSpPr>
        <p:sp>
          <p:nvSpPr>
            <p:cNvPr id="47" name="Freeform 16">
              <a:extLst>
                <a:ext uri="{FF2B5EF4-FFF2-40B4-BE49-F238E27FC236}">
                  <a16:creationId xmlns:a16="http://schemas.microsoft.com/office/drawing/2014/main" xmlns="" id="{4DDDE5C6-9ACE-47EE-8F0B-6AB74AC18AB1}"/>
                </a:ext>
              </a:extLst>
            </p:cNvPr>
            <p:cNvSpPr>
              <a:spLocks/>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7">
              <a:extLst>
                <a:ext uri="{FF2B5EF4-FFF2-40B4-BE49-F238E27FC236}">
                  <a16:creationId xmlns:a16="http://schemas.microsoft.com/office/drawing/2014/main" xmlns="" id="{EBDE56AA-AA7D-4867-8FEA-9B31A75B9D22}"/>
                </a:ext>
              </a:extLst>
            </p:cNvPr>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8">
              <a:extLst>
                <a:ext uri="{FF2B5EF4-FFF2-40B4-BE49-F238E27FC236}">
                  <a16:creationId xmlns:a16="http://schemas.microsoft.com/office/drawing/2014/main" xmlns="" id="{CCE3989F-460E-4047-AA84-52745B940F43}"/>
                </a:ext>
              </a:extLst>
            </p:cNvPr>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9">
              <a:extLst>
                <a:ext uri="{FF2B5EF4-FFF2-40B4-BE49-F238E27FC236}">
                  <a16:creationId xmlns:a16="http://schemas.microsoft.com/office/drawing/2014/main" xmlns="" id="{4D10A25A-5A67-4E2B-9FAB-13186DE98F2A}"/>
                </a:ext>
              </a:extLst>
            </p:cNvPr>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a:extLst>
              <a:ext uri="{FF2B5EF4-FFF2-40B4-BE49-F238E27FC236}">
                <a16:creationId xmlns:a16="http://schemas.microsoft.com/office/drawing/2014/main" xmlns="" id="{78BE323E-EF90-4107-A040-92BFE04E8B08}"/>
              </a:ext>
            </a:extLst>
          </p:cNvPr>
          <p:cNvGrpSpPr/>
          <p:nvPr/>
        </p:nvGrpSpPr>
        <p:grpSpPr>
          <a:xfrm>
            <a:off x="2306120" y="3857586"/>
            <a:ext cx="709763" cy="772667"/>
            <a:chOff x="7545390" y="1668463"/>
            <a:chExt cx="2149476" cy="2339976"/>
          </a:xfrm>
        </p:grpSpPr>
        <p:sp>
          <p:nvSpPr>
            <p:cNvPr id="55" name="Freeform 27">
              <a:extLst>
                <a:ext uri="{FF2B5EF4-FFF2-40B4-BE49-F238E27FC236}">
                  <a16:creationId xmlns:a16="http://schemas.microsoft.com/office/drawing/2014/main" xmlns="" id="{DF75578A-956A-4FB2-AC40-F5649417B4A3}"/>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8">
              <a:extLst>
                <a:ext uri="{FF2B5EF4-FFF2-40B4-BE49-F238E27FC236}">
                  <a16:creationId xmlns:a16="http://schemas.microsoft.com/office/drawing/2014/main" xmlns="" id="{4E02FC72-B90B-4490-B69F-9BE161A0445D}"/>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9">
              <a:extLst>
                <a:ext uri="{FF2B5EF4-FFF2-40B4-BE49-F238E27FC236}">
                  <a16:creationId xmlns:a16="http://schemas.microsoft.com/office/drawing/2014/main" xmlns="" id="{F112DD30-6C6F-4788-A4AF-BC76C56B076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0">
              <a:extLst>
                <a:ext uri="{FF2B5EF4-FFF2-40B4-BE49-F238E27FC236}">
                  <a16:creationId xmlns:a16="http://schemas.microsoft.com/office/drawing/2014/main" xmlns="" id="{9B32989C-033C-4C89-9206-42F3F503655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3">
              <a:extLst>
                <a:ext uri="{FF2B5EF4-FFF2-40B4-BE49-F238E27FC236}">
                  <a16:creationId xmlns:a16="http://schemas.microsoft.com/office/drawing/2014/main" xmlns="" id="{DFE0F078-3F55-4F2B-B14E-5FEB451501C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0" name="组合 59">
            <a:extLst>
              <a:ext uri="{FF2B5EF4-FFF2-40B4-BE49-F238E27FC236}">
                <a16:creationId xmlns:a16="http://schemas.microsoft.com/office/drawing/2014/main" xmlns="" id="{CB7A4A5D-8451-4276-9AEB-C6560EFD6B87}"/>
              </a:ext>
            </a:extLst>
          </p:cNvPr>
          <p:cNvGrpSpPr/>
          <p:nvPr/>
        </p:nvGrpSpPr>
        <p:grpSpPr>
          <a:xfrm>
            <a:off x="3053870" y="3859262"/>
            <a:ext cx="734185" cy="812939"/>
            <a:chOff x="2123376" y="3964969"/>
            <a:chExt cx="545252" cy="603740"/>
          </a:xfrm>
        </p:grpSpPr>
        <p:pic>
          <p:nvPicPr>
            <p:cNvPr id="61" name="图片 60">
              <a:extLst>
                <a:ext uri="{FF2B5EF4-FFF2-40B4-BE49-F238E27FC236}">
                  <a16:creationId xmlns:a16="http://schemas.microsoft.com/office/drawing/2014/main" xmlns="" id="{4081FCEA-9A1B-48FA-80EC-2E0AA4E30CD5}"/>
                </a:ext>
              </a:extLst>
            </p:cNvPr>
            <p:cNvPicPr/>
            <p:nvPr/>
          </p:nvPicPr>
          <p:blipFill rotWithShape="1">
            <a:blip r:embed="rId3" cstate="print"/>
            <a:srcRect b="38182"/>
            <a:stretch/>
          </p:blipFill>
          <p:spPr bwMode="auto">
            <a:xfrm>
              <a:off x="2123376" y="3964969"/>
              <a:ext cx="543463" cy="481833"/>
            </a:xfrm>
            <a:prstGeom prst="rect">
              <a:avLst/>
            </a:prstGeom>
            <a:noFill/>
            <a:ln w="9525">
              <a:noFill/>
              <a:miter lim="800000"/>
              <a:headEnd/>
              <a:tailEnd/>
            </a:ln>
          </p:spPr>
        </p:pic>
        <p:sp>
          <p:nvSpPr>
            <p:cNvPr id="62" name="文本框 61">
              <a:extLst>
                <a:ext uri="{FF2B5EF4-FFF2-40B4-BE49-F238E27FC236}">
                  <a16:creationId xmlns:a16="http://schemas.microsoft.com/office/drawing/2014/main" xmlns="" id="{E9A44D1C-FE9C-43E5-8BCF-6616DD150B5E}"/>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63" name="组合 62">
            <a:extLst>
              <a:ext uri="{FF2B5EF4-FFF2-40B4-BE49-F238E27FC236}">
                <a16:creationId xmlns:a16="http://schemas.microsoft.com/office/drawing/2014/main" xmlns="" id="{21D6C9FD-6A99-41CB-B0C5-934DB2D97BD3}"/>
              </a:ext>
            </a:extLst>
          </p:cNvPr>
          <p:cNvGrpSpPr/>
          <p:nvPr/>
        </p:nvGrpSpPr>
        <p:grpSpPr>
          <a:xfrm>
            <a:off x="5377809" y="5748314"/>
            <a:ext cx="502291" cy="688095"/>
            <a:chOff x="5048562" y="5751300"/>
            <a:chExt cx="502291" cy="688095"/>
          </a:xfrm>
        </p:grpSpPr>
        <p:pic>
          <p:nvPicPr>
            <p:cNvPr id="64" name="图片 63">
              <a:extLst>
                <a:ext uri="{FF2B5EF4-FFF2-40B4-BE49-F238E27FC236}">
                  <a16:creationId xmlns:a16="http://schemas.microsoft.com/office/drawing/2014/main" xmlns="" id="{C0B49F3C-43A5-432D-8FF7-54679D3E63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65" name="Rectangle 74">
              <a:extLst>
                <a:ext uri="{FF2B5EF4-FFF2-40B4-BE49-F238E27FC236}">
                  <a16:creationId xmlns:a16="http://schemas.microsoft.com/office/drawing/2014/main" xmlns="" id="{B79CEF99-8330-4697-AD7C-8BFB524C9B36}"/>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6" name="组合 65">
            <a:extLst>
              <a:ext uri="{FF2B5EF4-FFF2-40B4-BE49-F238E27FC236}">
                <a16:creationId xmlns:a16="http://schemas.microsoft.com/office/drawing/2014/main" xmlns="" id="{8CA4ADB3-BC17-4BC2-8359-4243B8A7D7E0}"/>
              </a:ext>
            </a:extLst>
          </p:cNvPr>
          <p:cNvGrpSpPr/>
          <p:nvPr/>
        </p:nvGrpSpPr>
        <p:grpSpPr>
          <a:xfrm>
            <a:off x="6216044" y="5741899"/>
            <a:ext cx="486444" cy="692201"/>
            <a:chOff x="6231394" y="5751300"/>
            <a:chExt cx="486444" cy="692201"/>
          </a:xfrm>
        </p:grpSpPr>
        <p:pic>
          <p:nvPicPr>
            <p:cNvPr id="67" name="图片 66">
              <a:extLst>
                <a:ext uri="{FF2B5EF4-FFF2-40B4-BE49-F238E27FC236}">
                  <a16:creationId xmlns:a16="http://schemas.microsoft.com/office/drawing/2014/main" xmlns="" id="{AEA3A1CB-9DA8-448A-BEE9-E66E54CB60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68" name="Rectangle 74">
              <a:extLst>
                <a:ext uri="{FF2B5EF4-FFF2-40B4-BE49-F238E27FC236}">
                  <a16:creationId xmlns:a16="http://schemas.microsoft.com/office/drawing/2014/main" xmlns="" id="{4021448A-04E5-4F32-AAC5-61F416B459F6}"/>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9" name="组合 68">
            <a:extLst>
              <a:ext uri="{FF2B5EF4-FFF2-40B4-BE49-F238E27FC236}">
                <a16:creationId xmlns:a16="http://schemas.microsoft.com/office/drawing/2014/main" xmlns="" id="{ECD0F412-255D-4A23-9E21-EFF0B5BBB2BD}"/>
              </a:ext>
            </a:extLst>
          </p:cNvPr>
          <p:cNvGrpSpPr/>
          <p:nvPr/>
        </p:nvGrpSpPr>
        <p:grpSpPr>
          <a:xfrm>
            <a:off x="7038432" y="5741899"/>
            <a:ext cx="486444" cy="688095"/>
            <a:chOff x="5666496" y="6074423"/>
            <a:chExt cx="486444" cy="688095"/>
          </a:xfrm>
        </p:grpSpPr>
        <p:pic>
          <p:nvPicPr>
            <p:cNvPr id="70" name="图片 69">
              <a:extLst>
                <a:ext uri="{FF2B5EF4-FFF2-40B4-BE49-F238E27FC236}">
                  <a16:creationId xmlns:a16="http://schemas.microsoft.com/office/drawing/2014/main" xmlns="" id="{64AC4E70-1798-4590-AFCD-67DAE569AF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71" name="Rectangle 74">
              <a:extLst>
                <a:ext uri="{FF2B5EF4-FFF2-40B4-BE49-F238E27FC236}">
                  <a16:creationId xmlns:a16="http://schemas.microsoft.com/office/drawing/2014/main" xmlns="" id="{652D8AAE-BD4B-444A-9EFE-379F8691EFE1}"/>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2" name="组合 71">
            <a:extLst>
              <a:ext uri="{FF2B5EF4-FFF2-40B4-BE49-F238E27FC236}">
                <a16:creationId xmlns:a16="http://schemas.microsoft.com/office/drawing/2014/main" xmlns="" id="{D1122C04-ABE4-434E-BD11-05E71C93322F}"/>
              </a:ext>
            </a:extLst>
          </p:cNvPr>
          <p:cNvGrpSpPr/>
          <p:nvPr/>
        </p:nvGrpSpPr>
        <p:grpSpPr>
          <a:xfrm>
            <a:off x="7860820" y="5740998"/>
            <a:ext cx="486444" cy="689896"/>
            <a:chOff x="6832165" y="5753605"/>
            <a:chExt cx="486444" cy="689896"/>
          </a:xfrm>
        </p:grpSpPr>
        <p:pic>
          <p:nvPicPr>
            <p:cNvPr id="73" name="图片 72">
              <a:extLst>
                <a:ext uri="{FF2B5EF4-FFF2-40B4-BE49-F238E27FC236}">
                  <a16:creationId xmlns:a16="http://schemas.microsoft.com/office/drawing/2014/main" xmlns="" id="{426F7E0C-5522-4ED9-84F3-D818185BE9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a:extLst>
                <a:ext uri="{FF2B5EF4-FFF2-40B4-BE49-F238E27FC236}">
                  <a16:creationId xmlns:a16="http://schemas.microsoft.com/office/drawing/2014/main" xmlns="" id="{037FA044-5860-4ECF-BE71-A1CD06A6F3D7}"/>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5" name="组合 74">
            <a:extLst>
              <a:ext uri="{FF2B5EF4-FFF2-40B4-BE49-F238E27FC236}">
                <a16:creationId xmlns:a16="http://schemas.microsoft.com/office/drawing/2014/main" xmlns="" id="{2FF15C44-4463-464A-ABB4-0E02AB5D6253}"/>
              </a:ext>
            </a:extLst>
          </p:cNvPr>
          <p:cNvGrpSpPr/>
          <p:nvPr/>
        </p:nvGrpSpPr>
        <p:grpSpPr>
          <a:xfrm>
            <a:off x="9505596" y="5739596"/>
            <a:ext cx="486444" cy="688095"/>
            <a:chOff x="8135043" y="5752584"/>
            <a:chExt cx="486444" cy="688095"/>
          </a:xfrm>
        </p:grpSpPr>
        <p:pic>
          <p:nvPicPr>
            <p:cNvPr id="76" name="图片 75">
              <a:extLst>
                <a:ext uri="{FF2B5EF4-FFF2-40B4-BE49-F238E27FC236}">
                  <a16:creationId xmlns:a16="http://schemas.microsoft.com/office/drawing/2014/main" xmlns="" id="{B9F5FBD3-1099-4140-AC05-E848BB4B9F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77" name="Rectangle 74">
              <a:extLst>
                <a:ext uri="{FF2B5EF4-FFF2-40B4-BE49-F238E27FC236}">
                  <a16:creationId xmlns:a16="http://schemas.microsoft.com/office/drawing/2014/main" xmlns="" id="{4B83AC68-01F1-48EB-823E-BA185A4258AD}"/>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8" name="组合 77">
            <a:extLst>
              <a:ext uri="{FF2B5EF4-FFF2-40B4-BE49-F238E27FC236}">
                <a16:creationId xmlns:a16="http://schemas.microsoft.com/office/drawing/2014/main" xmlns="" id="{696EE3FF-FBF0-4310-BC64-9ACE51D61BA6}"/>
              </a:ext>
            </a:extLst>
          </p:cNvPr>
          <p:cNvGrpSpPr/>
          <p:nvPr/>
        </p:nvGrpSpPr>
        <p:grpSpPr>
          <a:xfrm>
            <a:off x="10327986" y="5743782"/>
            <a:ext cx="486444" cy="697157"/>
            <a:chOff x="7460120" y="5755406"/>
            <a:chExt cx="486444" cy="697157"/>
          </a:xfrm>
        </p:grpSpPr>
        <p:pic>
          <p:nvPicPr>
            <p:cNvPr id="79" name="图片 78">
              <a:extLst>
                <a:ext uri="{FF2B5EF4-FFF2-40B4-BE49-F238E27FC236}">
                  <a16:creationId xmlns:a16="http://schemas.microsoft.com/office/drawing/2014/main" xmlns="" id="{FDC035C2-3F6A-43DB-8E37-E35D2B2577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a:extLst>
                <a:ext uri="{FF2B5EF4-FFF2-40B4-BE49-F238E27FC236}">
                  <a16:creationId xmlns:a16="http://schemas.microsoft.com/office/drawing/2014/main" xmlns="" id="{7521F0DF-3605-452A-A031-E071178C89FE}"/>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1" name="组合 80">
            <a:extLst>
              <a:ext uri="{FF2B5EF4-FFF2-40B4-BE49-F238E27FC236}">
                <a16:creationId xmlns:a16="http://schemas.microsoft.com/office/drawing/2014/main" xmlns="" id="{F326CA95-AF2C-43FF-9B85-116B8A644CD3}"/>
              </a:ext>
            </a:extLst>
          </p:cNvPr>
          <p:cNvGrpSpPr/>
          <p:nvPr/>
        </p:nvGrpSpPr>
        <p:grpSpPr>
          <a:xfrm>
            <a:off x="8683208" y="5746005"/>
            <a:ext cx="486444" cy="688095"/>
            <a:chOff x="8609332" y="5635169"/>
            <a:chExt cx="486444" cy="688095"/>
          </a:xfrm>
        </p:grpSpPr>
        <p:pic>
          <p:nvPicPr>
            <p:cNvPr id="82" name="图片 81">
              <a:extLst>
                <a:ext uri="{FF2B5EF4-FFF2-40B4-BE49-F238E27FC236}">
                  <a16:creationId xmlns:a16="http://schemas.microsoft.com/office/drawing/2014/main" xmlns="" id="{B00B73D4-B48B-4A9B-9F21-63B9F0022A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609332" y="5635169"/>
              <a:ext cx="483237" cy="688095"/>
            </a:xfrm>
            <a:prstGeom prst="rect">
              <a:avLst/>
            </a:prstGeom>
          </p:spPr>
        </p:pic>
        <p:sp>
          <p:nvSpPr>
            <p:cNvPr id="83" name="Rectangle 74">
              <a:extLst>
                <a:ext uri="{FF2B5EF4-FFF2-40B4-BE49-F238E27FC236}">
                  <a16:creationId xmlns:a16="http://schemas.microsoft.com/office/drawing/2014/main" xmlns="" id="{4451892B-5A15-410C-9A3C-4DC698AD8100}"/>
                </a:ext>
              </a:extLst>
            </p:cNvPr>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345343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32" name="组合 31">
            <a:extLst>
              <a:ext uri="{FF2B5EF4-FFF2-40B4-BE49-F238E27FC236}">
                <a16:creationId xmlns:a16="http://schemas.microsoft.com/office/drawing/2014/main" xmlns="" id="{C3F2D3B0-4181-4365-988D-E431756C3111}"/>
              </a:ext>
            </a:extLst>
          </p:cNvPr>
          <p:cNvGrpSpPr/>
          <p:nvPr/>
        </p:nvGrpSpPr>
        <p:grpSpPr>
          <a:xfrm>
            <a:off x="5377809" y="5748314"/>
            <a:ext cx="502291" cy="688095"/>
            <a:chOff x="5048562" y="5751300"/>
            <a:chExt cx="502291" cy="688095"/>
          </a:xfrm>
        </p:grpSpPr>
        <p:pic>
          <p:nvPicPr>
            <p:cNvPr id="33" name="图片 32">
              <a:extLst>
                <a:ext uri="{FF2B5EF4-FFF2-40B4-BE49-F238E27FC236}">
                  <a16:creationId xmlns:a16="http://schemas.microsoft.com/office/drawing/2014/main" xmlns="" id="{302BEA4A-7B91-4533-BD50-CACD0CF632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34" name="Rectangle 74">
              <a:extLst>
                <a:ext uri="{FF2B5EF4-FFF2-40B4-BE49-F238E27FC236}">
                  <a16:creationId xmlns:a16="http://schemas.microsoft.com/office/drawing/2014/main" xmlns="" id="{0CDDAB26-2474-4C4A-BB14-8726390C9B77}"/>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35" name="组合 34">
            <a:extLst>
              <a:ext uri="{FF2B5EF4-FFF2-40B4-BE49-F238E27FC236}">
                <a16:creationId xmlns:a16="http://schemas.microsoft.com/office/drawing/2014/main" xmlns="" id="{A3793AFA-3C2C-400F-B3D8-8AF7A9B6ABAB}"/>
              </a:ext>
            </a:extLst>
          </p:cNvPr>
          <p:cNvGrpSpPr/>
          <p:nvPr/>
        </p:nvGrpSpPr>
        <p:grpSpPr>
          <a:xfrm>
            <a:off x="6216044" y="5741899"/>
            <a:ext cx="486444" cy="692201"/>
            <a:chOff x="6231394" y="5751300"/>
            <a:chExt cx="486444" cy="692201"/>
          </a:xfrm>
        </p:grpSpPr>
        <p:pic>
          <p:nvPicPr>
            <p:cNvPr id="36" name="图片 35">
              <a:extLst>
                <a:ext uri="{FF2B5EF4-FFF2-40B4-BE49-F238E27FC236}">
                  <a16:creationId xmlns:a16="http://schemas.microsoft.com/office/drawing/2014/main" xmlns="" id="{D568785A-D775-4A51-8B6E-05767B6DFE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39" name="Rectangle 74">
              <a:extLst>
                <a:ext uri="{FF2B5EF4-FFF2-40B4-BE49-F238E27FC236}">
                  <a16:creationId xmlns:a16="http://schemas.microsoft.com/office/drawing/2014/main" xmlns="" id="{52D65B9E-728F-4DE9-9FC1-F732C2014780}"/>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40" name="组合 39">
            <a:extLst>
              <a:ext uri="{FF2B5EF4-FFF2-40B4-BE49-F238E27FC236}">
                <a16:creationId xmlns:a16="http://schemas.microsoft.com/office/drawing/2014/main" xmlns="" id="{590BCD41-9FAE-4CFB-A6C8-C05697D5995E}"/>
              </a:ext>
            </a:extLst>
          </p:cNvPr>
          <p:cNvGrpSpPr/>
          <p:nvPr/>
        </p:nvGrpSpPr>
        <p:grpSpPr>
          <a:xfrm>
            <a:off x="7038432" y="5741899"/>
            <a:ext cx="486444" cy="688095"/>
            <a:chOff x="5666496" y="6074423"/>
            <a:chExt cx="486444" cy="688095"/>
          </a:xfrm>
        </p:grpSpPr>
        <p:pic>
          <p:nvPicPr>
            <p:cNvPr id="41" name="图片 40">
              <a:extLst>
                <a:ext uri="{FF2B5EF4-FFF2-40B4-BE49-F238E27FC236}">
                  <a16:creationId xmlns:a16="http://schemas.microsoft.com/office/drawing/2014/main" xmlns="" id="{51016CE7-C21E-48F7-97CF-9124207700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42" name="Rectangle 74">
              <a:extLst>
                <a:ext uri="{FF2B5EF4-FFF2-40B4-BE49-F238E27FC236}">
                  <a16:creationId xmlns:a16="http://schemas.microsoft.com/office/drawing/2014/main" xmlns="" id="{BE339C1E-0C47-45E2-BEB5-F100AAF6DA0C}"/>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1" name="组合 50">
            <a:extLst>
              <a:ext uri="{FF2B5EF4-FFF2-40B4-BE49-F238E27FC236}">
                <a16:creationId xmlns:a16="http://schemas.microsoft.com/office/drawing/2014/main" xmlns="" id="{5382587C-6B56-41B8-9ACC-011ACA4A5CFC}"/>
              </a:ext>
            </a:extLst>
          </p:cNvPr>
          <p:cNvGrpSpPr/>
          <p:nvPr/>
        </p:nvGrpSpPr>
        <p:grpSpPr>
          <a:xfrm>
            <a:off x="7860820" y="5740998"/>
            <a:ext cx="486444" cy="689896"/>
            <a:chOff x="6832165" y="5753605"/>
            <a:chExt cx="486444" cy="689896"/>
          </a:xfrm>
        </p:grpSpPr>
        <p:pic>
          <p:nvPicPr>
            <p:cNvPr id="52" name="图片 51">
              <a:extLst>
                <a:ext uri="{FF2B5EF4-FFF2-40B4-BE49-F238E27FC236}">
                  <a16:creationId xmlns:a16="http://schemas.microsoft.com/office/drawing/2014/main" xmlns="" id="{677550EF-5F3C-439D-99CB-356456D6F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a:extLst>
                <a:ext uri="{FF2B5EF4-FFF2-40B4-BE49-F238E27FC236}">
                  <a16:creationId xmlns:a16="http://schemas.microsoft.com/office/drawing/2014/main" xmlns="" id="{9FD60BE8-050F-4780-A1DC-CB2DC45D4E83}"/>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5" name="组合 54">
            <a:extLst>
              <a:ext uri="{FF2B5EF4-FFF2-40B4-BE49-F238E27FC236}">
                <a16:creationId xmlns:a16="http://schemas.microsoft.com/office/drawing/2014/main" xmlns="" id="{80CC29ED-081A-4A70-882E-E33C9B9BD8BE}"/>
              </a:ext>
            </a:extLst>
          </p:cNvPr>
          <p:cNvGrpSpPr/>
          <p:nvPr/>
        </p:nvGrpSpPr>
        <p:grpSpPr>
          <a:xfrm>
            <a:off x="9505596" y="5739596"/>
            <a:ext cx="486444" cy="688095"/>
            <a:chOff x="8135043" y="5752584"/>
            <a:chExt cx="486444" cy="688095"/>
          </a:xfrm>
        </p:grpSpPr>
        <p:pic>
          <p:nvPicPr>
            <p:cNvPr id="56" name="图片 55">
              <a:extLst>
                <a:ext uri="{FF2B5EF4-FFF2-40B4-BE49-F238E27FC236}">
                  <a16:creationId xmlns:a16="http://schemas.microsoft.com/office/drawing/2014/main" xmlns="" id="{F2667231-F426-4A32-9B37-E4F1E7BA40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35043" y="5777621"/>
              <a:ext cx="486443" cy="656352"/>
            </a:xfrm>
            <a:prstGeom prst="rect">
              <a:avLst/>
            </a:prstGeom>
          </p:spPr>
        </p:pic>
        <p:sp>
          <p:nvSpPr>
            <p:cNvPr id="57" name="Rectangle 74">
              <a:extLst>
                <a:ext uri="{FF2B5EF4-FFF2-40B4-BE49-F238E27FC236}">
                  <a16:creationId xmlns:a16="http://schemas.microsoft.com/office/drawing/2014/main" xmlns="" id="{B8F81D4F-019B-4009-8753-64B8A457FE40}"/>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8" name="组合 57">
            <a:extLst>
              <a:ext uri="{FF2B5EF4-FFF2-40B4-BE49-F238E27FC236}">
                <a16:creationId xmlns:a16="http://schemas.microsoft.com/office/drawing/2014/main" xmlns="" id="{1950D70D-41D2-445B-A9CE-A2B4DD28C36A}"/>
              </a:ext>
            </a:extLst>
          </p:cNvPr>
          <p:cNvGrpSpPr/>
          <p:nvPr/>
        </p:nvGrpSpPr>
        <p:grpSpPr>
          <a:xfrm>
            <a:off x="10327986" y="5743782"/>
            <a:ext cx="486444" cy="697157"/>
            <a:chOff x="7460120" y="5755406"/>
            <a:chExt cx="486444" cy="697157"/>
          </a:xfrm>
        </p:grpSpPr>
        <p:pic>
          <p:nvPicPr>
            <p:cNvPr id="59" name="图片 58">
              <a:extLst>
                <a:ext uri="{FF2B5EF4-FFF2-40B4-BE49-F238E27FC236}">
                  <a16:creationId xmlns:a16="http://schemas.microsoft.com/office/drawing/2014/main" xmlns="" id="{A5F114AE-8B1B-4706-B7EE-5E47FCD142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a:extLst>
                <a:ext uri="{FF2B5EF4-FFF2-40B4-BE49-F238E27FC236}">
                  <a16:creationId xmlns:a16="http://schemas.microsoft.com/office/drawing/2014/main" xmlns="" id="{0DF3DF24-0704-44FE-8B42-18D69290EBEA}"/>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1" name="组合 60">
            <a:extLst>
              <a:ext uri="{FF2B5EF4-FFF2-40B4-BE49-F238E27FC236}">
                <a16:creationId xmlns:a16="http://schemas.microsoft.com/office/drawing/2014/main" xmlns="" id="{DFCA4BBC-9C8C-4C77-9930-B6CBC27F2832}"/>
              </a:ext>
            </a:extLst>
          </p:cNvPr>
          <p:cNvGrpSpPr/>
          <p:nvPr/>
        </p:nvGrpSpPr>
        <p:grpSpPr>
          <a:xfrm>
            <a:off x="8683208" y="5746005"/>
            <a:ext cx="486444" cy="688095"/>
            <a:chOff x="8609332" y="5635169"/>
            <a:chExt cx="486444" cy="688095"/>
          </a:xfrm>
        </p:grpSpPr>
        <p:pic>
          <p:nvPicPr>
            <p:cNvPr id="62" name="图片 61">
              <a:extLst>
                <a:ext uri="{FF2B5EF4-FFF2-40B4-BE49-F238E27FC236}">
                  <a16:creationId xmlns:a16="http://schemas.microsoft.com/office/drawing/2014/main" xmlns="" id="{A3822D71-96E4-4638-A1E4-E99C657FD1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609332" y="5635169"/>
              <a:ext cx="483237" cy="688095"/>
            </a:xfrm>
            <a:prstGeom prst="rect">
              <a:avLst/>
            </a:prstGeom>
          </p:spPr>
        </p:pic>
        <p:sp>
          <p:nvSpPr>
            <p:cNvPr id="63" name="Rectangle 74">
              <a:extLst>
                <a:ext uri="{FF2B5EF4-FFF2-40B4-BE49-F238E27FC236}">
                  <a16:creationId xmlns:a16="http://schemas.microsoft.com/office/drawing/2014/main" xmlns="" id="{B18C5FBC-16D1-42D3-B9AF-F52DECBA95E5}"/>
                </a:ext>
              </a:extLst>
            </p:cNvPr>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69" name="Picture 18" descr="注意防尘，15张">
            <a:extLst>
              <a:ext uri="{FF2B5EF4-FFF2-40B4-BE49-F238E27FC236}">
                <a16:creationId xmlns:a16="http://schemas.microsoft.com/office/drawing/2014/main" xmlns="" id="{E4E431D8-17FB-43ED-AA11-7ABAD3FD91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a:extLst>
              <a:ext uri="{FF2B5EF4-FFF2-40B4-BE49-F238E27FC236}">
                <a16:creationId xmlns:a16="http://schemas.microsoft.com/office/drawing/2014/main" xmlns="" id="{244C9E28-485D-482E-B5C5-58A226A4F2D1}"/>
              </a:ext>
            </a:extLst>
          </p:cNvPr>
          <p:cNvGrpSpPr>
            <a:grpSpLocks noChangeAspect="1"/>
          </p:cNvGrpSpPr>
          <p:nvPr/>
        </p:nvGrpSpPr>
        <p:grpSpPr bwMode="auto">
          <a:xfrm>
            <a:off x="863867" y="3827229"/>
            <a:ext cx="725700" cy="788362"/>
            <a:chOff x="2378" y="2565"/>
            <a:chExt cx="1355" cy="1472"/>
          </a:xfrm>
        </p:grpSpPr>
        <p:sp>
          <p:nvSpPr>
            <p:cNvPr id="71" name="Freeform 71">
              <a:extLst>
                <a:ext uri="{FF2B5EF4-FFF2-40B4-BE49-F238E27FC236}">
                  <a16:creationId xmlns:a16="http://schemas.microsoft.com/office/drawing/2014/main" xmlns="" id="{E9022506-7F33-488E-A981-30D95A7B4C0B}"/>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2" name="Freeform 72">
              <a:extLst>
                <a:ext uri="{FF2B5EF4-FFF2-40B4-BE49-F238E27FC236}">
                  <a16:creationId xmlns:a16="http://schemas.microsoft.com/office/drawing/2014/main" xmlns="" id="{701FE708-8DCF-4C0A-BD05-2190A19B2D94}"/>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3">
              <a:extLst>
                <a:ext uri="{FF2B5EF4-FFF2-40B4-BE49-F238E27FC236}">
                  <a16:creationId xmlns:a16="http://schemas.microsoft.com/office/drawing/2014/main" xmlns="" id="{C302ACAF-4F90-451D-A7E6-BB98880F177F}"/>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4">
              <a:extLst>
                <a:ext uri="{FF2B5EF4-FFF2-40B4-BE49-F238E27FC236}">
                  <a16:creationId xmlns:a16="http://schemas.microsoft.com/office/drawing/2014/main" xmlns="" id="{AE48183F-E70F-49E9-89C2-0089965A6CE1}"/>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5" name="组合 74">
            <a:extLst>
              <a:ext uri="{FF2B5EF4-FFF2-40B4-BE49-F238E27FC236}">
                <a16:creationId xmlns:a16="http://schemas.microsoft.com/office/drawing/2014/main" xmlns="" id="{9EA45D2A-BDC9-4CD5-A3FF-4BD7781B5375}"/>
              </a:ext>
            </a:extLst>
          </p:cNvPr>
          <p:cNvGrpSpPr/>
          <p:nvPr/>
        </p:nvGrpSpPr>
        <p:grpSpPr>
          <a:xfrm>
            <a:off x="1792240" y="3824933"/>
            <a:ext cx="712331" cy="772698"/>
            <a:chOff x="9837610" y="3577222"/>
            <a:chExt cx="2154237" cy="2336801"/>
          </a:xfrm>
        </p:grpSpPr>
        <p:sp>
          <p:nvSpPr>
            <p:cNvPr id="76" name="Freeform 102">
              <a:extLst>
                <a:ext uri="{FF2B5EF4-FFF2-40B4-BE49-F238E27FC236}">
                  <a16:creationId xmlns:a16="http://schemas.microsoft.com/office/drawing/2014/main" xmlns="" id="{2C60D3EA-C358-4E82-88E8-6AED130D5776}"/>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03">
              <a:extLst>
                <a:ext uri="{FF2B5EF4-FFF2-40B4-BE49-F238E27FC236}">
                  <a16:creationId xmlns:a16="http://schemas.microsoft.com/office/drawing/2014/main" xmlns="" id="{6274AFD1-3B33-4C95-9B9B-2CB28D982A0C}"/>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04">
              <a:extLst>
                <a:ext uri="{FF2B5EF4-FFF2-40B4-BE49-F238E27FC236}">
                  <a16:creationId xmlns:a16="http://schemas.microsoft.com/office/drawing/2014/main" xmlns="" id="{2992FAA9-1279-4CC7-9B73-216E96D0DB9E}"/>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05">
              <a:extLst>
                <a:ext uri="{FF2B5EF4-FFF2-40B4-BE49-F238E27FC236}">
                  <a16:creationId xmlns:a16="http://schemas.microsoft.com/office/drawing/2014/main" xmlns="" id="{EDC755BC-73E7-4D3B-8312-9642A98A7EE9}"/>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09">
              <a:extLst>
                <a:ext uri="{FF2B5EF4-FFF2-40B4-BE49-F238E27FC236}">
                  <a16:creationId xmlns:a16="http://schemas.microsoft.com/office/drawing/2014/main" xmlns="" id="{9F1433D8-93D6-47B2-AAB1-496BD1C75144}"/>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a:extLst>
              <a:ext uri="{FF2B5EF4-FFF2-40B4-BE49-F238E27FC236}">
                <a16:creationId xmlns:a16="http://schemas.microsoft.com/office/drawing/2014/main" xmlns="" id="{19B8C89D-9830-42FE-A6CA-EE00C040D30F}"/>
              </a:ext>
            </a:extLst>
          </p:cNvPr>
          <p:cNvGrpSpPr/>
          <p:nvPr/>
        </p:nvGrpSpPr>
        <p:grpSpPr>
          <a:xfrm>
            <a:off x="3510549" y="3843306"/>
            <a:ext cx="734185" cy="812939"/>
            <a:chOff x="2123376" y="3964969"/>
            <a:chExt cx="545252" cy="603740"/>
          </a:xfrm>
        </p:grpSpPr>
        <p:pic>
          <p:nvPicPr>
            <p:cNvPr id="82" name="图片 81">
              <a:extLst>
                <a:ext uri="{FF2B5EF4-FFF2-40B4-BE49-F238E27FC236}">
                  <a16:creationId xmlns:a16="http://schemas.microsoft.com/office/drawing/2014/main" xmlns="" id="{BDDFA0AC-7DDD-42D1-831A-E40A6EA54F2E}"/>
                </a:ext>
              </a:extLst>
            </p:cNvPr>
            <p:cNvPicPr/>
            <p:nvPr/>
          </p:nvPicPr>
          <p:blipFill rotWithShape="1">
            <a:blip r:embed="rId10" cstate="print"/>
            <a:srcRect b="38182"/>
            <a:stretch/>
          </p:blipFill>
          <p:spPr bwMode="auto">
            <a:xfrm>
              <a:off x="2123376" y="3964969"/>
              <a:ext cx="543463" cy="481833"/>
            </a:xfrm>
            <a:prstGeom prst="rect">
              <a:avLst/>
            </a:prstGeom>
            <a:noFill/>
            <a:ln w="9525">
              <a:noFill/>
              <a:miter lim="800000"/>
              <a:headEnd/>
              <a:tailEnd/>
            </a:ln>
          </p:spPr>
        </p:pic>
        <p:sp>
          <p:nvSpPr>
            <p:cNvPr id="83" name="文本框 82">
              <a:extLst>
                <a:ext uri="{FF2B5EF4-FFF2-40B4-BE49-F238E27FC236}">
                  <a16:creationId xmlns:a16="http://schemas.microsoft.com/office/drawing/2014/main" xmlns="" id="{D705E61B-1C57-4520-BDA0-29F5F7E43E2F}"/>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spTree>
    <p:extLst>
      <p:ext uri="{BB962C8B-B14F-4D97-AF65-F5344CB8AC3E}">
        <p14:creationId xmlns:p14="http://schemas.microsoft.com/office/powerpoint/2010/main" val="73703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xmlns="" id="{6EDA5B07-5CA1-4FE9-8C2A-B88331350964}"/>
              </a:ext>
            </a:extLst>
          </p:cNvPr>
          <p:cNvGraphicFramePr>
            <a:graphicFrameLocks noGrp="1"/>
          </p:cNvGraphicFramePr>
          <p:nvPr>
            <p:extLst>
              <p:ext uri="{D42A27DB-BD31-4B8C-83A1-F6EECF244321}">
                <p14:modId xmlns:p14="http://schemas.microsoft.com/office/powerpoint/2010/main" val="870649760"/>
              </p:ext>
            </p:extLst>
          </p:nvPr>
        </p:nvGraphicFramePr>
        <p:xfrm>
          <a:off x="497745" y="1244601"/>
          <a:ext cx="11185524" cy="5503040"/>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xmlns="" val="3534696703"/>
                    </a:ext>
                  </a:extLst>
                </a:gridCol>
                <a:gridCol w="1093468">
                  <a:extLst>
                    <a:ext uri="{9D8B030D-6E8A-4147-A177-3AD203B41FA5}">
                      <a16:colId xmlns:a16="http://schemas.microsoft.com/office/drawing/2014/main" xmlns="" val="3821864662"/>
                    </a:ext>
                  </a:extLst>
                </a:gridCol>
                <a:gridCol w="1505125">
                  <a:extLst>
                    <a:ext uri="{9D8B030D-6E8A-4147-A177-3AD203B41FA5}">
                      <a16:colId xmlns:a16="http://schemas.microsoft.com/office/drawing/2014/main" xmlns="" val="2074158627"/>
                    </a:ext>
                  </a:extLst>
                </a:gridCol>
                <a:gridCol w="7033565">
                  <a:extLst>
                    <a:ext uri="{9D8B030D-6E8A-4147-A177-3AD203B41FA5}">
                      <a16:colId xmlns:a16="http://schemas.microsoft.com/office/drawing/2014/main" xmlns=""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xmlns=""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1551290"/>
                  </a:ext>
                </a:extLst>
              </a:tr>
              <a:tr h="1156465">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126048"/>
                  </a:ext>
                </a:extLst>
              </a:tr>
            </a:tbl>
          </a:graphicData>
        </a:graphic>
      </p:graphicFrame>
      <p:sp>
        <p:nvSpPr>
          <p:cNvPr id="8" name="文本框 7">
            <a:extLst>
              <a:ext uri="{FF2B5EF4-FFF2-40B4-BE49-F238E27FC236}">
                <a16:creationId xmlns:a16="http://schemas.microsoft.com/office/drawing/2014/main" xmlns=""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xmlns=""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xmlns=""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xmlns=""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xmlns=""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xmlns=""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xmlns=""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p>
        </p:txBody>
      </p:sp>
      <p:sp>
        <p:nvSpPr>
          <p:cNvPr id="3" name="矩形 2">
            <a:extLst>
              <a:ext uri="{FF2B5EF4-FFF2-40B4-BE49-F238E27FC236}">
                <a16:creationId xmlns:a16="http://schemas.microsoft.com/office/drawing/2014/main" xmlns="" id="{23BFF6D6-B59D-465F-904E-5476E1034CA5}"/>
              </a:ext>
            </a:extLst>
          </p:cNvPr>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p>
        </p:txBody>
      </p:sp>
      <p:sp>
        <p:nvSpPr>
          <p:cNvPr id="4" name="矩形 3">
            <a:extLst>
              <a:ext uri="{FF2B5EF4-FFF2-40B4-BE49-F238E27FC236}">
                <a16:creationId xmlns:a16="http://schemas.microsoft.com/office/drawing/2014/main" xmlns="" id="{C8236083-E234-4459-91CA-65BF2CE6F89C}"/>
              </a:ext>
            </a:extLst>
          </p:cNvPr>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p>
        </p:txBody>
      </p:sp>
      <p:sp>
        <p:nvSpPr>
          <p:cNvPr id="6" name="矩形 5">
            <a:extLst>
              <a:ext uri="{FF2B5EF4-FFF2-40B4-BE49-F238E27FC236}">
                <a16:creationId xmlns:a16="http://schemas.microsoft.com/office/drawing/2014/main" xmlns="" id="{95E9F5C8-D182-4583-AD89-BD506EB51F32}"/>
              </a:ext>
            </a:extLst>
          </p:cNvPr>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p>
        </p:txBody>
      </p:sp>
      <p:sp>
        <p:nvSpPr>
          <p:cNvPr id="28" name="矩形 27">
            <a:extLst>
              <a:ext uri="{FF2B5EF4-FFF2-40B4-BE49-F238E27FC236}">
                <a16:creationId xmlns:a16="http://schemas.microsoft.com/office/drawing/2014/main" xmlns=""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6" name="Group 70">
            <a:extLst>
              <a:ext uri="{FF2B5EF4-FFF2-40B4-BE49-F238E27FC236}">
                <a16:creationId xmlns:a16="http://schemas.microsoft.com/office/drawing/2014/main" xmlns="" id="{B6260F67-B485-428C-AFE4-A0E3A9DBD00C}"/>
              </a:ext>
            </a:extLst>
          </p:cNvPr>
          <p:cNvGrpSpPr>
            <a:grpSpLocks noChangeAspect="1"/>
          </p:cNvGrpSpPr>
          <p:nvPr/>
        </p:nvGrpSpPr>
        <p:grpSpPr bwMode="auto">
          <a:xfrm>
            <a:off x="1327534" y="3825777"/>
            <a:ext cx="725700" cy="788362"/>
            <a:chOff x="2378" y="2565"/>
            <a:chExt cx="1355" cy="1472"/>
          </a:xfrm>
        </p:grpSpPr>
        <p:sp>
          <p:nvSpPr>
            <p:cNvPr id="27" name="Freeform 71">
              <a:extLst>
                <a:ext uri="{FF2B5EF4-FFF2-40B4-BE49-F238E27FC236}">
                  <a16:creationId xmlns:a16="http://schemas.microsoft.com/office/drawing/2014/main" xmlns="" id="{EF19FF73-D583-4FCE-B374-23643BF9E73E}"/>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7" name="Freeform 72">
              <a:extLst>
                <a:ext uri="{FF2B5EF4-FFF2-40B4-BE49-F238E27FC236}">
                  <a16:creationId xmlns:a16="http://schemas.microsoft.com/office/drawing/2014/main" xmlns="" id="{2BA5BD9F-0250-4A08-B52C-4EFFB83508F1}"/>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3">
              <a:extLst>
                <a:ext uri="{FF2B5EF4-FFF2-40B4-BE49-F238E27FC236}">
                  <a16:creationId xmlns:a16="http://schemas.microsoft.com/office/drawing/2014/main" xmlns="" id="{F26AB380-F147-466B-BD99-C57B1C8775C6}"/>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4">
              <a:extLst>
                <a:ext uri="{FF2B5EF4-FFF2-40B4-BE49-F238E27FC236}">
                  <a16:creationId xmlns:a16="http://schemas.microsoft.com/office/drawing/2014/main" xmlns="" id="{254E9854-3802-4EE7-91BC-A3965CE2CC10}"/>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Group 15">
            <a:extLst>
              <a:ext uri="{FF2B5EF4-FFF2-40B4-BE49-F238E27FC236}">
                <a16:creationId xmlns:a16="http://schemas.microsoft.com/office/drawing/2014/main" xmlns="" id="{88C7D720-9CC3-452F-B004-5850409E3870}"/>
              </a:ext>
            </a:extLst>
          </p:cNvPr>
          <p:cNvGrpSpPr>
            <a:grpSpLocks noChangeAspect="1"/>
          </p:cNvGrpSpPr>
          <p:nvPr/>
        </p:nvGrpSpPr>
        <p:grpSpPr bwMode="auto">
          <a:xfrm>
            <a:off x="2315840" y="3812150"/>
            <a:ext cx="729587" cy="792585"/>
            <a:chOff x="1779" y="591"/>
            <a:chExt cx="1355" cy="1472"/>
          </a:xfrm>
        </p:grpSpPr>
        <p:sp>
          <p:nvSpPr>
            <p:cNvPr id="44" name="Freeform 16">
              <a:extLst>
                <a:ext uri="{FF2B5EF4-FFF2-40B4-BE49-F238E27FC236}">
                  <a16:creationId xmlns:a16="http://schemas.microsoft.com/office/drawing/2014/main" xmlns="" id="{F280F7E4-6E68-488B-A023-8AEC0C21A22C}"/>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a:extLst>
                <a:ext uri="{FF2B5EF4-FFF2-40B4-BE49-F238E27FC236}">
                  <a16:creationId xmlns:a16="http://schemas.microsoft.com/office/drawing/2014/main" xmlns="" id="{90681542-105F-4882-ADD1-9D029B149FE9}"/>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8">
              <a:extLst>
                <a:ext uri="{FF2B5EF4-FFF2-40B4-BE49-F238E27FC236}">
                  <a16:creationId xmlns:a16="http://schemas.microsoft.com/office/drawing/2014/main" xmlns="" id="{AF9EE505-E172-45FB-BF5E-D6B8D1A39A28}"/>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
              <a:extLst>
                <a:ext uri="{FF2B5EF4-FFF2-40B4-BE49-F238E27FC236}">
                  <a16:creationId xmlns:a16="http://schemas.microsoft.com/office/drawing/2014/main" xmlns="" id="{F0F2E573-E53F-43B0-B38B-9266FB06C1DA}"/>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2">
              <a:extLst>
                <a:ext uri="{FF2B5EF4-FFF2-40B4-BE49-F238E27FC236}">
                  <a16:creationId xmlns:a16="http://schemas.microsoft.com/office/drawing/2014/main" xmlns="" id="{10A6EC53-0A78-4DC6-B82C-6E92F03FC352}"/>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
              <a:extLst>
                <a:ext uri="{FF2B5EF4-FFF2-40B4-BE49-F238E27FC236}">
                  <a16:creationId xmlns:a16="http://schemas.microsoft.com/office/drawing/2014/main" xmlns="" id="{1DF791A2-4DBF-48F3-B99D-711D86652344}"/>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xmlns="" id="{EA247CCB-44E0-4D7B-878F-DFE8AD5E7B55}"/>
              </a:ext>
            </a:extLst>
          </p:cNvPr>
          <p:cNvGrpSpPr/>
          <p:nvPr/>
        </p:nvGrpSpPr>
        <p:grpSpPr>
          <a:xfrm>
            <a:off x="5880100" y="5748324"/>
            <a:ext cx="502291" cy="688095"/>
            <a:chOff x="5048562" y="5751300"/>
            <a:chExt cx="502291" cy="688095"/>
          </a:xfrm>
        </p:grpSpPr>
        <p:pic>
          <p:nvPicPr>
            <p:cNvPr id="51" name="图片 50">
              <a:extLst>
                <a:ext uri="{FF2B5EF4-FFF2-40B4-BE49-F238E27FC236}">
                  <a16:creationId xmlns:a16="http://schemas.microsoft.com/office/drawing/2014/main" xmlns="" id="{939143AE-C763-4CC1-BD8D-FF7436517A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52" name="Rectangle 74">
              <a:extLst>
                <a:ext uri="{FF2B5EF4-FFF2-40B4-BE49-F238E27FC236}">
                  <a16:creationId xmlns:a16="http://schemas.microsoft.com/office/drawing/2014/main" xmlns="" id="{F3EF70A7-84EC-4825-A139-F57EA51E7A05}"/>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3" name="组合 52">
            <a:extLst>
              <a:ext uri="{FF2B5EF4-FFF2-40B4-BE49-F238E27FC236}">
                <a16:creationId xmlns:a16="http://schemas.microsoft.com/office/drawing/2014/main" xmlns="" id="{3227ECD3-00C5-49FD-9E97-38AC967B9DA1}"/>
              </a:ext>
            </a:extLst>
          </p:cNvPr>
          <p:cNvGrpSpPr/>
          <p:nvPr/>
        </p:nvGrpSpPr>
        <p:grpSpPr>
          <a:xfrm>
            <a:off x="6900809" y="5741909"/>
            <a:ext cx="486444" cy="692201"/>
            <a:chOff x="6231394" y="5751300"/>
            <a:chExt cx="486444" cy="692201"/>
          </a:xfrm>
        </p:grpSpPr>
        <p:pic>
          <p:nvPicPr>
            <p:cNvPr id="54" name="图片 53">
              <a:extLst>
                <a:ext uri="{FF2B5EF4-FFF2-40B4-BE49-F238E27FC236}">
                  <a16:creationId xmlns:a16="http://schemas.microsoft.com/office/drawing/2014/main" xmlns="" id="{FD718EE8-AE49-4285-A334-F2F078E0F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55" name="Rectangle 74">
              <a:extLst>
                <a:ext uri="{FF2B5EF4-FFF2-40B4-BE49-F238E27FC236}">
                  <a16:creationId xmlns:a16="http://schemas.microsoft.com/office/drawing/2014/main" xmlns="" id="{55A1CC0A-68B5-4063-9425-AB99C33D9090}"/>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6" name="组合 55">
            <a:extLst>
              <a:ext uri="{FF2B5EF4-FFF2-40B4-BE49-F238E27FC236}">
                <a16:creationId xmlns:a16="http://schemas.microsoft.com/office/drawing/2014/main" xmlns="" id="{0885EDD6-BB9B-4E92-87C0-A730A206542E}"/>
              </a:ext>
            </a:extLst>
          </p:cNvPr>
          <p:cNvGrpSpPr/>
          <p:nvPr/>
        </p:nvGrpSpPr>
        <p:grpSpPr>
          <a:xfrm>
            <a:off x="7905671" y="5741909"/>
            <a:ext cx="486444" cy="688095"/>
            <a:chOff x="5666496" y="6074423"/>
            <a:chExt cx="486444" cy="688095"/>
          </a:xfrm>
        </p:grpSpPr>
        <p:pic>
          <p:nvPicPr>
            <p:cNvPr id="57" name="图片 56">
              <a:extLst>
                <a:ext uri="{FF2B5EF4-FFF2-40B4-BE49-F238E27FC236}">
                  <a16:creationId xmlns:a16="http://schemas.microsoft.com/office/drawing/2014/main" xmlns="" id="{402FEE08-8F5E-402D-A5ED-49CB58C86D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69703" y="6094098"/>
              <a:ext cx="483237" cy="666117"/>
            </a:xfrm>
            <a:prstGeom prst="rect">
              <a:avLst/>
            </a:prstGeom>
          </p:spPr>
        </p:pic>
        <p:sp>
          <p:nvSpPr>
            <p:cNvPr id="58" name="Rectangle 74">
              <a:extLst>
                <a:ext uri="{FF2B5EF4-FFF2-40B4-BE49-F238E27FC236}">
                  <a16:creationId xmlns:a16="http://schemas.microsoft.com/office/drawing/2014/main" xmlns="" id="{72558F4B-DF9F-4123-A6D4-EF4410049C57}"/>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9" name="组合 58">
            <a:extLst>
              <a:ext uri="{FF2B5EF4-FFF2-40B4-BE49-F238E27FC236}">
                <a16:creationId xmlns:a16="http://schemas.microsoft.com/office/drawing/2014/main" xmlns="" id="{E1900E6B-A8CF-40AF-9BD7-6E14317B3F37}"/>
              </a:ext>
            </a:extLst>
          </p:cNvPr>
          <p:cNvGrpSpPr/>
          <p:nvPr/>
        </p:nvGrpSpPr>
        <p:grpSpPr>
          <a:xfrm>
            <a:off x="8910533" y="5741008"/>
            <a:ext cx="486444" cy="689896"/>
            <a:chOff x="6832165" y="5753605"/>
            <a:chExt cx="486444" cy="689896"/>
          </a:xfrm>
        </p:grpSpPr>
        <p:pic>
          <p:nvPicPr>
            <p:cNvPr id="60" name="图片 59">
              <a:extLst>
                <a:ext uri="{FF2B5EF4-FFF2-40B4-BE49-F238E27FC236}">
                  <a16:creationId xmlns:a16="http://schemas.microsoft.com/office/drawing/2014/main" xmlns="" id="{F10D02F6-A567-48B1-A6F1-25E5665374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a:extLst>
                <a:ext uri="{FF2B5EF4-FFF2-40B4-BE49-F238E27FC236}">
                  <a16:creationId xmlns:a16="http://schemas.microsoft.com/office/drawing/2014/main" xmlns="" id="{5D7EA912-C442-4D48-9332-173F268A4999}"/>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8" name="组合 17">
            <a:extLst>
              <a:ext uri="{FF2B5EF4-FFF2-40B4-BE49-F238E27FC236}">
                <a16:creationId xmlns:a16="http://schemas.microsoft.com/office/drawing/2014/main" xmlns="" id="{386C2EA0-3816-4196-9E38-7184FE9C42A7}"/>
              </a:ext>
            </a:extLst>
          </p:cNvPr>
          <p:cNvGrpSpPr/>
          <p:nvPr/>
        </p:nvGrpSpPr>
        <p:grpSpPr>
          <a:xfrm>
            <a:off x="9915394" y="5739606"/>
            <a:ext cx="486444" cy="688095"/>
            <a:chOff x="8790019" y="5738665"/>
            <a:chExt cx="486444" cy="688095"/>
          </a:xfrm>
        </p:grpSpPr>
        <p:pic>
          <p:nvPicPr>
            <p:cNvPr id="17" name="图片 16">
              <a:extLst>
                <a:ext uri="{FF2B5EF4-FFF2-40B4-BE49-F238E27FC236}">
                  <a16:creationId xmlns:a16="http://schemas.microsoft.com/office/drawing/2014/main" xmlns="" id="{D5BAB8C2-B8DB-4CEA-A684-AC06234C14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90019" y="5767982"/>
              <a:ext cx="486444" cy="658778"/>
            </a:xfrm>
            <a:prstGeom prst="rect">
              <a:avLst/>
            </a:prstGeom>
          </p:spPr>
        </p:pic>
        <p:sp>
          <p:nvSpPr>
            <p:cNvPr id="62" name="Rectangle 74">
              <a:extLst>
                <a:ext uri="{FF2B5EF4-FFF2-40B4-BE49-F238E27FC236}">
                  <a16:creationId xmlns:a16="http://schemas.microsoft.com/office/drawing/2014/main" xmlns="" id="{7195CCF8-6829-46AC-9204-09B2AF8F2DEA}"/>
                </a:ext>
              </a:extLst>
            </p:cNvPr>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3" name="Group 37">
            <a:extLst>
              <a:ext uri="{FF2B5EF4-FFF2-40B4-BE49-F238E27FC236}">
                <a16:creationId xmlns:a16="http://schemas.microsoft.com/office/drawing/2014/main" xmlns="" id="{1C8E9632-400F-4DE2-A0E4-33A49BAF1556}"/>
              </a:ext>
            </a:extLst>
          </p:cNvPr>
          <p:cNvGrpSpPr>
            <a:grpSpLocks noChangeAspect="1"/>
          </p:cNvGrpSpPr>
          <p:nvPr/>
        </p:nvGrpSpPr>
        <p:grpSpPr bwMode="auto">
          <a:xfrm>
            <a:off x="3336166" y="3844522"/>
            <a:ext cx="695077" cy="755653"/>
            <a:chOff x="4688" y="427"/>
            <a:chExt cx="1354" cy="1472"/>
          </a:xfrm>
        </p:grpSpPr>
        <p:sp>
          <p:nvSpPr>
            <p:cNvPr id="64" name="Freeform 38">
              <a:extLst>
                <a:ext uri="{FF2B5EF4-FFF2-40B4-BE49-F238E27FC236}">
                  <a16:creationId xmlns:a16="http://schemas.microsoft.com/office/drawing/2014/main" xmlns="" id="{9BB14550-8A9E-46AC-9E18-B0BD9B7D4383}"/>
                </a:ext>
              </a:extLst>
            </p:cNvPr>
            <p:cNvSpPr>
              <a:spLocks/>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9">
              <a:extLst>
                <a:ext uri="{FF2B5EF4-FFF2-40B4-BE49-F238E27FC236}">
                  <a16:creationId xmlns:a16="http://schemas.microsoft.com/office/drawing/2014/main" xmlns="" id="{29AD636F-B5A9-456F-90B9-2608DD763E75}"/>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0">
              <a:extLst>
                <a:ext uri="{FF2B5EF4-FFF2-40B4-BE49-F238E27FC236}">
                  <a16:creationId xmlns:a16="http://schemas.microsoft.com/office/drawing/2014/main" xmlns="" id="{4A52B353-A1E9-4886-897A-943DD2CEF314}"/>
                </a:ext>
              </a:extLst>
            </p:cNvPr>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1">
              <a:extLst>
                <a:ext uri="{FF2B5EF4-FFF2-40B4-BE49-F238E27FC236}">
                  <a16:creationId xmlns:a16="http://schemas.microsoft.com/office/drawing/2014/main" xmlns="" id="{FF8AE01E-E35C-4689-AE71-639509E58AAE}"/>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3">
              <a:extLst>
                <a:ext uri="{FF2B5EF4-FFF2-40B4-BE49-F238E27FC236}">
                  <a16:creationId xmlns:a16="http://schemas.microsoft.com/office/drawing/2014/main" xmlns="" id="{923B8A1D-121B-4CA1-AA4C-952967337FBB}"/>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5">
              <a:extLst>
                <a:ext uri="{FF2B5EF4-FFF2-40B4-BE49-F238E27FC236}">
                  <a16:creationId xmlns:a16="http://schemas.microsoft.com/office/drawing/2014/main" xmlns="" id="{8C15BF90-F1EE-4712-9802-AB25EB008063}"/>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5530435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11409</Words>
  <Application>Microsoft Office PowerPoint</Application>
  <PresentationFormat>自定义</PresentationFormat>
  <Paragraphs>1465</Paragraphs>
  <Slides>60</Slides>
  <Notes>0</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2022-03-14T09:22:12Z</dcterms:created>
  <dcterms:modified xsi:type="dcterms:W3CDTF">2022-03-14T09:22:36Z</dcterms:modified>
</cp:coreProperties>
</file>